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256" r:id="rId3"/>
    <p:sldId id="257" r:id="rId5"/>
    <p:sldId id="258" r:id="rId6"/>
    <p:sldId id="259" r:id="rId7"/>
    <p:sldId id="260" r:id="rId8"/>
    <p:sldId id="263" r:id="rId9"/>
    <p:sldId id="264" r:id="rId10"/>
    <p:sldId id="265" r:id="rId11"/>
    <p:sldId id="266" r:id="rId12"/>
    <p:sldId id="271" r:id="rId13"/>
    <p:sldId id="270" r:id="rId14"/>
    <p:sldId id="269" r:id="rId15"/>
    <p:sldId id="272" r:id="rId16"/>
    <p:sldId id="275" r:id="rId17"/>
    <p:sldId id="276" r:id="rId18"/>
    <p:sldId id="277" r:id="rId19"/>
    <p:sldId id="278" r:id="rId20"/>
    <p:sldId id="279" r:id="rId21"/>
    <p:sldId id="280" r:id="rId22"/>
    <p:sldId id="281" r:id="rId23"/>
    <p:sldId id="282" r:id="rId24"/>
    <p:sldId id="283" r:id="rId25"/>
    <p:sldId id="292" r:id="rId26"/>
    <p:sldId id="285" r:id="rId27"/>
    <p:sldId id="286" r:id="rId28"/>
    <p:sldId id="287" r:id="rId29"/>
    <p:sldId id="288" r:id="rId30"/>
    <p:sldId id="289" r:id="rId31"/>
    <p:sldId id="291" r:id="rId32"/>
    <p:sldId id="290" r:id="rId33"/>
    <p:sldId id="293" r:id="rId34"/>
    <p:sldId id="294" r:id="rId35"/>
    <p:sldId id="299" r:id="rId36"/>
    <p:sldId id="297" r:id="rId37"/>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CDAC"/>
    <a:srgbClr val="1AB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151" autoAdjust="0"/>
  </p:normalViewPr>
  <p:slideViewPr>
    <p:cSldViewPr snapToGrid="0">
      <p:cViewPr varScale="1">
        <p:scale>
          <a:sx n="112" d="100"/>
          <a:sy n="112" d="100"/>
        </p:scale>
        <p:origin x="1002" y="102"/>
      </p:cViewPr>
      <p:guideLst/>
    </p:cSldViewPr>
  </p:slideViewPr>
  <p:outlineViewPr>
    <p:cViewPr>
      <p:scale>
        <a:sx n="33" d="100"/>
        <a:sy n="33" d="100"/>
      </p:scale>
      <p:origin x="0" y="-68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9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0B910A-3162-4AC7-A57A-98D8FA48F38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DFEBCB-DBDF-45A6-8841-FC651EEF5C1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B9DAB-63B0-4B93-A023-384BB31359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2BEB9-F123-4F18-828B-50DE46269E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2680492" y="363071"/>
            <a:ext cx="6831016" cy="6881791"/>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7" descr="C:\Users\Administrator\Desktop\56d684a0446d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920092" y="829731"/>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540" name="组合 539"/>
          <p:cNvGrpSpPr/>
          <p:nvPr userDrawn="1"/>
        </p:nvGrpSpPr>
        <p:grpSpPr>
          <a:xfrm>
            <a:off x="4008028" y="504430"/>
            <a:ext cx="5190546" cy="4183077"/>
            <a:chOff x="1816885" y="160250"/>
            <a:chExt cx="5190546" cy="4183077"/>
          </a:xfrm>
          <a:solidFill>
            <a:schemeClr val="tx1">
              <a:lumMod val="50000"/>
              <a:lumOff val="50000"/>
            </a:schemeClr>
          </a:solidFill>
        </p:grpSpPr>
        <p:grpSp>
          <p:nvGrpSpPr>
            <p:cNvPr id="541" name="组合 540"/>
            <p:cNvGrpSpPr/>
            <p:nvPr/>
          </p:nvGrpSpPr>
          <p:grpSpPr>
            <a:xfrm rot="1500213">
              <a:off x="1816885" y="160250"/>
              <a:ext cx="4835931" cy="4183077"/>
              <a:chOff x="2983829" y="1091787"/>
              <a:chExt cx="4835931" cy="4183077"/>
            </a:xfrm>
            <a:grpFill/>
          </p:grpSpPr>
          <p:sp>
            <p:nvSpPr>
              <p:cNvPr id="543"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4"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5"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6"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7"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8"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9"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0"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1"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2"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3"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4"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5"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6"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7"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8"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9"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0"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1"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2"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3"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4"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5"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6"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7"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8"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9"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0"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1"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2"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3"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4"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5"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6"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7"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8"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9"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0"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1"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2"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3"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4"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5"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6"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7"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8"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9"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0"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1"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2"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3"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4"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5"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6"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7"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4"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5"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6"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542"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8" name="矩形 7"/>
          <p:cNvSpPr/>
          <p:nvPr userDrawn="1"/>
        </p:nvSpPr>
        <p:spPr>
          <a:xfrm rot="16200000">
            <a:off x="4425792" y="-813841"/>
            <a:ext cx="3246633" cy="9703631"/>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9" name="Freeform 182"/>
          <p:cNvSpPr/>
          <p:nvPr userDrawn="1"/>
        </p:nvSpPr>
        <p:spPr bwMode="auto">
          <a:xfrm rot="21368463">
            <a:off x="5534230" y="2713659"/>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184"/>
          <p:cNvSpPr/>
          <p:nvPr userDrawn="1"/>
        </p:nvSpPr>
        <p:spPr bwMode="auto">
          <a:xfrm rot="21368463">
            <a:off x="6140655" y="3320084"/>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175"/>
          <p:cNvSpPr/>
          <p:nvPr userDrawn="1"/>
        </p:nvSpPr>
        <p:spPr bwMode="auto">
          <a:xfrm rot="21368463">
            <a:off x="8636748" y="819395"/>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79"/>
          <p:cNvSpPr/>
          <p:nvPr userDrawn="1"/>
        </p:nvSpPr>
        <p:spPr bwMode="auto">
          <a:xfrm rot="21368463">
            <a:off x="9184382" y="1354385"/>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59"/>
          <p:cNvSpPr/>
          <p:nvPr userDrawn="1"/>
        </p:nvSpPr>
        <p:spPr bwMode="auto">
          <a:xfrm rot="21368463">
            <a:off x="6792777" y="4695259"/>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60"/>
          <p:cNvSpPr/>
          <p:nvPr userDrawn="1"/>
        </p:nvSpPr>
        <p:spPr bwMode="auto">
          <a:xfrm rot="21368463">
            <a:off x="7602810" y="4588391"/>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63"/>
          <p:cNvSpPr/>
          <p:nvPr userDrawn="1"/>
        </p:nvSpPr>
        <p:spPr bwMode="auto">
          <a:xfrm rot="21368463">
            <a:off x="7521120" y="3843102"/>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4"/>
          <p:cNvSpPr/>
          <p:nvPr userDrawn="1"/>
        </p:nvSpPr>
        <p:spPr bwMode="auto">
          <a:xfrm rot="21368463">
            <a:off x="8914293" y="3596143"/>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65"/>
          <p:cNvSpPr/>
          <p:nvPr userDrawn="1"/>
        </p:nvSpPr>
        <p:spPr bwMode="auto">
          <a:xfrm rot="21368463">
            <a:off x="9484351" y="3763219"/>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66"/>
          <p:cNvSpPr/>
          <p:nvPr userDrawn="1"/>
        </p:nvSpPr>
        <p:spPr bwMode="auto">
          <a:xfrm rot="21368463">
            <a:off x="7562752" y="4589955"/>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67"/>
          <p:cNvSpPr/>
          <p:nvPr userDrawn="1"/>
        </p:nvSpPr>
        <p:spPr bwMode="auto">
          <a:xfrm rot="21368463">
            <a:off x="7608927" y="4649313"/>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8"/>
          <p:cNvSpPr/>
          <p:nvPr userDrawn="1"/>
        </p:nvSpPr>
        <p:spPr bwMode="auto">
          <a:xfrm rot="21368463">
            <a:off x="7514981" y="3660878"/>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69"/>
          <p:cNvSpPr/>
          <p:nvPr userDrawn="1"/>
        </p:nvSpPr>
        <p:spPr bwMode="auto">
          <a:xfrm rot="21368463">
            <a:off x="8840933" y="1618576"/>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70"/>
          <p:cNvSpPr/>
          <p:nvPr userDrawn="1"/>
        </p:nvSpPr>
        <p:spPr bwMode="auto">
          <a:xfrm rot="21368463">
            <a:off x="9512582" y="1561722"/>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79"/>
          <p:cNvSpPr/>
          <p:nvPr userDrawn="1"/>
        </p:nvSpPr>
        <p:spPr bwMode="auto">
          <a:xfrm rot="21368463">
            <a:off x="9474718" y="1560163"/>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81"/>
          <p:cNvSpPr/>
          <p:nvPr userDrawn="1"/>
        </p:nvSpPr>
        <p:spPr bwMode="auto">
          <a:xfrm rot="21368463">
            <a:off x="6006128" y="4251860"/>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82"/>
          <p:cNvSpPr/>
          <p:nvPr userDrawn="1"/>
        </p:nvSpPr>
        <p:spPr bwMode="auto">
          <a:xfrm rot="21368463">
            <a:off x="3439839" y="4389869"/>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84"/>
          <p:cNvSpPr/>
          <p:nvPr userDrawn="1"/>
        </p:nvSpPr>
        <p:spPr bwMode="auto">
          <a:xfrm rot="21368463">
            <a:off x="4873436" y="4341573"/>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95"/>
          <p:cNvSpPr/>
          <p:nvPr userDrawn="1"/>
        </p:nvSpPr>
        <p:spPr bwMode="auto">
          <a:xfrm rot="21368463">
            <a:off x="7429811" y="4568561"/>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00"/>
          <p:cNvSpPr/>
          <p:nvPr userDrawn="1"/>
        </p:nvSpPr>
        <p:spPr bwMode="auto">
          <a:xfrm rot="21368463">
            <a:off x="9326139" y="3706540"/>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01"/>
          <p:cNvSpPr/>
          <p:nvPr userDrawn="1"/>
        </p:nvSpPr>
        <p:spPr bwMode="auto">
          <a:xfrm rot="21368463">
            <a:off x="8852497" y="3569925"/>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02"/>
          <p:cNvSpPr/>
          <p:nvPr userDrawn="1"/>
        </p:nvSpPr>
        <p:spPr bwMode="auto">
          <a:xfrm rot="21368463">
            <a:off x="9395025" y="1565129"/>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44"/>
          <p:cNvSpPr/>
          <p:nvPr userDrawn="1"/>
        </p:nvSpPr>
        <p:spPr bwMode="auto">
          <a:xfrm rot="21368463">
            <a:off x="8690181" y="2374794"/>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45"/>
          <p:cNvSpPr/>
          <p:nvPr userDrawn="1"/>
        </p:nvSpPr>
        <p:spPr bwMode="auto">
          <a:xfrm rot="21368463">
            <a:off x="8934602" y="2619272"/>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67"/>
          <p:cNvSpPr/>
          <p:nvPr userDrawn="1"/>
        </p:nvSpPr>
        <p:spPr bwMode="auto">
          <a:xfrm rot="21368463">
            <a:off x="9064831" y="2751032"/>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64"/>
          <p:cNvSpPr/>
          <p:nvPr userDrawn="1"/>
        </p:nvSpPr>
        <p:spPr bwMode="auto">
          <a:xfrm rot="21368463">
            <a:off x="8144402" y="3712510"/>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46"/>
          <p:cNvSpPr/>
          <p:nvPr userDrawn="1"/>
        </p:nvSpPr>
        <p:spPr bwMode="auto">
          <a:xfrm rot="21368463">
            <a:off x="8448100" y="3439330"/>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47"/>
          <p:cNvSpPr/>
          <p:nvPr userDrawn="1"/>
        </p:nvSpPr>
        <p:spPr bwMode="auto">
          <a:xfrm rot="21368463">
            <a:off x="8771895" y="3761541"/>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61"/>
          <p:cNvSpPr/>
          <p:nvPr userDrawn="1"/>
        </p:nvSpPr>
        <p:spPr bwMode="auto">
          <a:xfrm rot="21368463">
            <a:off x="9356147" y="4345686"/>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49"/>
          <p:cNvSpPr/>
          <p:nvPr userDrawn="1"/>
        </p:nvSpPr>
        <p:spPr bwMode="auto">
          <a:xfrm rot="21368463">
            <a:off x="7821500" y="4922216"/>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160"/>
          <p:cNvSpPr/>
          <p:nvPr userDrawn="1"/>
        </p:nvSpPr>
        <p:spPr bwMode="auto">
          <a:xfrm rot="21368463">
            <a:off x="7951676" y="5052444"/>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150"/>
          <p:cNvSpPr/>
          <p:nvPr userDrawn="1"/>
        </p:nvSpPr>
        <p:spPr bwMode="auto">
          <a:xfrm rot="21368463">
            <a:off x="6226829" y="4059170"/>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151"/>
          <p:cNvSpPr/>
          <p:nvPr userDrawn="1"/>
        </p:nvSpPr>
        <p:spPr bwMode="auto">
          <a:xfrm rot="21368463">
            <a:off x="6590364" y="4421067"/>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159"/>
          <p:cNvSpPr/>
          <p:nvPr userDrawn="1"/>
        </p:nvSpPr>
        <p:spPr bwMode="auto">
          <a:xfrm rot="21368463">
            <a:off x="6766577" y="4598867"/>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165"/>
          <p:cNvSpPr/>
          <p:nvPr userDrawn="1"/>
        </p:nvSpPr>
        <p:spPr bwMode="auto">
          <a:xfrm rot="21368463">
            <a:off x="5805765" y="4882182"/>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5"/>
          <p:cNvSpPr/>
          <p:nvPr userDrawn="1"/>
        </p:nvSpPr>
        <p:spPr bwMode="auto">
          <a:xfrm rot="21368463">
            <a:off x="8115039" y="5154845"/>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7"/>
          <p:cNvSpPr/>
          <p:nvPr userDrawn="1"/>
        </p:nvSpPr>
        <p:spPr bwMode="auto">
          <a:xfrm rot="21368463">
            <a:off x="8099004" y="5174264"/>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2"/>
          <p:cNvSpPr/>
          <p:nvPr userDrawn="1"/>
        </p:nvSpPr>
        <p:spPr bwMode="auto">
          <a:xfrm rot="21368463">
            <a:off x="6615172" y="4786545"/>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3"/>
          <p:cNvSpPr/>
          <p:nvPr userDrawn="1"/>
        </p:nvSpPr>
        <p:spPr bwMode="auto">
          <a:xfrm rot="21368463">
            <a:off x="5929432" y="4809647"/>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4"/>
          <p:cNvSpPr/>
          <p:nvPr userDrawn="1"/>
        </p:nvSpPr>
        <p:spPr bwMode="auto">
          <a:xfrm rot="21368463">
            <a:off x="5958383" y="4987980"/>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5"/>
          <p:cNvSpPr/>
          <p:nvPr userDrawn="1"/>
        </p:nvSpPr>
        <p:spPr bwMode="auto">
          <a:xfrm rot="21368463">
            <a:off x="5953252" y="5010812"/>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16"/>
          <p:cNvSpPr/>
          <p:nvPr userDrawn="1"/>
        </p:nvSpPr>
        <p:spPr bwMode="auto">
          <a:xfrm rot="21368463">
            <a:off x="6010292" y="5445019"/>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9"/>
          <p:cNvSpPr/>
          <p:nvPr userDrawn="1"/>
        </p:nvSpPr>
        <p:spPr bwMode="auto">
          <a:xfrm rot="21368463">
            <a:off x="4454021" y="5518519"/>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2"/>
          <p:cNvSpPr/>
          <p:nvPr userDrawn="1"/>
        </p:nvSpPr>
        <p:spPr bwMode="auto">
          <a:xfrm rot="21368463">
            <a:off x="6973538" y="4755112"/>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3"/>
          <p:cNvSpPr/>
          <p:nvPr userDrawn="1"/>
        </p:nvSpPr>
        <p:spPr bwMode="auto">
          <a:xfrm rot="21368463">
            <a:off x="6966695" y="5198255"/>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4"/>
          <p:cNvSpPr/>
          <p:nvPr userDrawn="1"/>
        </p:nvSpPr>
        <p:spPr bwMode="auto">
          <a:xfrm rot="21368463">
            <a:off x="7564528" y="5162108"/>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5"/>
          <p:cNvSpPr/>
          <p:nvPr userDrawn="1"/>
        </p:nvSpPr>
        <p:spPr bwMode="auto">
          <a:xfrm rot="21368463">
            <a:off x="7537380" y="4433563"/>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6"/>
          <p:cNvSpPr/>
          <p:nvPr userDrawn="1"/>
        </p:nvSpPr>
        <p:spPr bwMode="auto">
          <a:xfrm rot="21368463">
            <a:off x="8060091" y="4415953"/>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7"/>
          <p:cNvSpPr/>
          <p:nvPr userDrawn="1"/>
        </p:nvSpPr>
        <p:spPr bwMode="auto">
          <a:xfrm rot="21368463">
            <a:off x="8360447" y="4397278"/>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8"/>
          <p:cNvSpPr/>
          <p:nvPr userDrawn="1"/>
        </p:nvSpPr>
        <p:spPr bwMode="auto">
          <a:xfrm rot="21368463">
            <a:off x="8345315" y="4367197"/>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29"/>
          <p:cNvSpPr/>
          <p:nvPr userDrawn="1"/>
        </p:nvSpPr>
        <p:spPr bwMode="auto">
          <a:xfrm rot="21368463">
            <a:off x="8300873" y="3801957"/>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0"/>
          <p:cNvSpPr/>
          <p:nvPr userDrawn="1"/>
        </p:nvSpPr>
        <p:spPr bwMode="auto">
          <a:xfrm rot="21368463">
            <a:off x="8273366" y="3722040"/>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1"/>
          <p:cNvSpPr/>
          <p:nvPr userDrawn="1"/>
        </p:nvSpPr>
        <p:spPr bwMode="auto">
          <a:xfrm rot="21368463">
            <a:off x="9096406" y="2892895"/>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32"/>
          <p:cNvSpPr/>
          <p:nvPr userDrawn="1"/>
        </p:nvSpPr>
        <p:spPr bwMode="auto">
          <a:xfrm rot="21368463">
            <a:off x="9257264" y="2880738"/>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3"/>
          <p:cNvSpPr/>
          <p:nvPr userDrawn="1"/>
        </p:nvSpPr>
        <p:spPr bwMode="auto">
          <a:xfrm rot="21368463">
            <a:off x="9150882" y="3681247"/>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4"/>
          <p:cNvSpPr/>
          <p:nvPr userDrawn="1"/>
        </p:nvSpPr>
        <p:spPr bwMode="auto">
          <a:xfrm rot="21368463">
            <a:off x="9487507" y="3777738"/>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5"/>
          <p:cNvSpPr/>
          <p:nvPr userDrawn="1"/>
        </p:nvSpPr>
        <p:spPr bwMode="auto">
          <a:xfrm rot="21368463">
            <a:off x="9516801" y="4472673"/>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6"/>
          <p:cNvSpPr/>
          <p:nvPr userDrawn="1"/>
        </p:nvSpPr>
        <p:spPr bwMode="auto">
          <a:xfrm rot="21368463">
            <a:off x="9233061" y="2870322"/>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
          <p:cNvSpPr/>
          <p:nvPr userDrawn="1"/>
        </p:nvSpPr>
        <p:spPr bwMode="auto">
          <a:xfrm rot="21368463">
            <a:off x="9214795" y="2842486"/>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9"/>
          <p:cNvSpPr/>
          <p:nvPr userDrawn="1"/>
        </p:nvSpPr>
        <p:spPr bwMode="auto">
          <a:xfrm rot="21368463">
            <a:off x="8636580" y="4966954"/>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0"/>
          <p:cNvSpPr/>
          <p:nvPr userDrawn="1"/>
        </p:nvSpPr>
        <p:spPr bwMode="auto">
          <a:xfrm rot="21368463">
            <a:off x="8671998" y="5053074"/>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1"/>
          <p:cNvSpPr/>
          <p:nvPr userDrawn="1"/>
        </p:nvSpPr>
        <p:spPr bwMode="auto">
          <a:xfrm rot="21368463">
            <a:off x="8872325" y="4519306"/>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52"/>
          <p:cNvSpPr/>
          <p:nvPr userDrawn="1"/>
        </p:nvSpPr>
        <p:spPr bwMode="auto">
          <a:xfrm rot="21368463">
            <a:off x="8618846" y="4527845"/>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53"/>
          <p:cNvSpPr/>
          <p:nvPr userDrawn="1"/>
        </p:nvSpPr>
        <p:spPr bwMode="auto">
          <a:xfrm rot="21368463">
            <a:off x="6967172" y="5212394"/>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11"/>
          <p:cNvSpPr/>
          <p:nvPr userDrawn="1"/>
        </p:nvSpPr>
        <p:spPr bwMode="auto">
          <a:xfrm rot="21368463">
            <a:off x="5904732" y="4982391"/>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12"/>
          <p:cNvSpPr/>
          <p:nvPr userDrawn="1"/>
        </p:nvSpPr>
        <p:spPr bwMode="auto">
          <a:xfrm rot="21368463">
            <a:off x="5972037" y="5437681"/>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19"/>
          <p:cNvSpPr/>
          <p:nvPr userDrawn="1"/>
        </p:nvSpPr>
        <p:spPr bwMode="auto">
          <a:xfrm rot="21368463">
            <a:off x="7530132" y="5147115"/>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20"/>
          <p:cNvSpPr/>
          <p:nvPr userDrawn="1"/>
        </p:nvSpPr>
        <p:spPr bwMode="auto">
          <a:xfrm rot="21368463">
            <a:off x="6879128" y="4708358"/>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21"/>
          <p:cNvSpPr/>
          <p:nvPr userDrawn="1"/>
        </p:nvSpPr>
        <p:spPr bwMode="auto">
          <a:xfrm rot="21368463">
            <a:off x="8032372" y="5130241"/>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22"/>
          <p:cNvSpPr/>
          <p:nvPr userDrawn="1"/>
        </p:nvSpPr>
        <p:spPr bwMode="auto">
          <a:xfrm rot="21368463">
            <a:off x="9449389" y="4436402"/>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125"/>
          <p:cNvSpPr/>
          <p:nvPr userDrawn="1"/>
        </p:nvSpPr>
        <p:spPr bwMode="auto">
          <a:xfrm rot="21368463">
            <a:off x="8853447" y="5011020"/>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126"/>
          <p:cNvSpPr/>
          <p:nvPr userDrawn="1"/>
        </p:nvSpPr>
        <p:spPr bwMode="auto">
          <a:xfrm rot="21368463">
            <a:off x="8309806" y="4382606"/>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127"/>
          <p:cNvSpPr/>
          <p:nvPr userDrawn="1"/>
        </p:nvSpPr>
        <p:spPr bwMode="auto">
          <a:xfrm rot="21368463">
            <a:off x="8242618" y="3811104"/>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128"/>
          <p:cNvSpPr/>
          <p:nvPr userDrawn="1"/>
        </p:nvSpPr>
        <p:spPr bwMode="auto">
          <a:xfrm rot="21368463">
            <a:off x="9087030" y="3661863"/>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129"/>
          <p:cNvSpPr/>
          <p:nvPr userDrawn="1"/>
        </p:nvSpPr>
        <p:spPr bwMode="auto">
          <a:xfrm rot="21368463">
            <a:off x="9145642" y="2833856"/>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138"/>
          <p:cNvSpPr/>
          <p:nvPr userDrawn="1"/>
        </p:nvSpPr>
        <p:spPr bwMode="auto">
          <a:xfrm rot="21368463">
            <a:off x="8610378" y="4954741"/>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48"/>
          <p:cNvSpPr/>
          <p:nvPr userDrawn="1"/>
        </p:nvSpPr>
        <p:spPr bwMode="auto">
          <a:xfrm rot="21368463">
            <a:off x="6377971" y="5387246"/>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56"/>
          <p:cNvSpPr/>
          <p:nvPr userDrawn="1"/>
        </p:nvSpPr>
        <p:spPr bwMode="auto">
          <a:xfrm rot="21368463">
            <a:off x="6504973" y="5515887"/>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156"/>
          <p:cNvSpPr/>
          <p:nvPr userDrawn="1"/>
        </p:nvSpPr>
        <p:spPr bwMode="auto">
          <a:xfrm rot="21368463" flipV="1">
            <a:off x="6575872" y="5589166"/>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0" name="Freeform 5"/>
          <p:cNvSpPr/>
          <p:nvPr userDrawn="1"/>
        </p:nvSpPr>
        <p:spPr bwMode="auto">
          <a:xfrm rot="5400000">
            <a:off x="359945" y="371333"/>
            <a:ext cx="963364" cy="86935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11" name="矩形 610"/>
          <p:cNvSpPr/>
          <p:nvPr userDrawn="1"/>
        </p:nvSpPr>
        <p:spPr>
          <a:xfrm>
            <a:off x="-293515" y="609800"/>
            <a:ext cx="2284810" cy="415498"/>
          </a:xfrm>
          <a:prstGeom prst="rect">
            <a:avLst/>
          </a:prstGeom>
        </p:spPr>
        <p:txBody>
          <a:bodyPr>
            <a:spAutoFit/>
          </a:bodyPr>
          <a:lstStyle/>
          <a:p>
            <a:pPr lvl="0" algn="ctr"/>
            <a:r>
              <a:rPr lang="en-US" altLang="zh-CN" sz="2100" b="1" dirty="0">
                <a:solidFill>
                  <a:prstClr val="white"/>
                </a:solidFill>
              </a:rPr>
              <a:t>LOGO</a:t>
            </a:r>
            <a:endParaRPr lang="zh-CN" altLang="en-US" sz="2100" b="1"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ppt_w*0.70"/>
                                              </p:val>
                                            </p:tav>
                                            <p:tav tm="100000">
                                              <p:val>
                                                <p:strVal val="#ppt_w"/>
                                              </p:val>
                                            </p:tav>
                                          </p:tavLst>
                                        </p:anim>
                                        <p:anim calcmode="lin" valueType="num">
                                          <p:cBhvr>
                                            <p:cTn id="13" dur="750" fill="hold"/>
                                            <p:tgtEl>
                                              <p:spTgt spid="8"/>
                                            </p:tgtEl>
                                            <p:attrNameLst>
                                              <p:attrName>ppt_h</p:attrName>
                                            </p:attrNameLst>
                                          </p:cBhvr>
                                          <p:tavLst>
                                            <p:tav tm="0">
                                              <p:val>
                                                <p:strVal val="#ppt_h"/>
                                              </p:val>
                                            </p:tav>
                                            <p:tav tm="100000">
                                              <p:val>
                                                <p:strVal val="#ppt_h"/>
                                              </p:val>
                                            </p:tav>
                                          </p:tavLst>
                                        </p:anim>
                                        <p:animEffect transition="in" filter="fade">
                                          <p:cBhvr>
                                            <p:cTn id="14" dur="750"/>
                                            <p:tgtEl>
                                              <p:spTgt spid="8"/>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610"/>
                                            </p:tgtEl>
                                            <p:attrNameLst>
                                              <p:attrName>style.visibility</p:attrName>
                                            </p:attrNameLst>
                                          </p:cBhvr>
                                          <p:to>
                                            <p:strVal val="visible"/>
                                          </p:to>
                                        </p:set>
                                        <p:anim calcmode="lin" valueType="num">
                                          <p:cBhvr additive="base">
                                            <p:cTn id="18" dur="500" fill="hold"/>
                                            <p:tgtEl>
                                              <p:spTgt spid="610"/>
                                            </p:tgtEl>
                                            <p:attrNameLst>
                                              <p:attrName>ppt_x</p:attrName>
                                            </p:attrNameLst>
                                          </p:cBhvr>
                                          <p:tavLst>
                                            <p:tav tm="0">
                                              <p:val>
                                                <p:strVal val="#ppt_x"/>
                                              </p:val>
                                            </p:tav>
                                            <p:tav tm="100000">
                                              <p:val>
                                                <p:strVal val="#ppt_x"/>
                                              </p:val>
                                            </p:tav>
                                          </p:tavLst>
                                        </p:anim>
                                        <p:anim calcmode="lin" valueType="num">
                                          <p:cBhvr additive="base">
                                            <p:cTn id="19" dur="500" fill="hold"/>
                                            <p:tgtEl>
                                              <p:spTgt spid="610"/>
                                            </p:tgtEl>
                                            <p:attrNameLst>
                                              <p:attrName>ppt_y</p:attrName>
                                            </p:attrNameLst>
                                          </p:cBhvr>
                                          <p:tavLst>
                                            <p:tav tm="0">
                                              <p:val>
                                                <p:strVal val="0-#ppt_h/2"/>
                                              </p:val>
                                            </p:tav>
                                            <p:tav tm="100000">
                                              <p:val>
                                                <p:strVal val="#ppt_y"/>
                                              </p:val>
                                            </p:tav>
                                          </p:tavLst>
                                        </p:anim>
                                      </p:childTnLst>
                                    </p:cTn>
                                  </p:par>
                                  <p:par>
                                    <p:cTn id="20" presetID="23" presetClass="entr" presetSubtype="16" fill="hold" grpId="0" nodeType="withEffect">
                                      <p:stCondLst>
                                        <p:cond delay="500"/>
                                      </p:stCondLst>
                                      <p:childTnLst>
                                        <p:set>
                                          <p:cBhvr>
                                            <p:cTn id="21" dur="1" fill="hold">
                                              <p:stCondLst>
                                                <p:cond delay="0"/>
                                              </p:stCondLst>
                                            </p:cTn>
                                            <p:tgtEl>
                                              <p:spTgt spid="611"/>
                                            </p:tgtEl>
                                            <p:attrNameLst>
                                              <p:attrName>style.visibility</p:attrName>
                                            </p:attrNameLst>
                                          </p:cBhvr>
                                          <p:to>
                                            <p:strVal val="visible"/>
                                          </p:to>
                                        </p:set>
                                        <p:anim calcmode="lin" valueType="num">
                                          <p:cBhvr>
                                            <p:cTn id="22" dur="500" fill="hold"/>
                                            <p:tgtEl>
                                              <p:spTgt spid="611"/>
                                            </p:tgtEl>
                                            <p:attrNameLst>
                                              <p:attrName>ppt_w</p:attrName>
                                            </p:attrNameLst>
                                          </p:cBhvr>
                                          <p:tavLst>
                                            <p:tav tm="0">
                                              <p:val>
                                                <p:fltVal val="0"/>
                                              </p:val>
                                            </p:tav>
                                            <p:tav tm="100000">
                                              <p:val>
                                                <p:strVal val="#ppt_w"/>
                                              </p:val>
                                            </p:tav>
                                          </p:tavLst>
                                        </p:anim>
                                        <p:anim calcmode="lin" valueType="num">
                                          <p:cBhvr>
                                            <p:cTn id="23" dur="500" fill="hold"/>
                                            <p:tgtEl>
                                              <p:spTgt spid="611"/>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 presetClass="entr" presetSubtype="8" fill="hold" nodeType="afterEffect" p14:presetBounceEnd="68000">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14:bounceEnd="68000">
                                          <p:cBhvr additive="base">
                                            <p:cTn id="27" dur="500" fill="hold"/>
                                            <p:tgtEl>
                                              <p:spTgt spid="88"/>
                                            </p:tgtEl>
                                            <p:attrNameLst>
                                              <p:attrName>ppt_x</p:attrName>
                                            </p:attrNameLst>
                                          </p:cBhvr>
                                          <p:tavLst>
                                            <p:tav tm="0">
                                              <p:val>
                                                <p:strVal val="0-#ppt_w/2"/>
                                              </p:val>
                                            </p:tav>
                                            <p:tav tm="100000">
                                              <p:val>
                                                <p:strVal val="#ppt_x"/>
                                              </p:val>
                                            </p:tav>
                                          </p:tavLst>
                                        </p:anim>
                                        <p:anim calcmode="lin" valueType="num" p14:bounceEnd="68000">
                                          <p:cBhvr additive="base">
                                            <p:cTn id="28" dur="500" fill="hold"/>
                                            <p:tgtEl>
                                              <p:spTgt spid="8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14:presetBounceEnd="68000">
                                      <p:stCondLst>
                                        <p:cond delay="0"/>
                                      </p:stCondLst>
                                      <p:childTnLst>
                                        <p:set>
                                          <p:cBhvr>
                                            <p:cTn id="31" dur="1" fill="hold">
                                              <p:stCondLst>
                                                <p:cond delay="0"/>
                                              </p:stCondLst>
                                            </p:cTn>
                                            <p:tgtEl>
                                              <p:spTgt spid="540"/>
                                            </p:tgtEl>
                                            <p:attrNameLst>
                                              <p:attrName>style.visibility</p:attrName>
                                            </p:attrNameLst>
                                          </p:cBhvr>
                                          <p:to>
                                            <p:strVal val="visible"/>
                                          </p:to>
                                        </p:set>
                                        <p:anim calcmode="lin" valueType="num" p14:bounceEnd="68000">
                                          <p:cBhvr additive="base">
                                            <p:cTn id="32" dur="500" fill="hold"/>
                                            <p:tgtEl>
                                              <p:spTgt spid="540"/>
                                            </p:tgtEl>
                                            <p:attrNameLst>
                                              <p:attrName>ppt_x</p:attrName>
                                            </p:attrNameLst>
                                          </p:cBhvr>
                                          <p:tavLst>
                                            <p:tav tm="0">
                                              <p:val>
                                                <p:strVal val="0-#ppt_w/2"/>
                                              </p:val>
                                            </p:tav>
                                            <p:tav tm="100000">
                                              <p:val>
                                                <p:strVal val="#ppt_x"/>
                                              </p:val>
                                            </p:tav>
                                          </p:tavLst>
                                        </p:anim>
                                        <p:anim calcmode="lin" valueType="num" p14:bounceEnd="68000">
                                          <p:cBhvr additive="base">
                                            <p:cTn id="33" dur="500" fill="hold"/>
                                            <p:tgtEl>
                                              <p:spTgt spid="54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8" presetClass="entr" presetSubtype="9"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upLeft)">
                                          <p:cBhvr>
                                            <p:cTn id="37" dur="7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7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7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00"/>
                                            <p:tgtEl>
                                              <p:spTgt spid="15"/>
                                            </p:tgtEl>
                                          </p:cBhvr>
                                        </p:animEffect>
                                      </p:childTnLst>
                                    </p:cTn>
                                  </p:par>
                                  <p:par>
                                    <p:cTn id="47" presetID="18" presetClass="entr" presetSubtype="3"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upRight)">
                                          <p:cBhvr>
                                            <p:cTn id="49" dur="700"/>
                                            <p:tgtEl>
                                              <p:spTgt spid="2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700"/>
                                            <p:tgtEl>
                                              <p:spTgt spid="24"/>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7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700" fill="hold"/>
                                            <p:tgtEl>
                                              <p:spTgt spid="27"/>
                                            </p:tgtEl>
                                            <p:attrNameLst>
                                              <p:attrName>ppt_w</p:attrName>
                                            </p:attrNameLst>
                                          </p:cBhvr>
                                          <p:tavLst>
                                            <p:tav tm="0">
                                              <p:val>
                                                <p:fltVal val="0"/>
                                              </p:val>
                                            </p:tav>
                                            <p:tav tm="100000">
                                              <p:val>
                                                <p:strVal val="#ppt_w"/>
                                              </p:val>
                                            </p:tav>
                                          </p:tavLst>
                                        </p:anim>
                                        <p:anim calcmode="lin" valueType="num">
                                          <p:cBhvr>
                                            <p:cTn id="59" dur="700" fill="hold"/>
                                            <p:tgtEl>
                                              <p:spTgt spid="27"/>
                                            </p:tgtEl>
                                            <p:attrNameLst>
                                              <p:attrName>ppt_h</p:attrName>
                                            </p:attrNameLst>
                                          </p:cBhvr>
                                          <p:tavLst>
                                            <p:tav tm="0">
                                              <p:val>
                                                <p:fltVal val="0"/>
                                              </p:val>
                                            </p:tav>
                                            <p:tav tm="100000">
                                              <p:val>
                                                <p:strVal val="#ppt_h"/>
                                              </p:val>
                                            </p:tav>
                                          </p:tavLst>
                                        </p:anim>
                                        <p:animEffect transition="in" filter="fade">
                                          <p:cBhvr>
                                            <p:cTn id="60" dur="7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700" fill="hold"/>
                                            <p:tgtEl>
                                              <p:spTgt spid="10"/>
                                            </p:tgtEl>
                                            <p:attrNameLst>
                                              <p:attrName>ppt_w</p:attrName>
                                            </p:attrNameLst>
                                          </p:cBhvr>
                                          <p:tavLst>
                                            <p:tav tm="0">
                                              <p:val>
                                                <p:fltVal val="0"/>
                                              </p:val>
                                            </p:tav>
                                            <p:tav tm="100000">
                                              <p:val>
                                                <p:strVal val="#ppt_w"/>
                                              </p:val>
                                            </p:tav>
                                          </p:tavLst>
                                        </p:anim>
                                        <p:anim calcmode="lin" valueType="num">
                                          <p:cBhvr>
                                            <p:cTn id="64" dur="700" fill="hold"/>
                                            <p:tgtEl>
                                              <p:spTgt spid="10"/>
                                            </p:tgtEl>
                                            <p:attrNameLst>
                                              <p:attrName>ppt_h</p:attrName>
                                            </p:attrNameLst>
                                          </p:cBhvr>
                                          <p:tavLst>
                                            <p:tav tm="0">
                                              <p:val>
                                                <p:fltVal val="0"/>
                                              </p:val>
                                            </p:tav>
                                            <p:tav tm="100000">
                                              <p:val>
                                                <p:strVal val="#ppt_h"/>
                                              </p:val>
                                            </p:tav>
                                          </p:tavLst>
                                        </p:anim>
                                        <p:animEffect transition="in" filter="fade">
                                          <p:cBhvr>
                                            <p:cTn id="65" dur="700"/>
                                            <p:tgtEl>
                                              <p:spTgt spid="1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700" fill="hold"/>
                                            <p:tgtEl>
                                              <p:spTgt spid="9"/>
                                            </p:tgtEl>
                                            <p:attrNameLst>
                                              <p:attrName>ppt_w</p:attrName>
                                            </p:attrNameLst>
                                          </p:cBhvr>
                                          <p:tavLst>
                                            <p:tav tm="0">
                                              <p:val>
                                                <p:fltVal val="0"/>
                                              </p:val>
                                            </p:tav>
                                            <p:tav tm="100000">
                                              <p:val>
                                                <p:strVal val="#ppt_w"/>
                                              </p:val>
                                            </p:tav>
                                          </p:tavLst>
                                        </p:anim>
                                        <p:anim calcmode="lin" valueType="num">
                                          <p:cBhvr>
                                            <p:cTn id="69" dur="700" fill="hold"/>
                                            <p:tgtEl>
                                              <p:spTgt spid="9"/>
                                            </p:tgtEl>
                                            <p:attrNameLst>
                                              <p:attrName>ppt_h</p:attrName>
                                            </p:attrNameLst>
                                          </p:cBhvr>
                                          <p:tavLst>
                                            <p:tav tm="0">
                                              <p:val>
                                                <p:fltVal val="0"/>
                                              </p:val>
                                            </p:tav>
                                            <p:tav tm="100000">
                                              <p:val>
                                                <p:strVal val="#ppt_h"/>
                                              </p:val>
                                            </p:tav>
                                          </p:tavLst>
                                        </p:anim>
                                        <p:animEffect transition="in" filter="fade">
                                          <p:cBhvr>
                                            <p:cTn id="70" dur="700"/>
                                            <p:tgtEl>
                                              <p:spTgt spid="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700" fill="hold"/>
                                            <p:tgtEl>
                                              <p:spTgt spid="28"/>
                                            </p:tgtEl>
                                            <p:attrNameLst>
                                              <p:attrName>ppt_w</p:attrName>
                                            </p:attrNameLst>
                                          </p:cBhvr>
                                          <p:tavLst>
                                            <p:tav tm="0">
                                              <p:val>
                                                <p:fltVal val="0"/>
                                              </p:val>
                                            </p:tav>
                                            <p:tav tm="100000">
                                              <p:val>
                                                <p:strVal val="#ppt_w"/>
                                              </p:val>
                                            </p:tav>
                                          </p:tavLst>
                                        </p:anim>
                                        <p:anim calcmode="lin" valueType="num">
                                          <p:cBhvr>
                                            <p:cTn id="74" dur="700" fill="hold"/>
                                            <p:tgtEl>
                                              <p:spTgt spid="28"/>
                                            </p:tgtEl>
                                            <p:attrNameLst>
                                              <p:attrName>ppt_h</p:attrName>
                                            </p:attrNameLst>
                                          </p:cBhvr>
                                          <p:tavLst>
                                            <p:tav tm="0">
                                              <p:val>
                                                <p:fltVal val="0"/>
                                              </p:val>
                                            </p:tav>
                                            <p:tav tm="100000">
                                              <p:val>
                                                <p:strVal val="#ppt_h"/>
                                              </p:val>
                                            </p:tav>
                                          </p:tavLst>
                                        </p:anim>
                                        <p:animEffect transition="in" filter="fade">
                                          <p:cBhvr>
                                            <p:cTn id="75" dur="700"/>
                                            <p:tgtEl>
                                              <p:spTgt spid="2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00" fill="hold"/>
                                            <p:tgtEl>
                                              <p:spTgt spid="29"/>
                                            </p:tgtEl>
                                            <p:attrNameLst>
                                              <p:attrName>ppt_w</p:attrName>
                                            </p:attrNameLst>
                                          </p:cBhvr>
                                          <p:tavLst>
                                            <p:tav tm="0">
                                              <p:val>
                                                <p:fltVal val="0"/>
                                              </p:val>
                                            </p:tav>
                                            <p:tav tm="100000">
                                              <p:val>
                                                <p:strVal val="#ppt_w"/>
                                              </p:val>
                                            </p:tav>
                                          </p:tavLst>
                                        </p:anim>
                                        <p:anim calcmode="lin" valueType="num">
                                          <p:cBhvr>
                                            <p:cTn id="79" dur="700" fill="hold"/>
                                            <p:tgtEl>
                                              <p:spTgt spid="29"/>
                                            </p:tgtEl>
                                            <p:attrNameLst>
                                              <p:attrName>ppt_h</p:attrName>
                                            </p:attrNameLst>
                                          </p:cBhvr>
                                          <p:tavLst>
                                            <p:tav tm="0">
                                              <p:val>
                                                <p:fltVal val="0"/>
                                              </p:val>
                                            </p:tav>
                                            <p:tav tm="100000">
                                              <p:val>
                                                <p:strVal val="#ppt_h"/>
                                              </p:val>
                                            </p:tav>
                                          </p:tavLst>
                                        </p:anim>
                                        <p:animEffect transition="in" filter="fade">
                                          <p:cBhvr>
                                            <p:cTn id="80" dur="700"/>
                                            <p:tgtEl>
                                              <p:spTgt spid="2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7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700"/>
                                            <p:tgtEl>
                                              <p:spTgt spid="16"/>
                                            </p:tgtEl>
                                          </p:cBhvr>
                                        </p:animEffect>
                                      </p:childTnLst>
                                    </p:cTn>
                                  </p:par>
                                  <p:par>
                                    <p:cTn id="87" presetID="18" presetClass="entr" presetSubtype="12"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strips(downLeft)">
                                          <p:cBhvr>
                                            <p:cTn id="89" dur="700"/>
                                            <p:tgtEl>
                                              <p:spTgt spid="2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700"/>
                                            <p:tgtEl>
                                              <p:spTgt spid="2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up)">
                                          <p:cBhvr>
                                            <p:cTn id="95" dur="700"/>
                                            <p:tgtEl>
                                              <p:spTgt spid="17"/>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700" fill="hold"/>
                                            <p:tgtEl>
                                              <p:spTgt spid="30"/>
                                            </p:tgtEl>
                                            <p:attrNameLst>
                                              <p:attrName>ppt_w</p:attrName>
                                            </p:attrNameLst>
                                          </p:cBhvr>
                                          <p:tavLst>
                                            <p:tav tm="0">
                                              <p:val>
                                                <p:fltVal val="0"/>
                                              </p:val>
                                            </p:tav>
                                            <p:tav tm="100000">
                                              <p:val>
                                                <p:strVal val="#ppt_w"/>
                                              </p:val>
                                            </p:tav>
                                          </p:tavLst>
                                        </p:anim>
                                        <p:anim calcmode="lin" valueType="num">
                                          <p:cBhvr>
                                            <p:cTn id="99" dur="700" fill="hold"/>
                                            <p:tgtEl>
                                              <p:spTgt spid="30"/>
                                            </p:tgtEl>
                                            <p:attrNameLst>
                                              <p:attrName>ppt_h</p:attrName>
                                            </p:attrNameLst>
                                          </p:cBhvr>
                                          <p:tavLst>
                                            <p:tav tm="0">
                                              <p:val>
                                                <p:fltVal val="0"/>
                                              </p:val>
                                            </p:tav>
                                            <p:tav tm="100000">
                                              <p:val>
                                                <p:strVal val="#ppt_h"/>
                                              </p:val>
                                            </p:tav>
                                          </p:tavLst>
                                        </p:anim>
                                        <p:animEffect transition="in" filter="fade">
                                          <p:cBhvr>
                                            <p:cTn id="100" dur="700"/>
                                            <p:tgtEl>
                                              <p:spTgt spid="30"/>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strips(downRight)">
                                          <p:cBhvr>
                                            <p:cTn id="103" dur="700"/>
                                            <p:tgtEl>
                                              <p:spTgt spid="22"/>
                                            </p:tgtEl>
                                          </p:cBhvr>
                                        </p:animEffect>
                                      </p:childTnLst>
                                    </p:cTn>
                                  </p:par>
                                  <p:par>
                                    <p:cTn id="104" presetID="18" presetClass="entr" presetSubtype="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strips(downRight)">
                                          <p:cBhvr>
                                            <p:cTn id="106" dur="700"/>
                                            <p:tgtEl>
                                              <p:spTgt spid="2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700" fill="hold"/>
                                            <p:tgtEl>
                                              <p:spTgt spid="11"/>
                                            </p:tgtEl>
                                            <p:attrNameLst>
                                              <p:attrName>ppt_w</p:attrName>
                                            </p:attrNameLst>
                                          </p:cBhvr>
                                          <p:tavLst>
                                            <p:tav tm="0">
                                              <p:val>
                                                <p:fltVal val="0"/>
                                              </p:val>
                                            </p:tav>
                                            <p:tav tm="100000">
                                              <p:val>
                                                <p:strVal val="#ppt_w"/>
                                              </p:val>
                                            </p:tav>
                                          </p:tavLst>
                                        </p:anim>
                                        <p:anim calcmode="lin" valueType="num">
                                          <p:cBhvr>
                                            <p:cTn id="110" dur="700" fill="hold"/>
                                            <p:tgtEl>
                                              <p:spTgt spid="11"/>
                                            </p:tgtEl>
                                            <p:attrNameLst>
                                              <p:attrName>ppt_h</p:attrName>
                                            </p:attrNameLst>
                                          </p:cBhvr>
                                          <p:tavLst>
                                            <p:tav tm="0">
                                              <p:val>
                                                <p:fltVal val="0"/>
                                              </p:val>
                                            </p:tav>
                                            <p:tav tm="100000">
                                              <p:val>
                                                <p:strVal val="#ppt_h"/>
                                              </p:val>
                                            </p:tav>
                                          </p:tavLst>
                                        </p:anim>
                                        <p:animEffect transition="in" filter="fade">
                                          <p:cBhvr>
                                            <p:cTn id="111" dur="700"/>
                                            <p:tgtEl>
                                              <p:spTgt spid="1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700" fill="hold"/>
                                            <p:tgtEl>
                                              <p:spTgt spid="12"/>
                                            </p:tgtEl>
                                            <p:attrNameLst>
                                              <p:attrName>ppt_w</p:attrName>
                                            </p:attrNameLst>
                                          </p:cBhvr>
                                          <p:tavLst>
                                            <p:tav tm="0">
                                              <p:val>
                                                <p:fltVal val="0"/>
                                              </p:val>
                                            </p:tav>
                                            <p:tav tm="100000">
                                              <p:val>
                                                <p:strVal val="#ppt_w"/>
                                              </p:val>
                                            </p:tav>
                                          </p:tavLst>
                                        </p:anim>
                                        <p:anim calcmode="lin" valueType="num">
                                          <p:cBhvr>
                                            <p:cTn id="115" dur="700" fill="hold"/>
                                            <p:tgtEl>
                                              <p:spTgt spid="12"/>
                                            </p:tgtEl>
                                            <p:attrNameLst>
                                              <p:attrName>ppt_h</p:attrName>
                                            </p:attrNameLst>
                                          </p:cBhvr>
                                          <p:tavLst>
                                            <p:tav tm="0">
                                              <p:val>
                                                <p:fltVal val="0"/>
                                              </p:val>
                                            </p:tav>
                                            <p:tav tm="100000">
                                              <p:val>
                                                <p:strVal val="#ppt_h"/>
                                              </p:val>
                                            </p:tav>
                                          </p:tavLst>
                                        </p:anim>
                                        <p:animEffect transition="in" filter="fade">
                                          <p:cBhvr>
                                            <p:cTn id="116" dur="700"/>
                                            <p:tgtEl>
                                              <p:spTgt spid="12"/>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ipe(left)">
                                          <p:cBhvr>
                                            <p:cTn id="119" dur="700"/>
                                            <p:tgtEl>
                                              <p:spTgt spid="51"/>
                                            </p:tgtEl>
                                          </p:cBhvr>
                                        </p:animEffect>
                                      </p:childTnLst>
                                    </p:cTn>
                                  </p:par>
                                </p:childTnLst>
                              </p:cTn>
                            </p:par>
                            <p:par>
                              <p:cTn id="120" fill="hold">
                                <p:stCondLst>
                                  <p:cond delay="4500"/>
                                </p:stCondLst>
                                <p:childTnLst>
                                  <p:par>
                                    <p:cTn id="121" presetID="53" presetClass="entr" presetSubtype="16" fill="hold" grpId="0" nodeType="after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700" fill="hold"/>
                                            <p:tgtEl>
                                              <p:spTgt spid="74"/>
                                            </p:tgtEl>
                                            <p:attrNameLst>
                                              <p:attrName>ppt_w</p:attrName>
                                            </p:attrNameLst>
                                          </p:cBhvr>
                                          <p:tavLst>
                                            <p:tav tm="0">
                                              <p:val>
                                                <p:fltVal val="0"/>
                                              </p:val>
                                            </p:tav>
                                            <p:tav tm="100000">
                                              <p:val>
                                                <p:strVal val="#ppt_w"/>
                                              </p:val>
                                            </p:tav>
                                          </p:tavLst>
                                        </p:anim>
                                        <p:anim calcmode="lin" valueType="num">
                                          <p:cBhvr>
                                            <p:cTn id="124" dur="700" fill="hold"/>
                                            <p:tgtEl>
                                              <p:spTgt spid="74"/>
                                            </p:tgtEl>
                                            <p:attrNameLst>
                                              <p:attrName>ppt_h</p:attrName>
                                            </p:attrNameLst>
                                          </p:cBhvr>
                                          <p:tavLst>
                                            <p:tav tm="0">
                                              <p:val>
                                                <p:fltVal val="0"/>
                                              </p:val>
                                            </p:tav>
                                            <p:tav tm="100000">
                                              <p:val>
                                                <p:strVal val="#ppt_h"/>
                                              </p:val>
                                            </p:tav>
                                          </p:tavLst>
                                        </p:anim>
                                        <p:animEffect transition="in" filter="fade">
                                          <p:cBhvr>
                                            <p:cTn id="125" dur="700"/>
                                            <p:tgtEl>
                                              <p:spTgt spid="74"/>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left)">
                                          <p:cBhvr>
                                            <p:cTn id="128" dur="700"/>
                                            <p:tgtEl>
                                              <p:spTgt spid="50"/>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down)">
                                          <p:cBhvr>
                                            <p:cTn id="131" dur="700"/>
                                            <p:tgtEl>
                                              <p:spTgt spid="49"/>
                                            </p:tgtEl>
                                          </p:cBhvr>
                                        </p:animEffect>
                                      </p:childTnLst>
                                    </p:cTn>
                                  </p:par>
                                </p:childTnLst>
                              </p:cTn>
                            </p:par>
                            <p:par>
                              <p:cTn id="132" fill="hold">
                                <p:stCondLst>
                                  <p:cond delay="5500"/>
                                </p:stCondLst>
                                <p:childTnLst>
                                  <p:par>
                                    <p:cTn id="133" presetID="53" presetClass="entr" presetSubtype="16"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 calcmode="lin" valueType="num">
                                          <p:cBhvr>
                                            <p:cTn id="135" dur="700" fill="hold"/>
                                            <p:tgtEl>
                                              <p:spTgt spid="73"/>
                                            </p:tgtEl>
                                            <p:attrNameLst>
                                              <p:attrName>ppt_w</p:attrName>
                                            </p:attrNameLst>
                                          </p:cBhvr>
                                          <p:tavLst>
                                            <p:tav tm="0">
                                              <p:val>
                                                <p:fltVal val="0"/>
                                              </p:val>
                                            </p:tav>
                                            <p:tav tm="100000">
                                              <p:val>
                                                <p:strVal val="#ppt_w"/>
                                              </p:val>
                                            </p:tav>
                                          </p:tavLst>
                                        </p:anim>
                                        <p:anim calcmode="lin" valueType="num">
                                          <p:cBhvr>
                                            <p:cTn id="136" dur="700" fill="hold"/>
                                            <p:tgtEl>
                                              <p:spTgt spid="73"/>
                                            </p:tgtEl>
                                            <p:attrNameLst>
                                              <p:attrName>ppt_h</p:attrName>
                                            </p:attrNameLst>
                                          </p:cBhvr>
                                          <p:tavLst>
                                            <p:tav tm="0">
                                              <p:val>
                                                <p:fltVal val="0"/>
                                              </p:val>
                                            </p:tav>
                                            <p:tav tm="100000">
                                              <p:val>
                                                <p:strVal val="#ppt_h"/>
                                              </p:val>
                                            </p:tav>
                                          </p:tavLst>
                                        </p:anim>
                                        <p:animEffect transition="in" filter="fade">
                                          <p:cBhvr>
                                            <p:cTn id="137" dur="700"/>
                                            <p:tgtEl>
                                              <p:spTgt spid="7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700" fill="hold"/>
                                            <p:tgtEl>
                                              <p:spTgt spid="43"/>
                                            </p:tgtEl>
                                            <p:attrNameLst>
                                              <p:attrName>ppt_w</p:attrName>
                                            </p:attrNameLst>
                                          </p:cBhvr>
                                          <p:tavLst>
                                            <p:tav tm="0">
                                              <p:val>
                                                <p:fltVal val="0"/>
                                              </p:val>
                                            </p:tav>
                                            <p:tav tm="100000">
                                              <p:val>
                                                <p:strVal val="#ppt_w"/>
                                              </p:val>
                                            </p:tav>
                                          </p:tavLst>
                                        </p:anim>
                                        <p:anim calcmode="lin" valueType="num">
                                          <p:cBhvr>
                                            <p:cTn id="141" dur="700" fill="hold"/>
                                            <p:tgtEl>
                                              <p:spTgt spid="43"/>
                                            </p:tgtEl>
                                            <p:attrNameLst>
                                              <p:attrName>ppt_h</p:attrName>
                                            </p:attrNameLst>
                                          </p:cBhvr>
                                          <p:tavLst>
                                            <p:tav tm="0">
                                              <p:val>
                                                <p:fltVal val="0"/>
                                              </p:val>
                                            </p:tav>
                                            <p:tav tm="100000">
                                              <p:val>
                                                <p:strVal val="#ppt_h"/>
                                              </p:val>
                                            </p:tav>
                                          </p:tavLst>
                                        </p:anim>
                                        <p:animEffect transition="in" filter="fade">
                                          <p:cBhvr>
                                            <p:cTn id="142" dur="700"/>
                                            <p:tgtEl>
                                              <p:spTgt spid="4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87"/>
                                            </p:tgtEl>
                                            <p:attrNameLst>
                                              <p:attrName>style.visibility</p:attrName>
                                            </p:attrNameLst>
                                          </p:cBhvr>
                                          <p:to>
                                            <p:strVal val="visible"/>
                                          </p:to>
                                        </p:set>
                                        <p:anim calcmode="lin" valueType="num">
                                          <p:cBhvr>
                                            <p:cTn id="145" dur="700" fill="hold"/>
                                            <p:tgtEl>
                                              <p:spTgt spid="87"/>
                                            </p:tgtEl>
                                            <p:attrNameLst>
                                              <p:attrName>ppt_w</p:attrName>
                                            </p:attrNameLst>
                                          </p:cBhvr>
                                          <p:tavLst>
                                            <p:tav tm="0">
                                              <p:val>
                                                <p:fltVal val="0"/>
                                              </p:val>
                                            </p:tav>
                                            <p:tav tm="100000">
                                              <p:val>
                                                <p:strVal val="#ppt_w"/>
                                              </p:val>
                                            </p:tav>
                                          </p:tavLst>
                                        </p:anim>
                                        <p:anim calcmode="lin" valueType="num">
                                          <p:cBhvr>
                                            <p:cTn id="146" dur="700" fill="hold"/>
                                            <p:tgtEl>
                                              <p:spTgt spid="87"/>
                                            </p:tgtEl>
                                            <p:attrNameLst>
                                              <p:attrName>ppt_h</p:attrName>
                                            </p:attrNameLst>
                                          </p:cBhvr>
                                          <p:tavLst>
                                            <p:tav tm="0">
                                              <p:val>
                                                <p:fltVal val="0"/>
                                              </p:val>
                                            </p:tav>
                                            <p:tav tm="100000">
                                              <p:val>
                                                <p:strVal val="#ppt_h"/>
                                              </p:val>
                                            </p:tav>
                                          </p:tavLst>
                                        </p:anim>
                                        <p:animEffect transition="in" filter="fade">
                                          <p:cBhvr>
                                            <p:cTn id="147" dur="700"/>
                                            <p:tgtEl>
                                              <p:spTgt spid="8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 calcmode="lin" valueType="num">
                                          <p:cBhvr>
                                            <p:cTn id="150" dur="700" fill="hold"/>
                                            <p:tgtEl>
                                              <p:spTgt spid="86"/>
                                            </p:tgtEl>
                                            <p:attrNameLst>
                                              <p:attrName>ppt_w</p:attrName>
                                            </p:attrNameLst>
                                          </p:cBhvr>
                                          <p:tavLst>
                                            <p:tav tm="0">
                                              <p:val>
                                                <p:fltVal val="0"/>
                                              </p:val>
                                            </p:tav>
                                            <p:tav tm="100000">
                                              <p:val>
                                                <p:strVal val="#ppt_w"/>
                                              </p:val>
                                            </p:tav>
                                          </p:tavLst>
                                        </p:anim>
                                        <p:anim calcmode="lin" valueType="num">
                                          <p:cBhvr>
                                            <p:cTn id="151" dur="700" fill="hold"/>
                                            <p:tgtEl>
                                              <p:spTgt spid="86"/>
                                            </p:tgtEl>
                                            <p:attrNameLst>
                                              <p:attrName>ppt_h</p:attrName>
                                            </p:attrNameLst>
                                          </p:cBhvr>
                                          <p:tavLst>
                                            <p:tav tm="0">
                                              <p:val>
                                                <p:fltVal val="0"/>
                                              </p:val>
                                            </p:tav>
                                            <p:tav tm="100000">
                                              <p:val>
                                                <p:strVal val="#ppt_h"/>
                                              </p:val>
                                            </p:tav>
                                          </p:tavLst>
                                        </p:anim>
                                        <p:animEffect transition="in" filter="fade">
                                          <p:cBhvr>
                                            <p:cTn id="152" dur="700"/>
                                            <p:tgtEl>
                                              <p:spTgt spid="8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85"/>
                                            </p:tgtEl>
                                            <p:attrNameLst>
                                              <p:attrName>style.visibility</p:attrName>
                                            </p:attrNameLst>
                                          </p:cBhvr>
                                          <p:to>
                                            <p:strVal val="visible"/>
                                          </p:to>
                                        </p:set>
                                        <p:anim calcmode="lin" valueType="num">
                                          <p:cBhvr>
                                            <p:cTn id="155" dur="700" fill="hold"/>
                                            <p:tgtEl>
                                              <p:spTgt spid="85"/>
                                            </p:tgtEl>
                                            <p:attrNameLst>
                                              <p:attrName>ppt_w</p:attrName>
                                            </p:attrNameLst>
                                          </p:cBhvr>
                                          <p:tavLst>
                                            <p:tav tm="0">
                                              <p:val>
                                                <p:fltVal val="0"/>
                                              </p:val>
                                            </p:tav>
                                            <p:tav tm="100000">
                                              <p:val>
                                                <p:strVal val="#ppt_w"/>
                                              </p:val>
                                            </p:tav>
                                          </p:tavLst>
                                        </p:anim>
                                        <p:anim calcmode="lin" valueType="num">
                                          <p:cBhvr>
                                            <p:cTn id="156" dur="700" fill="hold"/>
                                            <p:tgtEl>
                                              <p:spTgt spid="85"/>
                                            </p:tgtEl>
                                            <p:attrNameLst>
                                              <p:attrName>ppt_h</p:attrName>
                                            </p:attrNameLst>
                                          </p:cBhvr>
                                          <p:tavLst>
                                            <p:tav tm="0">
                                              <p:val>
                                                <p:fltVal val="0"/>
                                              </p:val>
                                            </p:tav>
                                            <p:tav tm="100000">
                                              <p:val>
                                                <p:strVal val="#ppt_h"/>
                                              </p:val>
                                            </p:tav>
                                          </p:tavLst>
                                        </p:anim>
                                        <p:animEffect transition="in" filter="fade">
                                          <p:cBhvr>
                                            <p:cTn id="157" dur="700"/>
                                            <p:tgtEl>
                                              <p:spTgt spid="85"/>
                                            </p:tgtEl>
                                          </p:cBhvr>
                                        </p:animEffect>
                                      </p:childTnLst>
                                    </p:cTn>
                                  </p:par>
                                  <p:par>
                                    <p:cTn id="158" presetID="18" presetClass="entr" presetSubtype="6" fill="hold" grpId="0" nodeType="withEffect">
                                      <p:stCondLst>
                                        <p:cond delay="0"/>
                                      </p:stCondLst>
                                      <p:childTnLst>
                                        <p:set>
                                          <p:cBhvr>
                                            <p:cTn id="159" dur="1" fill="hold">
                                              <p:stCondLst>
                                                <p:cond delay="0"/>
                                              </p:stCondLst>
                                            </p:cTn>
                                            <p:tgtEl>
                                              <p:spTgt spid="48"/>
                                            </p:tgtEl>
                                            <p:attrNameLst>
                                              <p:attrName>style.visibility</p:attrName>
                                            </p:attrNameLst>
                                          </p:cBhvr>
                                          <p:to>
                                            <p:strVal val="visible"/>
                                          </p:to>
                                        </p:set>
                                        <p:animEffect transition="in" filter="strips(downRight)">
                                          <p:cBhvr>
                                            <p:cTn id="160" dur="700"/>
                                            <p:tgtEl>
                                              <p:spTgt spid="48"/>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down)">
                                          <p:cBhvr>
                                            <p:cTn id="163" dur="700"/>
                                            <p:tgtEl>
                                              <p:spTgt spid="46"/>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700"/>
                                            <p:tgtEl>
                                              <p:spTgt spid="47"/>
                                            </p:tgtEl>
                                          </p:cBhvr>
                                        </p:animEffect>
                                      </p:childTnLst>
                                    </p:cTn>
                                  </p:par>
                                </p:childTnLst>
                              </p:cTn>
                            </p:par>
                            <p:par>
                              <p:cTn id="167" fill="hold">
                                <p:stCondLst>
                                  <p:cond delay="6500"/>
                                </p:stCondLst>
                                <p:childTnLst>
                                  <p:par>
                                    <p:cTn id="168" presetID="53" presetClass="entr" presetSubtype="16" fill="hold" grpId="0" nodeType="afterEffect">
                                      <p:stCondLst>
                                        <p:cond delay="0"/>
                                      </p:stCondLst>
                                      <p:childTnLst>
                                        <p:set>
                                          <p:cBhvr>
                                            <p:cTn id="169" dur="1" fill="hold">
                                              <p:stCondLst>
                                                <p:cond delay="0"/>
                                              </p:stCondLst>
                                            </p:cTn>
                                            <p:tgtEl>
                                              <p:spTgt spid="76"/>
                                            </p:tgtEl>
                                            <p:attrNameLst>
                                              <p:attrName>style.visibility</p:attrName>
                                            </p:attrNameLst>
                                          </p:cBhvr>
                                          <p:to>
                                            <p:strVal val="visible"/>
                                          </p:to>
                                        </p:set>
                                        <p:anim calcmode="lin" valueType="num">
                                          <p:cBhvr>
                                            <p:cTn id="170" dur="700" fill="hold"/>
                                            <p:tgtEl>
                                              <p:spTgt spid="76"/>
                                            </p:tgtEl>
                                            <p:attrNameLst>
                                              <p:attrName>ppt_w</p:attrName>
                                            </p:attrNameLst>
                                          </p:cBhvr>
                                          <p:tavLst>
                                            <p:tav tm="0">
                                              <p:val>
                                                <p:fltVal val="0"/>
                                              </p:val>
                                            </p:tav>
                                            <p:tav tm="100000">
                                              <p:val>
                                                <p:strVal val="#ppt_w"/>
                                              </p:val>
                                            </p:tav>
                                          </p:tavLst>
                                        </p:anim>
                                        <p:anim calcmode="lin" valueType="num">
                                          <p:cBhvr>
                                            <p:cTn id="171" dur="700" fill="hold"/>
                                            <p:tgtEl>
                                              <p:spTgt spid="76"/>
                                            </p:tgtEl>
                                            <p:attrNameLst>
                                              <p:attrName>ppt_h</p:attrName>
                                            </p:attrNameLst>
                                          </p:cBhvr>
                                          <p:tavLst>
                                            <p:tav tm="0">
                                              <p:val>
                                                <p:fltVal val="0"/>
                                              </p:val>
                                            </p:tav>
                                            <p:tav tm="100000">
                                              <p:val>
                                                <p:strVal val="#ppt_h"/>
                                              </p:val>
                                            </p:tav>
                                          </p:tavLst>
                                        </p:anim>
                                        <p:animEffect transition="in" filter="fade">
                                          <p:cBhvr>
                                            <p:cTn id="172" dur="700"/>
                                            <p:tgtEl>
                                              <p:spTgt spid="76"/>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 calcmode="lin" valueType="num">
                                          <p:cBhvr>
                                            <p:cTn id="175" dur="700" fill="hold"/>
                                            <p:tgtEl>
                                              <p:spTgt spid="42"/>
                                            </p:tgtEl>
                                            <p:attrNameLst>
                                              <p:attrName>ppt_w</p:attrName>
                                            </p:attrNameLst>
                                          </p:cBhvr>
                                          <p:tavLst>
                                            <p:tav tm="0">
                                              <p:val>
                                                <p:fltVal val="0"/>
                                              </p:val>
                                            </p:tav>
                                            <p:tav tm="100000">
                                              <p:val>
                                                <p:strVal val="#ppt_w"/>
                                              </p:val>
                                            </p:tav>
                                          </p:tavLst>
                                        </p:anim>
                                        <p:anim calcmode="lin" valueType="num">
                                          <p:cBhvr>
                                            <p:cTn id="176" dur="700" fill="hold"/>
                                            <p:tgtEl>
                                              <p:spTgt spid="42"/>
                                            </p:tgtEl>
                                            <p:attrNameLst>
                                              <p:attrName>ppt_h</p:attrName>
                                            </p:attrNameLst>
                                          </p:cBhvr>
                                          <p:tavLst>
                                            <p:tav tm="0">
                                              <p:val>
                                                <p:fltVal val="0"/>
                                              </p:val>
                                            </p:tav>
                                            <p:tav tm="100000">
                                              <p:val>
                                                <p:strVal val="#ppt_h"/>
                                              </p:val>
                                            </p:tav>
                                          </p:tavLst>
                                        </p:anim>
                                        <p:animEffect transition="in" filter="fade">
                                          <p:cBhvr>
                                            <p:cTn id="177" dur="700"/>
                                            <p:tgtEl>
                                              <p:spTgt spid="42"/>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p:cTn id="180" dur="700" fill="hold"/>
                                            <p:tgtEl>
                                              <p:spTgt spid="41"/>
                                            </p:tgtEl>
                                            <p:attrNameLst>
                                              <p:attrName>ppt_w</p:attrName>
                                            </p:attrNameLst>
                                          </p:cBhvr>
                                          <p:tavLst>
                                            <p:tav tm="0">
                                              <p:val>
                                                <p:fltVal val="0"/>
                                              </p:val>
                                            </p:tav>
                                            <p:tav tm="100000">
                                              <p:val>
                                                <p:strVal val="#ppt_w"/>
                                              </p:val>
                                            </p:tav>
                                          </p:tavLst>
                                        </p:anim>
                                        <p:anim calcmode="lin" valueType="num">
                                          <p:cBhvr>
                                            <p:cTn id="181" dur="700" fill="hold"/>
                                            <p:tgtEl>
                                              <p:spTgt spid="41"/>
                                            </p:tgtEl>
                                            <p:attrNameLst>
                                              <p:attrName>ppt_h</p:attrName>
                                            </p:attrNameLst>
                                          </p:cBhvr>
                                          <p:tavLst>
                                            <p:tav tm="0">
                                              <p:val>
                                                <p:fltVal val="0"/>
                                              </p:val>
                                            </p:tav>
                                            <p:tav tm="100000">
                                              <p:val>
                                                <p:strVal val="#ppt_h"/>
                                              </p:val>
                                            </p:tav>
                                          </p:tavLst>
                                        </p:anim>
                                        <p:animEffect transition="in" filter="fade">
                                          <p:cBhvr>
                                            <p:cTn id="182" dur="700"/>
                                            <p:tgtEl>
                                              <p:spTgt spid="41"/>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700" fill="hold"/>
                                            <p:tgtEl>
                                              <p:spTgt spid="40"/>
                                            </p:tgtEl>
                                            <p:attrNameLst>
                                              <p:attrName>ppt_w</p:attrName>
                                            </p:attrNameLst>
                                          </p:cBhvr>
                                          <p:tavLst>
                                            <p:tav tm="0">
                                              <p:val>
                                                <p:fltVal val="0"/>
                                              </p:val>
                                            </p:tav>
                                            <p:tav tm="100000">
                                              <p:val>
                                                <p:strVal val="#ppt_w"/>
                                              </p:val>
                                            </p:tav>
                                          </p:tavLst>
                                        </p:anim>
                                        <p:anim calcmode="lin" valueType="num">
                                          <p:cBhvr>
                                            <p:cTn id="186" dur="700" fill="hold"/>
                                            <p:tgtEl>
                                              <p:spTgt spid="40"/>
                                            </p:tgtEl>
                                            <p:attrNameLst>
                                              <p:attrName>ppt_h</p:attrName>
                                            </p:attrNameLst>
                                          </p:cBhvr>
                                          <p:tavLst>
                                            <p:tav tm="0">
                                              <p:val>
                                                <p:fltVal val="0"/>
                                              </p:val>
                                            </p:tav>
                                            <p:tav tm="100000">
                                              <p:val>
                                                <p:strVal val="#ppt_h"/>
                                              </p:val>
                                            </p:tav>
                                          </p:tavLst>
                                        </p:anim>
                                        <p:animEffect transition="in" filter="fade">
                                          <p:cBhvr>
                                            <p:cTn id="187" dur="700"/>
                                            <p:tgtEl>
                                              <p:spTgt spid="40"/>
                                            </p:tgtEl>
                                          </p:cBhvr>
                                        </p:animEffect>
                                      </p:childTnLst>
                                    </p:cTn>
                                  </p:par>
                                  <p:par>
                                    <p:cTn id="188" presetID="18" presetClass="entr" presetSubtype="6"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strips(downRight)">
                                          <p:cBhvr>
                                            <p:cTn id="190" dur="700"/>
                                            <p:tgtEl>
                                              <p:spTgt spid="52"/>
                                            </p:tgtEl>
                                          </p:cBhvr>
                                        </p:animEffect>
                                      </p:childTnLst>
                                    </p:cTn>
                                  </p:par>
                                </p:childTnLst>
                              </p:cTn>
                            </p:par>
                            <p:par>
                              <p:cTn id="191" fill="hold">
                                <p:stCondLst>
                                  <p:cond delay="7500"/>
                                </p:stCondLst>
                                <p:childTnLst>
                                  <p:par>
                                    <p:cTn id="192" presetID="53" presetClass="entr" presetSubtype="16" fill="hold" grpId="0" nodeType="afterEffect">
                                      <p:stCondLst>
                                        <p:cond delay="0"/>
                                      </p:stCondLst>
                                      <p:childTnLst>
                                        <p:set>
                                          <p:cBhvr>
                                            <p:cTn id="193" dur="1" fill="hold">
                                              <p:stCondLst>
                                                <p:cond delay="0"/>
                                              </p:stCondLst>
                                            </p:cTn>
                                            <p:tgtEl>
                                              <p:spTgt spid="75"/>
                                            </p:tgtEl>
                                            <p:attrNameLst>
                                              <p:attrName>style.visibility</p:attrName>
                                            </p:attrNameLst>
                                          </p:cBhvr>
                                          <p:to>
                                            <p:strVal val="visible"/>
                                          </p:to>
                                        </p:set>
                                        <p:anim calcmode="lin" valueType="num">
                                          <p:cBhvr>
                                            <p:cTn id="194" dur="700" fill="hold"/>
                                            <p:tgtEl>
                                              <p:spTgt spid="75"/>
                                            </p:tgtEl>
                                            <p:attrNameLst>
                                              <p:attrName>ppt_w</p:attrName>
                                            </p:attrNameLst>
                                          </p:cBhvr>
                                          <p:tavLst>
                                            <p:tav tm="0">
                                              <p:val>
                                                <p:fltVal val="0"/>
                                              </p:val>
                                            </p:tav>
                                            <p:tav tm="100000">
                                              <p:val>
                                                <p:strVal val="#ppt_w"/>
                                              </p:val>
                                            </p:tav>
                                          </p:tavLst>
                                        </p:anim>
                                        <p:anim calcmode="lin" valueType="num">
                                          <p:cBhvr>
                                            <p:cTn id="195" dur="700" fill="hold"/>
                                            <p:tgtEl>
                                              <p:spTgt spid="75"/>
                                            </p:tgtEl>
                                            <p:attrNameLst>
                                              <p:attrName>ppt_h</p:attrName>
                                            </p:attrNameLst>
                                          </p:cBhvr>
                                          <p:tavLst>
                                            <p:tav tm="0">
                                              <p:val>
                                                <p:fltVal val="0"/>
                                              </p:val>
                                            </p:tav>
                                            <p:tav tm="100000">
                                              <p:val>
                                                <p:strVal val="#ppt_h"/>
                                              </p:val>
                                            </p:tav>
                                          </p:tavLst>
                                        </p:anim>
                                        <p:animEffect transition="in" filter="fade">
                                          <p:cBhvr>
                                            <p:cTn id="196" dur="700"/>
                                            <p:tgtEl>
                                              <p:spTgt spid="75"/>
                                            </p:tgtEl>
                                          </p:cBhvr>
                                        </p:animEffect>
                                      </p:childTnLst>
                                    </p:cTn>
                                  </p:par>
                                  <p:par>
                                    <p:cTn id="197" presetID="18" presetClass="entr" presetSubtype="3"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strips(upRight)">
                                          <p:cBhvr>
                                            <p:cTn id="199" dur="700"/>
                                            <p:tgtEl>
                                              <p:spTgt spid="55"/>
                                            </p:tgtEl>
                                          </p:cBhvr>
                                        </p:animEffect>
                                      </p:childTnLst>
                                    </p:cTn>
                                  </p:par>
                                  <p:par>
                                    <p:cTn id="200" presetID="18" presetClass="entr" presetSubtype="12" fill="hold" grpId="0" nodeType="with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strips(downLeft)">
                                          <p:cBhvr>
                                            <p:cTn id="202" dur="700"/>
                                            <p:tgtEl>
                                              <p:spTgt spid="53"/>
                                            </p:tgtEl>
                                          </p:cBhvr>
                                        </p:animEffect>
                                      </p:childTnLst>
                                    </p:cTn>
                                  </p:par>
                                  <p:par>
                                    <p:cTn id="203" presetID="18" presetClass="entr" presetSubtype="3"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strips(upRight)">
                                          <p:cBhvr>
                                            <p:cTn id="205" dur="700"/>
                                            <p:tgtEl>
                                              <p:spTgt spid="72"/>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wipe(left)">
                                          <p:cBhvr>
                                            <p:cTn id="208" dur="700"/>
                                            <p:tgtEl>
                                              <p:spTgt spid="54"/>
                                            </p:tgtEl>
                                          </p:cBhvr>
                                        </p:animEffect>
                                      </p:childTnLst>
                                    </p:cTn>
                                  </p:par>
                                </p:childTnLst>
                              </p:cTn>
                            </p:par>
                            <p:par>
                              <p:cTn id="209" fill="hold">
                                <p:stCondLst>
                                  <p:cond delay="8500"/>
                                </p:stCondLst>
                                <p:childTnLst>
                                  <p:par>
                                    <p:cTn id="210" presetID="53" presetClass="entr" presetSubtype="16" fill="hold" grpId="0" nodeType="afterEffect">
                                      <p:stCondLst>
                                        <p:cond delay="0"/>
                                      </p:stCondLst>
                                      <p:childTnLst>
                                        <p:set>
                                          <p:cBhvr>
                                            <p:cTn id="211" dur="1" fill="hold">
                                              <p:stCondLst>
                                                <p:cond delay="0"/>
                                              </p:stCondLst>
                                            </p:cTn>
                                            <p:tgtEl>
                                              <p:spTgt spid="77"/>
                                            </p:tgtEl>
                                            <p:attrNameLst>
                                              <p:attrName>style.visibility</p:attrName>
                                            </p:attrNameLst>
                                          </p:cBhvr>
                                          <p:to>
                                            <p:strVal val="visible"/>
                                          </p:to>
                                        </p:set>
                                        <p:anim calcmode="lin" valueType="num">
                                          <p:cBhvr>
                                            <p:cTn id="212" dur="700" fill="hold"/>
                                            <p:tgtEl>
                                              <p:spTgt spid="77"/>
                                            </p:tgtEl>
                                            <p:attrNameLst>
                                              <p:attrName>ppt_w</p:attrName>
                                            </p:attrNameLst>
                                          </p:cBhvr>
                                          <p:tavLst>
                                            <p:tav tm="0">
                                              <p:val>
                                                <p:fltVal val="0"/>
                                              </p:val>
                                            </p:tav>
                                            <p:tav tm="100000">
                                              <p:val>
                                                <p:strVal val="#ppt_w"/>
                                              </p:val>
                                            </p:tav>
                                          </p:tavLst>
                                        </p:anim>
                                        <p:anim calcmode="lin" valueType="num">
                                          <p:cBhvr>
                                            <p:cTn id="213" dur="700" fill="hold"/>
                                            <p:tgtEl>
                                              <p:spTgt spid="77"/>
                                            </p:tgtEl>
                                            <p:attrNameLst>
                                              <p:attrName>ppt_h</p:attrName>
                                            </p:attrNameLst>
                                          </p:cBhvr>
                                          <p:tavLst>
                                            <p:tav tm="0">
                                              <p:val>
                                                <p:fltVal val="0"/>
                                              </p:val>
                                            </p:tav>
                                            <p:tav tm="100000">
                                              <p:val>
                                                <p:strVal val="#ppt_h"/>
                                              </p:val>
                                            </p:tav>
                                          </p:tavLst>
                                        </p:anim>
                                        <p:animEffect transition="in" filter="fade">
                                          <p:cBhvr>
                                            <p:cTn id="214" dur="700"/>
                                            <p:tgtEl>
                                              <p:spTgt spid="77"/>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80"/>
                                            </p:tgtEl>
                                            <p:attrNameLst>
                                              <p:attrName>style.visibility</p:attrName>
                                            </p:attrNameLst>
                                          </p:cBhvr>
                                          <p:to>
                                            <p:strVal val="visible"/>
                                          </p:to>
                                        </p:set>
                                        <p:anim calcmode="lin" valueType="num">
                                          <p:cBhvr>
                                            <p:cTn id="217" dur="700" fill="hold"/>
                                            <p:tgtEl>
                                              <p:spTgt spid="80"/>
                                            </p:tgtEl>
                                            <p:attrNameLst>
                                              <p:attrName>ppt_w</p:attrName>
                                            </p:attrNameLst>
                                          </p:cBhvr>
                                          <p:tavLst>
                                            <p:tav tm="0">
                                              <p:val>
                                                <p:fltVal val="0"/>
                                              </p:val>
                                            </p:tav>
                                            <p:tav tm="100000">
                                              <p:val>
                                                <p:strVal val="#ppt_w"/>
                                              </p:val>
                                            </p:tav>
                                          </p:tavLst>
                                        </p:anim>
                                        <p:anim calcmode="lin" valueType="num">
                                          <p:cBhvr>
                                            <p:cTn id="218" dur="700" fill="hold"/>
                                            <p:tgtEl>
                                              <p:spTgt spid="80"/>
                                            </p:tgtEl>
                                            <p:attrNameLst>
                                              <p:attrName>ppt_h</p:attrName>
                                            </p:attrNameLst>
                                          </p:cBhvr>
                                          <p:tavLst>
                                            <p:tav tm="0">
                                              <p:val>
                                                <p:fltVal val="0"/>
                                              </p:val>
                                            </p:tav>
                                            <p:tav tm="100000">
                                              <p:val>
                                                <p:strVal val="#ppt_h"/>
                                              </p:val>
                                            </p:tav>
                                          </p:tavLst>
                                        </p:anim>
                                        <p:animEffect transition="in" filter="fade">
                                          <p:cBhvr>
                                            <p:cTn id="219" dur="700"/>
                                            <p:tgtEl>
                                              <p:spTgt spid="80"/>
                                            </p:tgtEl>
                                          </p:cBhvr>
                                        </p:animEffect>
                                      </p:childTnLst>
                                    </p:cTn>
                                  </p:par>
                                  <p:par>
                                    <p:cTn id="220" presetID="22" presetClass="entr" presetSubtype="1"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Effect transition="in" filter="wipe(up)">
                                          <p:cBhvr>
                                            <p:cTn id="222" dur="700"/>
                                            <p:tgtEl>
                                              <p:spTgt spid="45"/>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56"/>
                                            </p:tgtEl>
                                            <p:attrNameLst>
                                              <p:attrName>style.visibility</p:attrName>
                                            </p:attrNameLst>
                                          </p:cBhvr>
                                          <p:to>
                                            <p:strVal val="visible"/>
                                          </p:to>
                                        </p:set>
                                        <p:animEffect transition="in" filter="wipe(down)">
                                          <p:cBhvr>
                                            <p:cTn id="225" dur="700"/>
                                            <p:tgtEl>
                                              <p:spTgt spid="56"/>
                                            </p:tgtEl>
                                          </p:cBhvr>
                                        </p:animEffect>
                                      </p:childTnLst>
                                    </p:cTn>
                                  </p:par>
                                  <p:par>
                                    <p:cTn id="226" presetID="18" presetClass="entr" presetSubtype="6" fill="hold" grpId="0" nodeType="with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strips(downRight)">
                                          <p:cBhvr>
                                            <p:cTn id="228" dur="700"/>
                                            <p:tgtEl>
                                              <p:spTgt spid="44"/>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39"/>
                                            </p:tgtEl>
                                            <p:attrNameLst>
                                              <p:attrName>style.visibility</p:attrName>
                                            </p:attrNameLst>
                                          </p:cBhvr>
                                          <p:to>
                                            <p:strVal val="visible"/>
                                          </p:to>
                                        </p:set>
                                        <p:anim calcmode="lin" valueType="num">
                                          <p:cBhvr>
                                            <p:cTn id="231" dur="700" fill="hold"/>
                                            <p:tgtEl>
                                              <p:spTgt spid="39"/>
                                            </p:tgtEl>
                                            <p:attrNameLst>
                                              <p:attrName>ppt_w</p:attrName>
                                            </p:attrNameLst>
                                          </p:cBhvr>
                                          <p:tavLst>
                                            <p:tav tm="0">
                                              <p:val>
                                                <p:fltVal val="0"/>
                                              </p:val>
                                            </p:tav>
                                            <p:tav tm="100000">
                                              <p:val>
                                                <p:strVal val="#ppt_w"/>
                                              </p:val>
                                            </p:tav>
                                          </p:tavLst>
                                        </p:anim>
                                        <p:anim calcmode="lin" valueType="num">
                                          <p:cBhvr>
                                            <p:cTn id="232" dur="700" fill="hold"/>
                                            <p:tgtEl>
                                              <p:spTgt spid="39"/>
                                            </p:tgtEl>
                                            <p:attrNameLst>
                                              <p:attrName>ppt_h</p:attrName>
                                            </p:attrNameLst>
                                          </p:cBhvr>
                                          <p:tavLst>
                                            <p:tav tm="0">
                                              <p:val>
                                                <p:fltVal val="0"/>
                                              </p:val>
                                            </p:tav>
                                            <p:tav tm="100000">
                                              <p:val>
                                                <p:strVal val="#ppt_h"/>
                                              </p:val>
                                            </p:tav>
                                          </p:tavLst>
                                        </p:anim>
                                        <p:animEffect transition="in" filter="fade">
                                          <p:cBhvr>
                                            <p:cTn id="233" dur="700"/>
                                            <p:tgtEl>
                                              <p:spTgt spid="39"/>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38"/>
                                            </p:tgtEl>
                                            <p:attrNameLst>
                                              <p:attrName>style.visibility</p:attrName>
                                            </p:attrNameLst>
                                          </p:cBhvr>
                                          <p:to>
                                            <p:strVal val="visible"/>
                                          </p:to>
                                        </p:set>
                                        <p:anim calcmode="lin" valueType="num">
                                          <p:cBhvr>
                                            <p:cTn id="236" dur="700" fill="hold"/>
                                            <p:tgtEl>
                                              <p:spTgt spid="38"/>
                                            </p:tgtEl>
                                            <p:attrNameLst>
                                              <p:attrName>ppt_w</p:attrName>
                                            </p:attrNameLst>
                                          </p:cBhvr>
                                          <p:tavLst>
                                            <p:tav tm="0">
                                              <p:val>
                                                <p:fltVal val="0"/>
                                              </p:val>
                                            </p:tav>
                                            <p:tav tm="100000">
                                              <p:val>
                                                <p:strVal val="#ppt_w"/>
                                              </p:val>
                                            </p:tav>
                                          </p:tavLst>
                                        </p:anim>
                                        <p:anim calcmode="lin" valueType="num">
                                          <p:cBhvr>
                                            <p:cTn id="237" dur="700" fill="hold"/>
                                            <p:tgtEl>
                                              <p:spTgt spid="38"/>
                                            </p:tgtEl>
                                            <p:attrNameLst>
                                              <p:attrName>ppt_h</p:attrName>
                                            </p:attrNameLst>
                                          </p:cBhvr>
                                          <p:tavLst>
                                            <p:tav tm="0">
                                              <p:val>
                                                <p:fltVal val="0"/>
                                              </p:val>
                                            </p:tav>
                                            <p:tav tm="100000">
                                              <p:val>
                                                <p:strVal val="#ppt_h"/>
                                              </p:val>
                                            </p:tav>
                                          </p:tavLst>
                                        </p:anim>
                                        <p:animEffect transition="in" filter="fade">
                                          <p:cBhvr>
                                            <p:cTn id="238" dur="700"/>
                                            <p:tgtEl>
                                              <p:spTgt spid="38"/>
                                            </p:tgtEl>
                                          </p:cBhvr>
                                        </p:animEffect>
                                      </p:childTnLst>
                                    </p:cTn>
                                  </p:par>
                                  <p:par>
                                    <p:cTn id="239" presetID="22" presetClass="entr" presetSubtype="2" fill="hold" grpId="0" nodeType="withEffect">
                                      <p:stCondLst>
                                        <p:cond delay="0"/>
                                      </p:stCondLst>
                                      <p:childTnLst>
                                        <p:set>
                                          <p:cBhvr>
                                            <p:cTn id="240" dur="1" fill="hold">
                                              <p:stCondLst>
                                                <p:cond delay="0"/>
                                              </p:stCondLst>
                                            </p:cTn>
                                            <p:tgtEl>
                                              <p:spTgt spid="67"/>
                                            </p:tgtEl>
                                            <p:attrNameLst>
                                              <p:attrName>style.visibility</p:attrName>
                                            </p:attrNameLst>
                                          </p:cBhvr>
                                          <p:to>
                                            <p:strVal val="visible"/>
                                          </p:to>
                                        </p:set>
                                        <p:animEffect transition="in" filter="wipe(right)">
                                          <p:cBhvr>
                                            <p:cTn id="241" dur="700"/>
                                            <p:tgtEl>
                                              <p:spTgt spid="67"/>
                                            </p:tgtEl>
                                          </p:cBhvr>
                                        </p:animEffect>
                                      </p:childTnLst>
                                    </p:cTn>
                                  </p:par>
                                </p:childTnLst>
                              </p:cTn>
                            </p:par>
                            <p:par>
                              <p:cTn id="242" fill="hold">
                                <p:stCondLst>
                                  <p:cond delay="9500"/>
                                </p:stCondLst>
                                <p:childTnLst>
                                  <p:par>
                                    <p:cTn id="243" presetID="18" presetClass="entr" presetSubtype="6" fill="hold" grpId="0" nodeType="afterEffect">
                                      <p:stCondLst>
                                        <p:cond delay="0"/>
                                      </p:stCondLst>
                                      <p:childTnLst>
                                        <p:set>
                                          <p:cBhvr>
                                            <p:cTn id="244" dur="1" fill="hold">
                                              <p:stCondLst>
                                                <p:cond delay="0"/>
                                              </p:stCondLst>
                                            </p:cTn>
                                            <p:tgtEl>
                                              <p:spTgt spid="57"/>
                                            </p:tgtEl>
                                            <p:attrNameLst>
                                              <p:attrName>style.visibility</p:attrName>
                                            </p:attrNameLst>
                                          </p:cBhvr>
                                          <p:to>
                                            <p:strVal val="visible"/>
                                          </p:to>
                                        </p:set>
                                        <p:animEffect transition="in" filter="strips(downRight)">
                                          <p:cBhvr>
                                            <p:cTn id="245" dur="700"/>
                                            <p:tgtEl>
                                              <p:spTgt spid="57"/>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wipe(down)">
                                          <p:cBhvr>
                                            <p:cTn id="248" dur="700"/>
                                            <p:tgtEl>
                                              <p:spTgt spid="69"/>
                                            </p:tgtEl>
                                          </p:cBhvr>
                                        </p:animEffect>
                                      </p:childTnLst>
                                    </p:cTn>
                                  </p:par>
                                  <p:par>
                                    <p:cTn id="249" presetID="53" presetClass="entr" presetSubtype="16" fill="hold" grpId="0" nodeType="withEffect">
                                      <p:stCondLst>
                                        <p:cond delay="0"/>
                                      </p:stCondLst>
                                      <p:childTnLst>
                                        <p:set>
                                          <p:cBhvr>
                                            <p:cTn id="250" dur="1" fill="hold">
                                              <p:stCondLst>
                                                <p:cond delay="0"/>
                                              </p:stCondLst>
                                            </p:cTn>
                                            <p:tgtEl>
                                              <p:spTgt spid="83"/>
                                            </p:tgtEl>
                                            <p:attrNameLst>
                                              <p:attrName>style.visibility</p:attrName>
                                            </p:attrNameLst>
                                          </p:cBhvr>
                                          <p:to>
                                            <p:strVal val="visible"/>
                                          </p:to>
                                        </p:set>
                                        <p:anim calcmode="lin" valueType="num">
                                          <p:cBhvr>
                                            <p:cTn id="251" dur="700" fill="hold"/>
                                            <p:tgtEl>
                                              <p:spTgt spid="83"/>
                                            </p:tgtEl>
                                            <p:attrNameLst>
                                              <p:attrName>ppt_w</p:attrName>
                                            </p:attrNameLst>
                                          </p:cBhvr>
                                          <p:tavLst>
                                            <p:tav tm="0">
                                              <p:val>
                                                <p:fltVal val="0"/>
                                              </p:val>
                                            </p:tav>
                                            <p:tav tm="100000">
                                              <p:val>
                                                <p:strVal val="#ppt_w"/>
                                              </p:val>
                                            </p:tav>
                                          </p:tavLst>
                                        </p:anim>
                                        <p:anim calcmode="lin" valueType="num">
                                          <p:cBhvr>
                                            <p:cTn id="252" dur="700" fill="hold"/>
                                            <p:tgtEl>
                                              <p:spTgt spid="83"/>
                                            </p:tgtEl>
                                            <p:attrNameLst>
                                              <p:attrName>ppt_h</p:attrName>
                                            </p:attrNameLst>
                                          </p:cBhvr>
                                          <p:tavLst>
                                            <p:tav tm="0">
                                              <p:val>
                                                <p:fltVal val="0"/>
                                              </p:val>
                                            </p:tav>
                                            <p:tav tm="100000">
                                              <p:val>
                                                <p:strVal val="#ppt_h"/>
                                              </p:val>
                                            </p:tav>
                                          </p:tavLst>
                                        </p:anim>
                                        <p:animEffect transition="in" filter="fade">
                                          <p:cBhvr>
                                            <p:cTn id="253" dur="700"/>
                                            <p:tgtEl>
                                              <p:spTgt spid="83"/>
                                            </p:tgtEl>
                                          </p:cBhvr>
                                        </p:animEffect>
                                      </p:childTnLst>
                                    </p:cTn>
                                  </p:par>
                                  <p:par>
                                    <p:cTn id="254" presetID="53" presetClass="entr" presetSubtype="16" fill="hold" grpId="0" nodeType="withEffect">
                                      <p:stCondLst>
                                        <p:cond delay="0"/>
                                      </p:stCondLst>
                                      <p:childTnLst>
                                        <p:set>
                                          <p:cBhvr>
                                            <p:cTn id="255" dur="1" fill="hold">
                                              <p:stCondLst>
                                                <p:cond delay="0"/>
                                              </p:stCondLst>
                                            </p:cTn>
                                            <p:tgtEl>
                                              <p:spTgt spid="33"/>
                                            </p:tgtEl>
                                            <p:attrNameLst>
                                              <p:attrName>style.visibility</p:attrName>
                                            </p:attrNameLst>
                                          </p:cBhvr>
                                          <p:to>
                                            <p:strVal val="visible"/>
                                          </p:to>
                                        </p:set>
                                        <p:anim calcmode="lin" valueType="num">
                                          <p:cBhvr>
                                            <p:cTn id="256" dur="700" fill="hold"/>
                                            <p:tgtEl>
                                              <p:spTgt spid="33"/>
                                            </p:tgtEl>
                                            <p:attrNameLst>
                                              <p:attrName>ppt_w</p:attrName>
                                            </p:attrNameLst>
                                          </p:cBhvr>
                                          <p:tavLst>
                                            <p:tav tm="0">
                                              <p:val>
                                                <p:fltVal val="0"/>
                                              </p:val>
                                            </p:tav>
                                            <p:tav tm="100000">
                                              <p:val>
                                                <p:strVal val="#ppt_w"/>
                                              </p:val>
                                            </p:tav>
                                          </p:tavLst>
                                        </p:anim>
                                        <p:anim calcmode="lin" valueType="num">
                                          <p:cBhvr>
                                            <p:cTn id="257" dur="700" fill="hold"/>
                                            <p:tgtEl>
                                              <p:spTgt spid="33"/>
                                            </p:tgtEl>
                                            <p:attrNameLst>
                                              <p:attrName>ppt_h</p:attrName>
                                            </p:attrNameLst>
                                          </p:cBhvr>
                                          <p:tavLst>
                                            <p:tav tm="0">
                                              <p:val>
                                                <p:fltVal val="0"/>
                                              </p:val>
                                            </p:tav>
                                            <p:tav tm="100000">
                                              <p:val>
                                                <p:strVal val="#ppt_h"/>
                                              </p:val>
                                            </p:tav>
                                          </p:tavLst>
                                        </p:anim>
                                        <p:animEffect transition="in" filter="fade">
                                          <p:cBhvr>
                                            <p:cTn id="258" dur="700"/>
                                            <p:tgtEl>
                                              <p:spTgt spid="33"/>
                                            </p:tgtEl>
                                          </p:cBhvr>
                                        </p:animEffect>
                                      </p:childTnLst>
                                    </p:cTn>
                                  </p:par>
                                  <p:par>
                                    <p:cTn id="259" presetID="53" presetClass="entr" presetSubtype="16" fill="hold" grpId="0" nodeType="withEffect">
                                      <p:stCondLst>
                                        <p:cond delay="0"/>
                                      </p:stCondLst>
                                      <p:childTnLst>
                                        <p:set>
                                          <p:cBhvr>
                                            <p:cTn id="260" dur="1" fill="hold">
                                              <p:stCondLst>
                                                <p:cond delay="0"/>
                                              </p:stCondLst>
                                            </p:cTn>
                                            <p:tgtEl>
                                              <p:spTgt spid="32"/>
                                            </p:tgtEl>
                                            <p:attrNameLst>
                                              <p:attrName>style.visibility</p:attrName>
                                            </p:attrNameLst>
                                          </p:cBhvr>
                                          <p:to>
                                            <p:strVal val="visible"/>
                                          </p:to>
                                        </p:set>
                                        <p:anim calcmode="lin" valueType="num">
                                          <p:cBhvr>
                                            <p:cTn id="261" dur="700" fill="hold"/>
                                            <p:tgtEl>
                                              <p:spTgt spid="32"/>
                                            </p:tgtEl>
                                            <p:attrNameLst>
                                              <p:attrName>ppt_w</p:attrName>
                                            </p:attrNameLst>
                                          </p:cBhvr>
                                          <p:tavLst>
                                            <p:tav tm="0">
                                              <p:val>
                                                <p:fltVal val="0"/>
                                              </p:val>
                                            </p:tav>
                                            <p:tav tm="100000">
                                              <p:val>
                                                <p:strVal val="#ppt_w"/>
                                              </p:val>
                                            </p:tav>
                                          </p:tavLst>
                                        </p:anim>
                                        <p:anim calcmode="lin" valueType="num">
                                          <p:cBhvr>
                                            <p:cTn id="262" dur="700" fill="hold"/>
                                            <p:tgtEl>
                                              <p:spTgt spid="32"/>
                                            </p:tgtEl>
                                            <p:attrNameLst>
                                              <p:attrName>ppt_h</p:attrName>
                                            </p:attrNameLst>
                                          </p:cBhvr>
                                          <p:tavLst>
                                            <p:tav tm="0">
                                              <p:val>
                                                <p:fltVal val="0"/>
                                              </p:val>
                                            </p:tav>
                                            <p:tav tm="100000">
                                              <p:val>
                                                <p:strVal val="#ppt_h"/>
                                              </p:val>
                                            </p:tav>
                                          </p:tavLst>
                                        </p:anim>
                                        <p:animEffect transition="in" filter="fade">
                                          <p:cBhvr>
                                            <p:cTn id="263" dur="700"/>
                                            <p:tgtEl>
                                              <p:spTgt spid="32"/>
                                            </p:tgtEl>
                                          </p:cBhvr>
                                        </p:animEffect>
                                      </p:childTnLst>
                                    </p:cTn>
                                  </p:par>
                                  <p:par>
                                    <p:cTn id="264" presetID="53" presetClass="entr" presetSubtype="16" fill="hold" grpId="0" nodeType="withEffect">
                                      <p:stCondLst>
                                        <p:cond delay="0"/>
                                      </p:stCondLst>
                                      <p:childTnLst>
                                        <p:set>
                                          <p:cBhvr>
                                            <p:cTn id="265" dur="1" fill="hold">
                                              <p:stCondLst>
                                                <p:cond delay="0"/>
                                              </p:stCondLst>
                                            </p:cTn>
                                            <p:tgtEl>
                                              <p:spTgt spid="31"/>
                                            </p:tgtEl>
                                            <p:attrNameLst>
                                              <p:attrName>style.visibility</p:attrName>
                                            </p:attrNameLst>
                                          </p:cBhvr>
                                          <p:to>
                                            <p:strVal val="visible"/>
                                          </p:to>
                                        </p:set>
                                        <p:anim calcmode="lin" valueType="num">
                                          <p:cBhvr>
                                            <p:cTn id="266" dur="700" fill="hold"/>
                                            <p:tgtEl>
                                              <p:spTgt spid="31"/>
                                            </p:tgtEl>
                                            <p:attrNameLst>
                                              <p:attrName>ppt_w</p:attrName>
                                            </p:attrNameLst>
                                          </p:cBhvr>
                                          <p:tavLst>
                                            <p:tav tm="0">
                                              <p:val>
                                                <p:fltVal val="0"/>
                                              </p:val>
                                            </p:tav>
                                            <p:tav tm="100000">
                                              <p:val>
                                                <p:strVal val="#ppt_w"/>
                                              </p:val>
                                            </p:tav>
                                          </p:tavLst>
                                        </p:anim>
                                        <p:anim calcmode="lin" valueType="num">
                                          <p:cBhvr>
                                            <p:cTn id="267" dur="700" fill="hold"/>
                                            <p:tgtEl>
                                              <p:spTgt spid="31"/>
                                            </p:tgtEl>
                                            <p:attrNameLst>
                                              <p:attrName>ppt_h</p:attrName>
                                            </p:attrNameLst>
                                          </p:cBhvr>
                                          <p:tavLst>
                                            <p:tav tm="0">
                                              <p:val>
                                                <p:fltVal val="0"/>
                                              </p:val>
                                            </p:tav>
                                            <p:tav tm="100000">
                                              <p:val>
                                                <p:strVal val="#ppt_h"/>
                                              </p:val>
                                            </p:tav>
                                          </p:tavLst>
                                        </p:anim>
                                        <p:animEffect transition="in" filter="fade">
                                          <p:cBhvr>
                                            <p:cTn id="268" dur="700"/>
                                            <p:tgtEl>
                                              <p:spTgt spid="31"/>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62"/>
                                            </p:tgtEl>
                                            <p:attrNameLst>
                                              <p:attrName>style.visibility</p:attrName>
                                            </p:attrNameLst>
                                          </p:cBhvr>
                                          <p:to>
                                            <p:strVal val="visible"/>
                                          </p:to>
                                        </p:set>
                                        <p:animEffect transition="in" filter="wipe(up)">
                                          <p:cBhvr>
                                            <p:cTn id="271" dur="700"/>
                                            <p:tgtEl>
                                              <p:spTgt spid="62"/>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61"/>
                                            </p:tgtEl>
                                            <p:attrNameLst>
                                              <p:attrName>style.visibility</p:attrName>
                                            </p:attrNameLst>
                                          </p:cBhvr>
                                          <p:to>
                                            <p:strVal val="visible"/>
                                          </p:to>
                                        </p:set>
                                        <p:animEffect transition="in" filter="wipe(up)">
                                          <p:cBhvr>
                                            <p:cTn id="274" dur="700"/>
                                            <p:tgtEl>
                                              <p:spTgt spid="61"/>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66"/>
                                            </p:tgtEl>
                                            <p:attrNameLst>
                                              <p:attrName>style.visibility</p:attrName>
                                            </p:attrNameLst>
                                          </p:cBhvr>
                                          <p:to>
                                            <p:strVal val="visible"/>
                                          </p:to>
                                        </p:set>
                                        <p:animEffect transition="in" filter="wipe(up)">
                                          <p:cBhvr>
                                            <p:cTn id="277" dur="700"/>
                                            <p:tgtEl>
                                              <p:spTgt spid="66"/>
                                            </p:tgtEl>
                                          </p:cBhvr>
                                        </p:animEffect>
                                      </p:childTnLst>
                                    </p:cTn>
                                  </p:par>
                                  <p:par>
                                    <p:cTn id="278" presetID="22" presetClass="entr" presetSubtype="1" fill="hold" grpId="0" nodeType="withEffect">
                                      <p:stCondLst>
                                        <p:cond delay="0"/>
                                      </p:stCondLst>
                                      <p:childTnLst>
                                        <p:set>
                                          <p:cBhvr>
                                            <p:cTn id="279" dur="1" fill="hold">
                                              <p:stCondLst>
                                                <p:cond delay="0"/>
                                              </p:stCondLst>
                                            </p:cTn>
                                            <p:tgtEl>
                                              <p:spTgt spid="64"/>
                                            </p:tgtEl>
                                            <p:attrNameLst>
                                              <p:attrName>style.visibility</p:attrName>
                                            </p:attrNameLst>
                                          </p:cBhvr>
                                          <p:to>
                                            <p:strVal val="visible"/>
                                          </p:to>
                                        </p:set>
                                        <p:animEffect transition="in" filter="wipe(up)">
                                          <p:cBhvr>
                                            <p:cTn id="280" dur="700"/>
                                            <p:tgtEl>
                                              <p:spTgt spid="64"/>
                                            </p:tgtEl>
                                          </p:cBhvr>
                                        </p:animEffect>
                                      </p:childTnLst>
                                    </p:cTn>
                                  </p:par>
                                </p:childTnLst>
                              </p:cTn>
                            </p:par>
                            <p:par>
                              <p:cTn id="281" fill="hold">
                                <p:stCondLst>
                                  <p:cond delay="10500"/>
                                </p:stCondLst>
                                <p:childTnLst>
                                  <p:par>
                                    <p:cTn id="282" presetID="53" presetClass="entr" presetSubtype="16" fill="hold" grpId="0" nodeType="afterEffect">
                                      <p:stCondLst>
                                        <p:cond delay="0"/>
                                      </p:stCondLst>
                                      <p:childTnLst>
                                        <p:set>
                                          <p:cBhvr>
                                            <p:cTn id="283" dur="1" fill="hold">
                                              <p:stCondLst>
                                                <p:cond delay="0"/>
                                              </p:stCondLst>
                                            </p:cTn>
                                            <p:tgtEl>
                                              <p:spTgt spid="79"/>
                                            </p:tgtEl>
                                            <p:attrNameLst>
                                              <p:attrName>style.visibility</p:attrName>
                                            </p:attrNameLst>
                                          </p:cBhvr>
                                          <p:to>
                                            <p:strVal val="visible"/>
                                          </p:to>
                                        </p:set>
                                        <p:anim calcmode="lin" valueType="num">
                                          <p:cBhvr>
                                            <p:cTn id="284" dur="700" fill="hold"/>
                                            <p:tgtEl>
                                              <p:spTgt spid="79"/>
                                            </p:tgtEl>
                                            <p:attrNameLst>
                                              <p:attrName>ppt_w</p:attrName>
                                            </p:attrNameLst>
                                          </p:cBhvr>
                                          <p:tavLst>
                                            <p:tav tm="0">
                                              <p:val>
                                                <p:fltVal val="0"/>
                                              </p:val>
                                            </p:tav>
                                            <p:tav tm="100000">
                                              <p:val>
                                                <p:strVal val="#ppt_w"/>
                                              </p:val>
                                            </p:tav>
                                          </p:tavLst>
                                        </p:anim>
                                        <p:anim calcmode="lin" valueType="num">
                                          <p:cBhvr>
                                            <p:cTn id="285" dur="700" fill="hold"/>
                                            <p:tgtEl>
                                              <p:spTgt spid="79"/>
                                            </p:tgtEl>
                                            <p:attrNameLst>
                                              <p:attrName>ppt_h</p:attrName>
                                            </p:attrNameLst>
                                          </p:cBhvr>
                                          <p:tavLst>
                                            <p:tav tm="0">
                                              <p:val>
                                                <p:fltVal val="0"/>
                                              </p:val>
                                            </p:tav>
                                            <p:tav tm="100000">
                                              <p:val>
                                                <p:strVal val="#ppt_h"/>
                                              </p:val>
                                            </p:tav>
                                          </p:tavLst>
                                        </p:anim>
                                        <p:animEffect transition="in" filter="fade">
                                          <p:cBhvr>
                                            <p:cTn id="286" dur="700"/>
                                            <p:tgtEl>
                                              <p:spTgt spid="79"/>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58"/>
                                            </p:tgtEl>
                                            <p:attrNameLst>
                                              <p:attrName>style.visibility</p:attrName>
                                            </p:attrNameLst>
                                          </p:cBhvr>
                                          <p:to>
                                            <p:strVal val="visible"/>
                                          </p:to>
                                        </p:set>
                                        <p:animEffect transition="in" filter="wipe(left)">
                                          <p:cBhvr>
                                            <p:cTn id="289" dur="700"/>
                                            <p:tgtEl>
                                              <p:spTgt spid="58"/>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84"/>
                                            </p:tgtEl>
                                            <p:attrNameLst>
                                              <p:attrName>style.visibility</p:attrName>
                                            </p:attrNameLst>
                                          </p:cBhvr>
                                          <p:to>
                                            <p:strVal val="visible"/>
                                          </p:to>
                                        </p:set>
                                        <p:anim calcmode="lin" valueType="num">
                                          <p:cBhvr>
                                            <p:cTn id="292" dur="700" fill="hold"/>
                                            <p:tgtEl>
                                              <p:spTgt spid="84"/>
                                            </p:tgtEl>
                                            <p:attrNameLst>
                                              <p:attrName>ppt_w</p:attrName>
                                            </p:attrNameLst>
                                          </p:cBhvr>
                                          <p:tavLst>
                                            <p:tav tm="0">
                                              <p:val>
                                                <p:fltVal val="0"/>
                                              </p:val>
                                            </p:tav>
                                            <p:tav tm="100000">
                                              <p:val>
                                                <p:strVal val="#ppt_w"/>
                                              </p:val>
                                            </p:tav>
                                          </p:tavLst>
                                        </p:anim>
                                        <p:anim calcmode="lin" valueType="num">
                                          <p:cBhvr>
                                            <p:cTn id="293" dur="700" fill="hold"/>
                                            <p:tgtEl>
                                              <p:spTgt spid="84"/>
                                            </p:tgtEl>
                                            <p:attrNameLst>
                                              <p:attrName>ppt_h</p:attrName>
                                            </p:attrNameLst>
                                          </p:cBhvr>
                                          <p:tavLst>
                                            <p:tav tm="0">
                                              <p:val>
                                                <p:fltVal val="0"/>
                                              </p:val>
                                            </p:tav>
                                            <p:tav tm="100000">
                                              <p:val>
                                                <p:strVal val="#ppt_h"/>
                                              </p:val>
                                            </p:tav>
                                          </p:tavLst>
                                        </p:anim>
                                        <p:animEffect transition="in" filter="fade">
                                          <p:cBhvr>
                                            <p:cTn id="294" dur="700"/>
                                            <p:tgtEl>
                                              <p:spTgt spid="84"/>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68"/>
                                            </p:tgtEl>
                                            <p:attrNameLst>
                                              <p:attrName>style.visibility</p:attrName>
                                            </p:attrNameLst>
                                          </p:cBhvr>
                                          <p:to>
                                            <p:strVal val="visible"/>
                                          </p:to>
                                        </p:set>
                                        <p:animEffect transition="in" filter="wipe(left)">
                                          <p:cBhvr>
                                            <p:cTn id="297" dur="700"/>
                                            <p:tgtEl>
                                              <p:spTgt spid="68"/>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71"/>
                                            </p:tgtEl>
                                            <p:attrNameLst>
                                              <p:attrName>style.visibility</p:attrName>
                                            </p:attrNameLst>
                                          </p:cBhvr>
                                          <p:to>
                                            <p:strVal val="visible"/>
                                          </p:to>
                                        </p:set>
                                        <p:animEffect transition="in" filter="strips(upRight)">
                                          <p:cBhvr>
                                            <p:cTn id="300" dur="700"/>
                                            <p:tgtEl>
                                              <p:spTgt spid="71"/>
                                            </p:tgtEl>
                                          </p:cBhvr>
                                        </p:animEffect>
                                      </p:childTnLst>
                                    </p:cTn>
                                  </p:par>
                                  <p:par>
                                    <p:cTn id="301" presetID="18" presetClass="entr" presetSubtype="3" fill="hold" grpId="0" nodeType="withEffect">
                                      <p:stCondLst>
                                        <p:cond delay="0"/>
                                      </p:stCondLst>
                                      <p:childTnLst>
                                        <p:set>
                                          <p:cBhvr>
                                            <p:cTn id="302" dur="1" fill="hold">
                                              <p:stCondLst>
                                                <p:cond delay="0"/>
                                              </p:stCondLst>
                                            </p:cTn>
                                            <p:tgtEl>
                                              <p:spTgt spid="70"/>
                                            </p:tgtEl>
                                            <p:attrNameLst>
                                              <p:attrName>style.visibility</p:attrName>
                                            </p:attrNameLst>
                                          </p:cBhvr>
                                          <p:to>
                                            <p:strVal val="visible"/>
                                          </p:to>
                                        </p:set>
                                        <p:animEffect transition="in" filter="strips(upRight)">
                                          <p:cBhvr>
                                            <p:cTn id="303" dur="700"/>
                                            <p:tgtEl>
                                              <p:spTgt spid="70"/>
                                            </p:tgtEl>
                                          </p:cBhvr>
                                        </p:animEffect>
                                      </p:childTnLst>
                                    </p:cTn>
                                  </p:par>
                                  <p:par>
                                    <p:cTn id="304" presetID="53" presetClass="entr" presetSubtype="16" fill="hold" grpId="0" nodeType="withEffect">
                                      <p:stCondLst>
                                        <p:cond delay="0"/>
                                      </p:stCondLst>
                                      <p:childTnLst>
                                        <p:set>
                                          <p:cBhvr>
                                            <p:cTn id="305" dur="1" fill="hold">
                                              <p:stCondLst>
                                                <p:cond delay="0"/>
                                              </p:stCondLst>
                                            </p:cTn>
                                            <p:tgtEl>
                                              <p:spTgt spid="78"/>
                                            </p:tgtEl>
                                            <p:attrNameLst>
                                              <p:attrName>style.visibility</p:attrName>
                                            </p:attrNameLst>
                                          </p:cBhvr>
                                          <p:to>
                                            <p:strVal val="visible"/>
                                          </p:to>
                                        </p:set>
                                        <p:anim calcmode="lin" valueType="num">
                                          <p:cBhvr>
                                            <p:cTn id="306" dur="700" fill="hold"/>
                                            <p:tgtEl>
                                              <p:spTgt spid="78"/>
                                            </p:tgtEl>
                                            <p:attrNameLst>
                                              <p:attrName>ppt_w</p:attrName>
                                            </p:attrNameLst>
                                          </p:cBhvr>
                                          <p:tavLst>
                                            <p:tav tm="0">
                                              <p:val>
                                                <p:fltVal val="0"/>
                                              </p:val>
                                            </p:tav>
                                            <p:tav tm="100000">
                                              <p:val>
                                                <p:strVal val="#ppt_w"/>
                                              </p:val>
                                            </p:tav>
                                          </p:tavLst>
                                        </p:anim>
                                        <p:anim calcmode="lin" valueType="num">
                                          <p:cBhvr>
                                            <p:cTn id="307" dur="700" fill="hold"/>
                                            <p:tgtEl>
                                              <p:spTgt spid="78"/>
                                            </p:tgtEl>
                                            <p:attrNameLst>
                                              <p:attrName>ppt_h</p:attrName>
                                            </p:attrNameLst>
                                          </p:cBhvr>
                                          <p:tavLst>
                                            <p:tav tm="0">
                                              <p:val>
                                                <p:fltVal val="0"/>
                                              </p:val>
                                            </p:tav>
                                            <p:tav tm="100000">
                                              <p:val>
                                                <p:strVal val="#ppt_h"/>
                                              </p:val>
                                            </p:tav>
                                          </p:tavLst>
                                        </p:anim>
                                        <p:animEffect transition="in" filter="fade">
                                          <p:cBhvr>
                                            <p:cTn id="308" dur="700"/>
                                            <p:tgtEl>
                                              <p:spTgt spid="78"/>
                                            </p:tgtEl>
                                          </p:cBhvr>
                                        </p:animEffect>
                                      </p:childTnLst>
                                    </p:cTn>
                                  </p:par>
                                  <p:par>
                                    <p:cTn id="309" presetID="22" presetClass="entr" presetSubtype="1" fill="hold" grpId="0" nodeType="withEffect">
                                      <p:stCondLst>
                                        <p:cond delay="0"/>
                                      </p:stCondLst>
                                      <p:childTnLst>
                                        <p:set>
                                          <p:cBhvr>
                                            <p:cTn id="310" dur="1" fill="hold">
                                              <p:stCondLst>
                                                <p:cond delay="0"/>
                                              </p:stCondLst>
                                            </p:cTn>
                                            <p:tgtEl>
                                              <p:spTgt spid="63"/>
                                            </p:tgtEl>
                                            <p:attrNameLst>
                                              <p:attrName>style.visibility</p:attrName>
                                            </p:attrNameLst>
                                          </p:cBhvr>
                                          <p:to>
                                            <p:strVal val="visible"/>
                                          </p:to>
                                        </p:set>
                                        <p:animEffect transition="in" filter="wipe(up)">
                                          <p:cBhvr>
                                            <p:cTn id="311" dur="700"/>
                                            <p:tgtEl>
                                              <p:spTgt spid="63"/>
                                            </p:tgtEl>
                                          </p:cBhvr>
                                        </p:animEffect>
                                      </p:childTnLst>
                                    </p:cTn>
                                  </p:par>
                                  <p:par>
                                    <p:cTn id="312" presetID="18" presetClass="entr" presetSubtype="9" fill="hold" grpId="0" nodeType="withEffect">
                                      <p:stCondLst>
                                        <p:cond delay="0"/>
                                      </p:stCondLst>
                                      <p:childTnLst>
                                        <p:set>
                                          <p:cBhvr>
                                            <p:cTn id="313" dur="1" fill="hold">
                                              <p:stCondLst>
                                                <p:cond delay="0"/>
                                              </p:stCondLst>
                                            </p:cTn>
                                            <p:tgtEl>
                                              <p:spTgt spid="59"/>
                                            </p:tgtEl>
                                            <p:attrNameLst>
                                              <p:attrName>style.visibility</p:attrName>
                                            </p:attrNameLst>
                                          </p:cBhvr>
                                          <p:to>
                                            <p:strVal val="visible"/>
                                          </p:to>
                                        </p:set>
                                        <p:animEffect transition="in" filter="strips(upLeft)">
                                          <p:cBhvr>
                                            <p:cTn id="314" dur="700"/>
                                            <p:tgtEl>
                                              <p:spTgt spid="59"/>
                                            </p:tgtEl>
                                          </p:cBhvr>
                                        </p:animEffect>
                                      </p:childTnLst>
                                    </p:cTn>
                                  </p:par>
                                  <p:par>
                                    <p:cTn id="315" presetID="22" presetClass="entr" presetSubtype="8" fill="hold" grpId="0" nodeType="withEffect">
                                      <p:stCondLst>
                                        <p:cond delay="0"/>
                                      </p:stCondLst>
                                      <p:childTnLst>
                                        <p:set>
                                          <p:cBhvr>
                                            <p:cTn id="316" dur="1" fill="hold">
                                              <p:stCondLst>
                                                <p:cond delay="0"/>
                                              </p:stCondLst>
                                            </p:cTn>
                                            <p:tgtEl>
                                              <p:spTgt spid="65"/>
                                            </p:tgtEl>
                                            <p:attrNameLst>
                                              <p:attrName>style.visibility</p:attrName>
                                            </p:attrNameLst>
                                          </p:cBhvr>
                                          <p:to>
                                            <p:strVal val="visible"/>
                                          </p:to>
                                        </p:set>
                                        <p:animEffect transition="in" filter="wipe(left)">
                                          <p:cBhvr>
                                            <p:cTn id="317" dur="700"/>
                                            <p:tgtEl>
                                              <p:spTgt spid="65"/>
                                            </p:tgtEl>
                                          </p:cBhvr>
                                        </p:animEffect>
                                      </p:childTnLst>
                                    </p:cTn>
                                  </p:par>
                                  <p:par>
                                    <p:cTn id="318" presetID="53" presetClass="entr" presetSubtype="16" fill="hold" grpId="0" nodeType="withEffect">
                                      <p:stCondLst>
                                        <p:cond delay="0"/>
                                      </p:stCondLst>
                                      <p:childTnLst>
                                        <p:set>
                                          <p:cBhvr>
                                            <p:cTn id="319" dur="1" fill="hold">
                                              <p:stCondLst>
                                                <p:cond delay="0"/>
                                              </p:stCondLst>
                                            </p:cTn>
                                            <p:tgtEl>
                                              <p:spTgt spid="37"/>
                                            </p:tgtEl>
                                            <p:attrNameLst>
                                              <p:attrName>style.visibility</p:attrName>
                                            </p:attrNameLst>
                                          </p:cBhvr>
                                          <p:to>
                                            <p:strVal val="visible"/>
                                          </p:to>
                                        </p:set>
                                        <p:anim calcmode="lin" valueType="num">
                                          <p:cBhvr>
                                            <p:cTn id="320" dur="700" fill="hold"/>
                                            <p:tgtEl>
                                              <p:spTgt spid="37"/>
                                            </p:tgtEl>
                                            <p:attrNameLst>
                                              <p:attrName>ppt_w</p:attrName>
                                            </p:attrNameLst>
                                          </p:cBhvr>
                                          <p:tavLst>
                                            <p:tav tm="0">
                                              <p:val>
                                                <p:fltVal val="0"/>
                                              </p:val>
                                            </p:tav>
                                            <p:tav tm="100000">
                                              <p:val>
                                                <p:strVal val="#ppt_w"/>
                                              </p:val>
                                            </p:tav>
                                          </p:tavLst>
                                        </p:anim>
                                        <p:anim calcmode="lin" valueType="num">
                                          <p:cBhvr>
                                            <p:cTn id="321" dur="700" fill="hold"/>
                                            <p:tgtEl>
                                              <p:spTgt spid="37"/>
                                            </p:tgtEl>
                                            <p:attrNameLst>
                                              <p:attrName>ppt_h</p:attrName>
                                            </p:attrNameLst>
                                          </p:cBhvr>
                                          <p:tavLst>
                                            <p:tav tm="0">
                                              <p:val>
                                                <p:fltVal val="0"/>
                                              </p:val>
                                            </p:tav>
                                            <p:tav tm="100000">
                                              <p:val>
                                                <p:strVal val="#ppt_h"/>
                                              </p:val>
                                            </p:tav>
                                          </p:tavLst>
                                        </p:anim>
                                        <p:animEffect transition="in" filter="fade">
                                          <p:cBhvr>
                                            <p:cTn id="322" dur="700"/>
                                            <p:tgtEl>
                                              <p:spTgt spid="37"/>
                                            </p:tgtEl>
                                          </p:cBhvr>
                                        </p:animEffect>
                                      </p:childTnLst>
                                    </p:cTn>
                                  </p:par>
                                  <p:par>
                                    <p:cTn id="323" presetID="53" presetClass="entr" presetSubtype="16" fill="hold" grpId="0" nodeType="withEffect">
                                      <p:stCondLst>
                                        <p:cond delay="0"/>
                                      </p:stCondLst>
                                      <p:childTnLst>
                                        <p:set>
                                          <p:cBhvr>
                                            <p:cTn id="324" dur="1" fill="hold">
                                              <p:stCondLst>
                                                <p:cond delay="0"/>
                                              </p:stCondLst>
                                            </p:cTn>
                                            <p:tgtEl>
                                              <p:spTgt spid="36"/>
                                            </p:tgtEl>
                                            <p:attrNameLst>
                                              <p:attrName>style.visibility</p:attrName>
                                            </p:attrNameLst>
                                          </p:cBhvr>
                                          <p:to>
                                            <p:strVal val="visible"/>
                                          </p:to>
                                        </p:set>
                                        <p:anim calcmode="lin" valueType="num">
                                          <p:cBhvr>
                                            <p:cTn id="325" dur="700" fill="hold"/>
                                            <p:tgtEl>
                                              <p:spTgt spid="36"/>
                                            </p:tgtEl>
                                            <p:attrNameLst>
                                              <p:attrName>ppt_w</p:attrName>
                                            </p:attrNameLst>
                                          </p:cBhvr>
                                          <p:tavLst>
                                            <p:tav tm="0">
                                              <p:val>
                                                <p:fltVal val="0"/>
                                              </p:val>
                                            </p:tav>
                                            <p:tav tm="100000">
                                              <p:val>
                                                <p:strVal val="#ppt_w"/>
                                              </p:val>
                                            </p:tav>
                                          </p:tavLst>
                                        </p:anim>
                                        <p:anim calcmode="lin" valueType="num">
                                          <p:cBhvr>
                                            <p:cTn id="326" dur="700" fill="hold"/>
                                            <p:tgtEl>
                                              <p:spTgt spid="36"/>
                                            </p:tgtEl>
                                            <p:attrNameLst>
                                              <p:attrName>ppt_h</p:attrName>
                                            </p:attrNameLst>
                                          </p:cBhvr>
                                          <p:tavLst>
                                            <p:tav tm="0">
                                              <p:val>
                                                <p:fltVal val="0"/>
                                              </p:val>
                                            </p:tav>
                                            <p:tav tm="100000">
                                              <p:val>
                                                <p:strVal val="#ppt_h"/>
                                              </p:val>
                                            </p:tav>
                                          </p:tavLst>
                                        </p:anim>
                                        <p:animEffect transition="in" filter="fade">
                                          <p:cBhvr>
                                            <p:cTn id="327" dur="700"/>
                                            <p:tgtEl>
                                              <p:spTgt spid="36"/>
                                            </p:tgtEl>
                                          </p:cBhvr>
                                        </p:animEffect>
                                      </p:childTnLst>
                                    </p:cTn>
                                  </p:par>
                                  <p:par>
                                    <p:cTn id="328" presetID="53" presetClass="entr" presetSubtype="16" fill="hold" grpId="0" nodeType="withEffect">
                                      <p:stCondLst>
                                        <p:cond delay="0"/>
                                      </p:stCondLst>
                                      <p:childTnLst>
                                        <p:set>
                                          <p:cBhvr>
                                            <p:cTn id="329" dur="1" fill="hold">
                                              <p:stCondLst>
                                                <p:cond delay="0"/>
                                              </p:stCondLst>
                                            </p:cTn>
                                            <p:tgtEl>
                                              <p:spTgt spid="35"/>
                                            </p:tgtEl>
                                            <p:attrNameLst>
                                              <p:attrName>style.visibility</p:attrName>
                                            </p:attrNameLst>
                                          </p:cBhvr>
                                          <p:to>
                                            <p:strVal val="visible"/>
                                          </p:to>
                                        </p:set>
                                        <p:anim calcmode="lin" valueType="num">
                                          <p:cBhvr>
                                            <p:cTn id="330" dur="700" fill="hold"/>
                                            <p:tgtEl>
                                              <p:spTgt spid="35"/>
                                            </p:tgtEl>
                                            <p:attrNameLst>
                                              <p:attrName>ppt_w</p:attrName>
                                            </p:attrNameLst>
                                          </p:cBhvr>
                                          <p:tavLst>
                                            <p:tav tm="0">
                                              <p:val>
                                                <p:fltVal val="0"/>
                                              </p:val>
                                            </p:tav>
                                            <p:tav tm="100000">
                                              <p:val>
                                                <p:strVal val="#ppt_w"/>
                                              </p:val>
                                            </p:tav>
                                          </p:tavLst>
                                        </p:anim>
                                        <p:anim calcmode="lin" valueType="num">
                                          <p:cBhvr>
                                            <p:cTn id="331" dur="700" fill="hold"/>
                                            <p:tgtEl>
                                              <p:spTgt spid="35"/>
                                            </p:tgtEl>
                                            <p:attrNameLst>
                                              <p:attrName>ppt_h</p:attrName>
                                            </p:attrNameLst>
                                          </p:cBhvr>
                                          <p:tavLst>
                                            <p:tav tm="0">
                                              <p:val>
                                                <p:fltVal val="0"/>
                                              </p:val>
                                            </p:tav>
                                            <p:tav tm="100000">
                                              <p:val>
                                                <p:strVal val="#ppt_h"/>
                                              </p:val>
                                            </p:tav>
                                          </p:tavLst>
                                        </p:anim>
                                        <p:animEffect transition="in" filter="fade">
                                          <p:cBhvr>
                                            <p:cTn id="332" dur="700"/>
                                            <p:tgtEl>
                                              <p:spTgt spid="35"/>
                                            </p:tgtEl>
                                          </p:cBhvr>
                                        </p:animEffect>
                                      </p:childTnLst>
                                    </p:cTn>
                                  </p:par>
                                  <p:par>
                                    <p:cTn id="333" presetID="53" presetClass="entr" presetSubtype="16" fill="hold" grpId="0" nodeType="withEffect">
                                      <p:stCondLst>
                                        <p:cond delay="0"/>
                                      </p:stCondLst>
                                      <p:childTnLst>
                                        <p:set>
                                          <p:cBhvr>
                                            <p:cTn id="334" dur="1" fill="hold">
                                              <p:stCondLst>
                                                <p:cond delay="0"/>
                                              </p:stCondLst>
                                            </p:cTn>
                                            <p:tgtEl>
                                              <p:spTgt spid="82"/>
                                            </p:tgtEl>
                                            <p:attrNameLst>
                                              <p:attrName>style.visibility</p:attrName>
                                            </p:attrNameLst>
                                          </p:cBhvr>
                                          <p:to>
                                            <p:strVal val="visible"/>
                                          </p:to>
                                        </p:set>
                                        <p:anim calcmode="lin" valueType="num">
                                          <p:cBhvr>
                                            <p:cTn id="335" dur="700" fill="hold"/>
                                            <p:tgtEl>
                                              <p:spTgt spid="82"/>
                                            </p:tgtEl>
                                            <p:attrNameLst>
                                              <p:attrName>ppt_w</p:attrName>
                                            </p:attrNameLst>
                                          </p:cBhvr>
                                          <p:tavLst>
                                            <p:tav tm="0">
                                              <p:val>
                                                <p:fltVal val="0"/>
                                              </p:val>
                                            </p:tav>
                                            <p:tav tm="100000">
                                              <p:val>
                                                <p:strVal val="#ppt_w"/>
                                              </p:val>
                                            </p:tav>
                                          </p:tavLst>
                                        </p:anim>
                                        <p:anim calcmode="lin" valueType="num">
                                          <p:cBhvr>
                                            <p:cTn id="336" dur="700" fill="hold"/>
                                            <p:tgtEl>
                                              <p:spTgt spid="82"/>
                                            </p:tgtEl>
                                            <p:attrNameLst>
                                              <p:attrName>ppt_h</p:attrName>
                                            </p:attrNameLst>
                                          </p:cBhvr>
                                          <p:tavLst>
                                            <p:tav tm="0">
                                              <p:val>
                                                <p:fltVal val="0"/>
                                              </p:val>
                                            </p:tav>
                                            <p:tav tm="100000">
                                              <p:val>
                                                <p:strVal val="#ppt_h"/>
                                              </p:val>
                                            </p:tav>
                                          </p:tavLst>
                                        </p:anim>
                                        <p:animEffect transition="in" filter="fade">
                                          <p:cBhvr>
                                            <p:cTn id="337" dur="700"/>
                                            <p:tgtEl>
                                              <p:spTgt spid="82"/>
                                            </p:tgtEl>
                                          </p:cBhvr>
                                        </p:animEffect>
                                      </p:childTnLst>
                                    </p:cTn>
                                  </p:par>
                                  <p:par>
                                    <p:cTn id="338" presetID="53" presetClass="entr" presetSubtype="16" fill="hold" grpId="0" nodeType="withEffect">
                                      <p:stCondLst>
                                        <p:cond delay="0"/>
                                      </p:stCondLst>
                                      <p:childTnLst>
                                        <p:set>
                                          <p:cBhvr>
                                            <p:cTn id="339" dur="1" fill="hold">
                                              <p:stCondLst>
                                                <p:cond delay="0"/>
                                              </p:stCondLst>
                                            </p:cTn>
                                            <p:tgtEl>
                                              <p:spTgt spid="81"/>
                                            </p:tgtEl>
                                            <p:attrNameLst>
                                              <p:attrName>style.visibility</p:attrName>
                                            </p:attrNameLst>
                                          </p:cBhvr>
                                          <p:to>
                                            <p:strVal val="visible"/>
                                          </p:to>
                                        </p:set>
                                        <p:anim calcmode="lin" valueType="num">
                                          <p:cBhvr>
                                            <p:cTn id="340" dur="700" fill="hold"/>
                                            <p:tgtEl>
                                              <p:spTgt spid="81"/>
                                            </p:tgtEl>
                                            <p:attrNameLst>
                                              <p:attrName>ppt_w</p:attrName>
                                            </p:attrNameLst>
                                          </p:cBhvr>
                                          <p:tavLst>
                                            <p:tav tm="0">
                                              <p:val>
                                                <p:fltVal val="0"/>
                                              </p:val>
                                            </p:tav>
                                            <p:tav tm="100000">
                                              <p:val>
                                                <p:strVal val="#ppt_w"/>
                                              </p:val>
                                            </p:tav>
                                          </p:tavLst>
                                        </p:anim>
                                        <p:anim calcmode="lin" valueType="num">
                                          <p:cBhvr>
                                            <p:cTn id="341" dur="700" fill="hold"/>
                                            <p:tgtEl>
                                              <p:spTgt spid="81"/>
                                            </p:tgtEl>
                                            <p:attrNameLst>
                                              <p:attrName>ppt_h</p:attrName>
                                            </p:attrNameLst>
                                          </p:cBhvr>
                                          <p:tavLst>
                                            <p:tav tm="0">
                                              <p:val>
                                                <p:fltVal val="0"/>
                                              </p:val>
                                            </p:tav>
                                            <p:tav tm="100000">
                                              <p:val>
                                                <p:strVal val="#ppt_h"/>
                                              </p:val>
                                            </p:tav>
                                          </p:tavLst>
                                        </p:anim>
                                        <p:animEffect transition="in" filter="fade">
                                          <p:cBhvr>
                                            <p:cTn id="342" dur="700"/>
                                            <p:tgtEl>
                                              <p:spTgt spid="81"/>
                                            </p:tgtEl>
                                          </p:cBhvr>
                                        </p:animEffect>
                                      </p:childTnLst>
                                    </p:cTn>
                                  </p:par>
                                  <p:par>
                                    <p:cTn id="343" presetID="53" presetClass="entr" presetSubtype="16" fill="hold" grpId="0" nodeType="withEffect">
                                      <p:stCondLst>
                                        <p:cond delay="0"/>
                                      </p:stCondLst>
                                      <p:childTnLst>
                                        <p:set>
                                          <p:cBhvr>
                                            <p:cTn id="344" dur="1" fill="hold">
                                              <p:stCondLst>
                                                <p:cond delay="0"/>
                                              </p:stCondLst>
                                            </p:cTn>
                                            <p:tgtEl>
                                              <p:spTgt spid="34"/>
                                            </p:tgtEl>
                                            <p:attrNameLst>
                                              <p:attrName>style.visibility</p:attrName>
                                            </p:attrNameLst>
                                          </p:cBhvr>
                                          <p:to>
                                            <p:strVal val="visible"/>
                                          </p:to>
                                        </p:set>
                                        <p:anim calcmode="lin" valueType="num">
                                          <p:cBhvr>
                                            <p:cTn id="345" dur="700" fill="hold"/>
                                            <p:tgtEl>
                                              <p:spTgt spid="34"/>
                                            </p:tgtEl>
                                            <p:attrNameLst>
                                              <p:attrName>ppt_w</p:attrName>
                                            </p:attrNameLst>
                                          </p:cBhvr>
                                          <p:tavLst>
                                            <p:tav tm="0">
                                              <p:val>
                                                <p:fltVal val="0"/>
                                              </p:val>
                                            </p:tav>
                                            <p:tav tm="100000">
                                              <p:val>
                                                <p:strVal val="#ppt_w"/>
                                              </p:val>
                                            </p:tav>
                                          </p:tavLst>
                                        </p:anim>
                                        <p:anim calcmode="lin" valueType="num">
                                          <p:cBhvr>
                                            <p:cTn id="346" dur="700" fill="hold"/>
                                            <p:tgtEl>
                                              <p:spTgt spid="34"/>
                                            </p:tgtEl>
                                            <p:attrNameLst>
                                              <p:attrName>ppt_h</p:attrName>
                                            </p:attrNameLst>
                                          </p:cBhvr>
                                          <p:tavLst>
                                            <p:tav tm="0">
                                              <p:val>
                                                <p:fltVal val="0"/>
                                              </p:val>
                                            </p:tav>
                                            <p:tav tm="100000">
                                              <p:val>
                                                <p:strVal val="#ppt_h"/>
                                              </p:val>
                                            </p:tav>
                                          </p:tavLst>
                                        </p:anim>
                                        <p:animEffect transition="in" filter="fade">
                                          <p:cBhvr>
                                            <p:cTn id="347" dur="700"/>
                                            <p:tgtEl>
                                              <p:spTgt spid="34"/>
                                            </p:tgtEl>
                                          </p:cBhvr>
                                        </p:animEffect>
                                      </p:childTnLst>
                                    </p:cTn>
                                  </p:par>
                                  <p:par>
                                    <p:cTn id="348" presetID="22" presetClass="entr" presetSubtype="2" fill="hold" grpId="0" nodeType="withEffect">
                                      <p:stCondLst>
                                        <p:cond delay="0"/>
                                      </p:stCondLst>
                                      <p:childTnLst>
                                        <p:set>
                                          <p:cBhvr>
                                            <p:cTn id="349" dur="1" fill="hold">
                                              <p:stCondLst>
                                                <p:cond delay="0"/>
                                              </p:stCondLst>
                                            </p:cTn>
                                            <p:tgtEl>
                                              <p:spTgt spid="60"/>
                                            </p:tgtEl>
                                            <p:attrNameLst>
                                              <p:attrName>style.visibility</p:attrName>
                                            </p:attrNameLst>
                                          </p:cBhvr>
                                          <p:to>
                                            <p:strVal val="visible"/>
                                          </p:to>
                                        </p:set>
                                        <p:animEffect transition="in" filter="wipe(right)">
                                          <p:cBhvr>
                                            <p:cTn id="350" dur="7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610" grpId="0" animBg="1"/>
          <p:bldP spid="6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ppt_w*0.70"/>
                                              </p:val>
                                            </p:tav>
                                            <p:tav tm="100000">
                                              <p:val>
                                                <p:strVal val="#ppt_w"/>
                                              </p:val>
                                            </p:tav>
                                          </p:tavLst>
                                        </p:anim>
                                        <p:anim calcmode="lin" valueType="num">
                                          <p:cBhvr>
                                            <p:cTn id="13" dur="750" fill="hold"/>
                                            <p:tgtEl>
                                              <p:spTgt spid="8"/>
                                            </p:tgtEl>
                                            <p:attrNameLst>
                                              <p:attrName>ppt_h</p:attrName>
                                            </p:attrNameLst>
                                          </p:cBhvr>
                                          <p:tavLst>
                                            <p:tav tm="0">
                                              <p:val>
                                                <p:strVal val="#ppt_h"/>
                                              </p:val>
                                            </p:tav>
                                            <p:tav tm="100000">
                                              <p:val>
                                                <p:strVal val="#ppt_h"/>
                                              </p:val>
                                            </p:tav>
                                          </p:tavLst>
                                        </p:anim>
                                        <p:animEffect transition="in" filter="fade">
                                          <p:cBhvr>
                                            <p:cTn id="14" dur="750"/>
                                            <p:tgtEl>
                                              <p:spTgt spid="8"/>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610"/>
                                            </p:tgtEl>
                                            <p:attrNameLst>
                                              <p:attrName>style.visibility</p:attrName>
                                            </p:attrNameLst>
                                          </p:cBhvr>
                                          <p:to>
                                            <p:strVal val="visible"/>
                                          </p:to>
                                        </p:set>
                                        <p:anim calcmode="lin" valueType="num">
                                          <p:cBhvr additive="base">
                                            <p:cTn id="18" dur="500" fill="hold"/>
                                            <p:tgtEl>
                                              <p:spTgt spid="610"/>
                                            </p:tgtEl>
                                            <p:attrNameLst>
                                              <p:attrName>ppt_x</p:attrName>
                                            </p:attrNameLst>
                                          </p:cBhvr>
                                          <p:tavLst>
                                            <p:tav tm="0">
                                              <p:val>
                                                <p:strVal val="#ppt_x"/>
                                              </p:val>
                                            </p:tav>
                                            <p:tav tm="100000">
                                              <p:val>
                                                <p:strVal val="#ppt_x"/>
                                              </p:val>
                                            </p:tav>
                                          </p:tavLst>
                                        </p:anim>
                                        <p:anim calcmode="lin" valueType="num">
                                          <p:cBhvr additive="base">
                                            <p:cTn id="19" dur="500" fill="hold"/>
                                            <p:tgtEl>
                                              <p:spTgt spid="610"/>
                                            </p:tgtEl>
                                            <p:attrNameLst>
                                              <p:attrName>ppt_y</p:attrName>
                                            </p:attrNameLst>
                                          </p:cBhvr>
                                          <p:tavLst>
                                            <p:tav tm="0">
                                              <p:val>
                                                <p:strVal val="0-#ppt_h/2"/>
                                              </p:val>
                                            </p:tav>
                                            <p:tav tm="100000">
                                              <p:val>
                                                <p:strVal val="#ppt_y"/>
                                              </p:val>
                                            </p:tav>
                                          </p:tavLst>
                                        </p:anim>
                                      </p:childTnLst>
                                    </p:cTn>
                                  </p:par>
                                  <p:par>
                                    <p:cTn id="20" presetID="23" presetClass="entr" presetSubtype="16" fill="hold" grpId="0" nodeType="withEffect">
                                      <p:stCondLst>
                                        <p:cond delay="500"/>
                                      </p:stCondLst>
                                      <p:childTnLst>
                                        <p:set>
                                          <p:cBhvr>
                                            <p:cTn id="21" dur="1" fill="hold">
                                              <p:stCondLst>
                                                <p:cond delay="0"/>
                                              </p:stCondLst>
                                            </p:cTn>
                                            <p:tgtEl>
                                              <p:spTgt spid="611"/>
                                            </p:tgtEl>
                                            <p:attrNameLst>
                                              <p:attrName>style.visibility</p:attrName>
                                            </p:attrNameLst>
                                          </p:cBhvr>
                                          <p:to>
                                            <p:strVal val="visible"/>
                                          </p:to>
                                        </p:set>
                                        <p:anim calcmode="lin" valueType="num">
                                          <p:cBhvr>
                                            <p:cTn id="22" dur="500" fill="hold"/>
                                            <p:tgtEl>
                                              <p:spTgt spid="611"/>
                                            </p:tgtEl>
                                            <p:attrNameLst>
                                              <p:attrName>ppt_w</p:attrName>
                                            </p:attrNameLst>
                                          </p:cBhvr>
                                          <p:tavLst>
                                            <p:tav tm="0">
                                              <p:val>
                                                <p:fltVal val="0"/>
                                              </p:val>
                                            </p:tav>
                                            <p:tav tm="100000">
                                              <p:val>
                                                <p:strVal val="#ppt_w"/>
                                              </p:val>
                                            </p:tav>
                                          </p:tavLst>
                                        </p:anim>
                                        <p:anim calcmode="lin" valueType="num">
                                          <p:cBhvr>
                                            <p:cTn id="23" dur="500" fill="hold"/>
                                            <p:tgtEl>
                                              <p:spTgt spid="611"/>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additive="base">
                                            <p:cTn id="27" dur="500" fill="hold"/>
                                            <p:tgtEl>
                                              <p:spTgt spid="88"/>
                                            </p:tgtEl>
                                            <p:attrNameLst>
                                              <p:attrName>ppt_x</p:attrName>
                                            </p:attrNameLst>
                                          </p:cBhvr>
                                          <p:tavLst>
                                            <p:tav tm="0">
                                              <p:val>
                                                <p:strVal val="0-#ppt_w/2"/>
                                              </p:val>
                                            </p:tav>
                                            <p:tav tm="100000">
                                              <p:val>
                                                <p:strVal val="#ppt_x"/>
                                              </p:val>
                                            </p:tav>
                                          </p:tavLst>
                                        </p:anim>
                                        <p:anim calcmode="lin" valueType="num">
                                          <p:cBhvr additive="base">
                                            <p:cTn id="28" dur="500" fill="hold"/>
                                            <p:tgtEl>
                                              <p:spTgt spid="8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540"/>
                                            </p:tgtEl>
                                            <p:attrNameLst>
                                              <p:attrName>style.visibility</p:attrName>
                                            </p:attrNameLst>
                                          </p:cBhvr>
                                          <p:to>
                                            <p:strVal val="visible"/>
                                          </p:to>
                                        </p:set>
                                        <p:anim calcmode="lin" valueType="num">
                                          <p:cBhvr additive="base">
                                            <p:cTn id="32" dur="500" fill="hold"/>
                                            <p:tgtEl>
                                              <p:spTgt spid="540"/>
                                            </p:tgtEl>
                                            <p:attrNameLst>
                                              <p:attrName>ppt_x</p:attrName>
                                            </p:attrNameLst>
                                          </p:cBhvr>
                                          <p:tavLst>
                                            <p:tav tm="0">
                                              <p:val>
                                                <p:strVal val="0-#ppt_w/2"/>
                                              </p:val>
                                            </p:tav>
                                            <p:tav tm="100000">
                                              <p:val>
                                                <p:strVal val="#ppt_x"/>
                                              </p:val>
                                            </p:tav>
                                          </p:tavLst>
                                        </p:anim>
                                        <p:anim calcmode="lin" valueType="num">
                                          <p:cBhvr additive="base">
                                            <p:cTn id="33" dur="500" fill="hold"/>
                                            <p:tgtEl>
                                              <p:spTgt spid="54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8" presetClass="entr" presetSubtype="9"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upLeft)">
                                          <p:cBhvr>
                                            <p:cTn id="37" dur="7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7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7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00"/>
                                            <p:tgtEl>
                                              <p:spTgt spid="15"/>
                                            </p:tgtEl>
                                          </p:cBhvr>
                                        </p:animEffect>
                                      </p:childTnLst>
                                    </p:cTn>
                                  </p:par>
                                  <p:par>
                                    <p:cTn id="47" presetID="18" presetClass="entr" presetSubtype="3"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upRight)">
                                          <p:cBhvr>
                                            <p:cTn id="49" dur="700"/>
                                            <p:tgtEl>
                                              <p:spTgt spid="2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700"/>
                                            <p:tgtEl>
                                              <p:spTgt spid="24"/>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7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700" fill="hold"/>
                                            <p:tgtEl>
                                              <p:spTgt spid="27"/>
                                            </p:tgtEl>
                                            <p:attrNameLst>
                                              <p:attrName>ppt_w</p:attrName>
                                            </p:attrNameLst>
                                          </p:cBhvr>
                                          <p:tavLst>
                                            <p:tav tm="0">
                                              <p:val>
                                                <p:fltVal val="0"/>
                                              </p:val>
                                            </p:tav>
                                            <p:tav tm="100000">
                                              <p:val>
                                                <p:strVal val="#ppt_w"/>
                                              </p:val>
                                            </p:tav>
                                          </p:tavLst>
                                        </p:anim>
                                        <p:anim calcmode="lin" valueType="num">
                                          <p:cBhvr>
                                            <p:cTn id="59" dur="700" fill="hold"/>
                                            <p:tgtEl>
                                              <p:spTgt spid="27"/>
                                            </p:tgtEl>
                                            <p:attrNameLst>
                                              <p:attrName>ppt_h</p:attrName>
                                            </p:attrNameLst>
                                          </p:cBhvr>
                                          <p:tavLst>
                                            <p:tav tm="0">
                                              <p:val>
                                                <p:fltVal val="0"/>
                                              </p:val>
                                            </p:tav>
                                            <p:tav tm="100000">
                                              <p:val>
                                                <p:strVal val="#ppt_h"/>
                                              </p:val>
                                            </p:tav>
                                          </p:tavLst>
                                        </p:anim>
                                        <p:animEffect transition="in" filter="fade">
                                          <p:cBhvr>
                                            <p:cTn id="60" dur="7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700" fill="hold"/>
                                            <p:tgtEl>
                                              <p:spTgt spid="10"/>
                                            </p:tgtEl>
                                            <p:attrNameLst>
                                              <p:attrName>ppt_w</p:attrName>
                                            </p:attrNameLst>
                                          </p:cBhvr>
                                          <p:tavLst>
                                            <p:tav tm="0">
                                              <p:val>
                                                <p:fltVal val="0"/>
                                              </p:val>
                                            </p:tav>
                                            <p:tav tm="100000">
                                              <p:val>
                                                <p:strVal val="#ppt_w"/>
                                              </p:val>
                                            </p:tav>
                                          </p:tavLst>
                                        </p:anim>
                                        <p:anim calcmode="lin" valueType="num">
                                          <p:cBhvr>
                                            <p:cTn id="64" dur="700" fill="hold"/>
                                            <p:tgtEl>
                                              <p:spTgt spid="10"/>
                                            </p:tgtEl>
                                            <p:attrNameLst>
                                              <p:attrName>ppt_h</p:attrName>
                                            </p:attrNameLst>
                                          </p:cBhvr>
                                          <p:tavLst>
                                            <p:tav tm="0">
                                              <p:val>
                                                <p:fltVal val="0"/>
                                              </p:val>
                                            </p:tav>
                                            <p:tav tm="100000">
                                              <p:val>
                                                <p:strVal val="#ppt_h"/>
                                              </p:val>
                                            </p:tav>
                                          </p:tavLst>
                                        </p:anim>
                                        <p:animEffect transition="in" filter="fade">
                                          <p:cBhvr>
                                            <p:cTn id="65" dur="700"/>
                                            <p:tgtEl>
                                              <p:spTgt spid="1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700" fill="hold"/>
                                            <p:tgtEl>
                                              <p:spTgt spid="9"/>
                                            </p:tgtEl>
                                            <p:attrNameLst>
                                              <p:attrName>ppt_w</p:attrName>
                                            </p:attrNameLst>
                                          </p:cBhvr>
                                          <p:tavLst>
                                            <p:tav tm="0">
                                              <p:val>
                                                <p:fltVal val="0"/>
                                              </p:val>
                                            </p:tav>
                                            <p:tav tm="100000">
                                              <p:val>
                                                <p:strVal val="#ppt_w"/>
                                              </p:val>
                                            </p:tav>
                                          </p:tavLst>
                                        </p:anim>
                                        <p:anim calcmode="lin" valueType="num">
                                          <p:cBhvr>
                                            <p:cTn id="69" dur="700" fill="hold"/>
                                            <p:tgtEl>
                                              <p:spTgt spid="9"/>
                                            </p:tgtEl>
                                            <p:attrNameLst>
                                              <p:attrName>ppt_h</p:attrName>
                                            </p:attrNameLst>
                                          </p:cBhvr>
                                          <p:tavLst>
                                            <p:tav tm="0">
                                              <p:val>
                                                <p:fltVal val="0"/>
                                              </p:val>
                                            </p:tav>
                                            <p:tav tm="100000">
                                              <p:val>
                                                <p:strVal val="#ppt_h"/>
                                              </p:val>
                                            </p:tav>
                                          </p:tavLst>
                                        </p:anim>
                                        <p:animEffect transition="in" filter="fade">
                                          <p:cBhvr>
                                            <p:cTn id="70" dur="700"/>
                                            <p:tgtEl>
                                              <p:spTgt spid="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700" fill="hold"/>
                                            <p:tgtEl>
                                              <p:spTgt spid="28"/>
                                            </p:tgtEl>
                                            <p:attrNameLst>
                                              <p:attrName>ppt_w</p:attrName>
                                            </p:attrNameLst>
                                          </p:cBhvr>
                                          <p:tavLst>
                                            <p:tav tm="0">
                                              <p:val>
                                                <p:fltVal val="0"/>
                                              </p:val>
                                            </p:tav>
                                            <p:tav tm="100000">
                                              <p:val>
                                                <p:strVal val="#ppt_w"/>
                                              </p:val>
                                            </p:tav>
                                          </p:tavLst>
                                        </p:anim>
                                        <p:anim calcmode="lin" valueType="num">
                                          <p:cBhvr>
                                            <p:cTn id="74" dur="700" fill="hold"/>
                                            <p:tgtEl>
                                              <p:spTgt spid="28"/>
                                            </p:tgtEl>
                                            <p:attrNameLst>
                                              <p:attrName>ppt_h</p:attrName>
                                            </p:attrNameLst>
                                          </p:cBhvr>
                                          <p:tavLst>
                                            <p:tav tm="0">
                                              <p:val>
                                                <p:fltVal val="0"/>
                                              </p:val>
                                            </p:tav>
                                            <p:tav tm="100000">
                                              <p:val>
                                                <p:strVal val="#ppt_h"/>
                                              </p:val>
                                            </p:tav>
                                          </p:tavLst>
                                        </p:anim>
                                        <p:animEffect transition="in" filter="fade">
                                          <p:cBhvr>
                                            <p:cTn id="75" dur="700"/>
                                            <p:tgtEl>
                                              <p:spTgt spid="2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00" fill="hold"/>
                                            <p:tgtEl>
                                              <p:spTgt spid="29"/>
                                            </p:tgtEl>
                                            <p:attrNameLst>
                                              <p:attrName>ppt_w</p:attrName>
                                            </p:attrNameLst>
                                          </p:cBhvr>
                                          <p:tavLst>
                                            <p:tav tm="0">
                                              <p:val>
                                                <p:fltVal val="0"/>
                                              </p:val>
                                            </p:tav>
                                            <p:tav tm="100000">
                                              <p:val>
                                                <p:strVal val="#ppt_w"/>
                                              </p:val>
                                            </p:tav>
                                          </p:tavLst>
                                        </p:anim>
                                        <p:anim calcmode="lin" valueType="num">
                                          <p:cBhvr>
                                            <p:cTn id="79" dur="700" fill="hold"/>
                                            <p:tgtEl>
                                              <p:spTgt spid="29"/>
                                            </p:tgtEl>
                                            <p:attrNameLst>
                                              <p:attrName>ppt_h</p:attrName>
                                            </p:attrNameLst>
                                          </p:cBhvr>
                                          <p:tavLst>
                                            <p:tav tm="0">
                                              <p:val>
                                                <p:fltVal val="0"/>
                                              </p:val>
                                            </p:tav>
                                            <p:tav tm="100000">
                                              <p:val>
                                                <p:strVal val="#ppt_h"/>
                                              </p:val>
                                            </p:tav>
                                          </p:tavLst>
                                        </p:anim>
                                        <p:animEffect transition="in" filter="fade">
                                          <p:cBhvr>
                                            <p:cTn id="80" dur="700"/>
                                            <p:tgtEl>
                                              <p:spTgt spid="2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7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700"/>
                                            <p:tgtEl>
                                              <p:spTgt spid="16"/>
                                            </p:tgtEl>
                                          </p:cBhvr>
                                        </p:animEffect>
                                      </p:childTnLst>
                                    </p:cTn>
                                  </p:par>
                                  <p:par>
                                    <p:cTn id="87" presetID="18" presetClass="entr" presetSubtype="12"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strips(downLeft)">
                                          <p:cBhvr>
                                            <p:cTn id="89" dur="700"/>
                                            <p:tgtEl>
                                              <p:spTgt spid="2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700"/>
                                            <p:tgtEl>
                                              <p:spTgt spid="2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up)">
                                          <p:cBhvr>
                                            <p:cTn id="95" dur="700"/>
                                            <p:tgtEl>
                                              <p:spTgt spid="17"/>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700" fill="hold"/>
                                            <p:tgtEl>
                                              <p:spTgt spid="30"/>
                                            </p:tgtEl>
                                            <p:attrNameLst>
                                              <p:attrName>ppt_w</p:attrName>
                                            </p:attrNameLst>
                                          </p:cBhvr>
                                          <p:tavLst>
                                            <p:tav tm="0">
                                              <p:val>
                                                <p:fltVal val="0"/>
                                              </p:val>
                                            </p:tav>
                                            <p:tav tm="100000">
                                              <p:val>
                                                <p:strVal val="#ppt_w"/>
                                              </p:val>
                                            </p:tav>
                                          </p:tavLst>
                                        </p:anim>
                                        <p:anim calcmode="lin" valueType="num">
                                          <p:cBhvr>
                                            <p:cTn id="99" dur="700" fill="hold"/>
                                            <p:tgtEl>
                                              <p:spTgt spid="30"/>
                                            </p:tgtEl>
                                            <p:attrNameLst>
                                              <p:attrName>ppt_h</p:attrName>
                                            </p:attrNameLst>
                                          </p:cBhvr>
                                          <p:tavLst>
                                            <p:tav tm="0">
                                              <p:val>
                                                <p:fltVal val="0"/>
                                              </p:val>
                                            </p:tav>
                                            <p:tav tm="100000">
                                              <p:val>
                                                <p:strVal val="#ppt_h"/>
                                              </p:val>
                                            </p:tav>
                                          </p:tavLst>
                                        </p:anim>
                                        <p:animEffect transition="in" filter="fade">
                                          <p:cBhvr>
                                            <p:cTn id="100" dur="700"/>
                                            <p:tgtEl>
                                              <p:spTgt spid="30"/>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strips(downRight)">
                                          <p:cBhvr>
                                            <p:cTn id="103" dur="700"/>
                                            <p:tgtEl>
                                              <p:spTgt spid="22"/>
                                            </p:tgtEl>
                                          </p:cBhvr>
                                        </p:animEffect>
                                      </p:childTnLst>
                                    </p:cTn>
                                  </p:par>
                                  <p:par>
                                    <p:cTn id="104" presetID="18" presetClass="entr" presetSubtype="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strips(downRight)">
                                          <p:cBhvr>
                                            <p:cTn id="106" dur="700"/>
                                            <p:tgtEl>
                                              <p:spTgt spid="2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700" fill="hold"/>
                                            <p:tgtEl>
                                              <p:spTgt spid="11"/>
                                            </p:tgtEl>
                                            <p:attrNameLst>
                                              <p:attrName>ppt_w</p:attrName>
                                            </p:attrNameLst>
                                          </p:cBhvr>
                                          <p:tavLst>
                                            <p:tav tm="0">
                                              <p:val>
                                                <p:fltVal val="0"/>
                                              </p:val>
                                            </p:tav>
                                            <p:tav tm="100000">
                                              <p:val>
                                                <p:strVal val="#ppt_w"/>
                                              </p:val>
                                            </p:tav>
                                          </p:tavLst>
                                        </p:anim>
                                        <p:anim calcmode="lin" valueType="num">
                                          <p:cBhvr>
                                            <p:cTn id="110" dur="700" fill="hold"/>
                                            <p:tgtEl>
                                              <p:spTgt spid="11"/>
                                            </p:tgtEl>
                                            <p:attrNameLst>
                                              <p:attrName>ppt_h</p:attrName>
                                            </p:attrNameLst>
                                          </p:cBhvr>
                                          <p:tavLst>
                                            <p:tav tm="0">
                                              <p:val>
                                                <p:fltVal val="0"/>
                                              </p:val>
                                            </p:tav>
                                            <p:tav tm="100000">
                                              <p:val>
                                                <p:strVal val="#ppt_h"/>
                                              </p:val>
                                            </p:tav>
                                          </p:tavLst>
                                        </p:anim>
                                        <p:animEffect transition="in" filter="fade">
                                          <p:cBhvr>
                                            <p:cTn id="111" dur="700"/>
                                            <p:tgtEl>
                                              <p:spTgt spid="1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700" fill="hold"/>
                                            <p:tgtEl>
                                              <p:spTgt spid="12"/>
                                            </p:tgtEl>
                                            <p:attrNameLst>
                                              <p:attrName>ppt_w</p:attrName>
                                            </p:attrNameLst>
                                          </p:cBhvr>
                                          <p:tavLst>
                                            <p:tav tm="0">
                                              <p:val>
                                                <p:fltVal val="0"/>
                                              </p:val>
                                            </p:tav>
                                            <p:tav tm="100000">
                                              <p:val>
                                                <p:strVal val="#ppt_w"/>
                                              </p:val>
                                            </p:tav>
                                          </p:tavLst>
                                        </p:anim>
                                        <p:anim calcmode="lin" valueType="num">
                                          <p:cBhvr>
                                            <p:cTn id="115" dur="700" fill="hold"/>
                                            <p:tgtEl>
                                              <p:spTgt spid="12"/>
                                            </p:tgtEl>
                                            <p:attrNameLst>
                                              <p:attrName>ppt_h</p:attrName>
                                            </p:attrNameLst>
                                          </p:cBhvr>
                                          <p:tavLst>
                                            <p:tav tm="0">
                                              <p:val>
                                                <p:fltVal val="0"/>
                                              </p:val>
                                            </p:tav>
                                            <p:tav tm="100000">
                                              <p:val>
                                                <p:strVal val="#ppt_h"/>
                                              </p:val>
                                            </p:tav>
                                          </p:tavLst>
                                        </p:anim>
                                        <p:animEffect transition="in" filter="fade">
                                          <p:cBhvr>
                                            <p:cTn id="116" dur="700"/>
                                            <p:tgtEl>
                                              <p:spTgt spid="12"/>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ipe(left)">
                                          <p:cBhvr>
                                            <p:cTn id="119" dur="700"/>
                                            <p:tgtEl>
                                              <p:spTgt spid="51"/>
                                            </p:tgtEl>
                                          </p:cBhvr>
                                        </p:animEffect>
                                      </p:childTnLst>
                                    </p:cTn>
                                  </p:par>
                                </p:childTnLst>
                              </p:cTn>
                            </p:par>
                            <p:par>
                              <p:cTn id="120" fill="hold">
                                <p:stCondLst>
                                  <p:cond delay="4500"/>
                                </p:stCondLst>
                                <p:childTnLst>
                                  <p:par>
                                    <p:cTn id="121" presetID="53" presetClass="entr" presetSubtype="16" fill="hold" grpId="0" nodeType="after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700" fill="hold"/>
                                            <p:tgtEl>
                                              <p:spTgt spid="74"/>
                                            </p:tgtEl>
                                            <p:attrNameLst>
                                              <p:attrName>ppt_w</p:attrName>
                                            </p:attrNameLst>
                                          </p:cBhvr>
                                          <p:tavLst>
                                            <p:tav tm="0">
                                              <p:val>
                                                <p:fltVal val="0"/>
                                              </p:val>
                                            </p:tav>
                                            <p:tav tm="100000">
                                              <p:val>
                                                <p:strVal val="#ppt_w"/>
                                              </p:val>
                                            </p:tav>
                                          </p:tavLst>
                                        </p:anim>
                                        <p:anim calcmode="lin" valueType="num">
                                          <p:cBhvr>
                                            <p:cTn id="124" dur="700" fill="hold"/>
                                            <p:tgtEl>
                                              <p:spTgt spid="74"/>
                                            </p:tgtEl>
                                            <p:attrNameLst>
                                              <p:attrName>ppt_h</p:attrName>
                                            </p:attrNameLst>
                                          </p:cBhvr>
                                          <p:tavLst>
                                            <p:tav tm="0">
                                              <p:val>
                                                <p:fltVal val="0"/>
                                              </p:val>
                                            </p:tav>
                                            <p:tav tm="100000">
                                              <p:val>
                                                <p:strVal val="#ppt_h"/>
                                              </p:val>
                                            </p:tav>
                                          </p:tavLst>
                                        </p:anim>
                                        <p:animEffect transition="in" filter="fade">
                                          <p:cBhvr>
                                            <p:cTn id="125" dur="700"/>
                                            <p:tgtEl>
                                              <p:spTgt spid="74"/>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left)">
                                          <p:cBhvr>
                                            <p:cTn id="128" dur="700"/>
                                            <p:tgtEl>
                                              <p:spTgt spid="50"/>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down)">
                                          <p:cBhvr>
                                            <p:cTn id="131" dur="700"/>
                                            <p:tgtEl>
                                              <p:spTgt spid="49"/>
                                            </p:tgtEl>
                                          </p:cBhvr>
                                        </p:animEffect>
                                      </p:childTnLst>
                                    </p:cTn>
                                  </p:par>
                                </p:childTnLst>
                              </p:cTn>
                            </p:par>
                            <p:par>
                              <p:cTn id="132" fill="hold">
                                <p:stCondLst>
                                  <p:cond delay="5500"/>
                                </p:stCondLst>
                                <p:childTnLst>
                                  <p:par>
                                    <p:cTn id="133" presetID="53" presetClass="entr" presetSubtype="16"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 calcmode="lin" valueType="num">
                                          <p:cBhvr>
                                            <p:cTn id="135" dur="700" fill="hold"/>
                                            <p:tgtEl>
                                              <p:spTgt spid="73"/>
                                            </p:tgtEl>
                                            <p:attrNameLst>
                                              <p:attrName>ppt_w</p:attrName>
                                            </p:attrNameLst>
                                          </p:cBhvr>
                                          <p:tavLst>
                                            <p:tav tm="0">
                                              <p:val>
                                                <p:fltVal val="0"/>
                                              </p:val>
                                            </p:tav>
                                            <p:tav tm="100000">
                                              <p:val>
                                                <p:strVal val="#ppt_w"/>
                                              </p:val>
                                            </p:tav>
                                          </p:tavLst>
                                        </p:anim>
                                        <p:anim calcmode="lin" valueType="num">
                                          <p:cBhvr>
                                            <p:cTn id="136" dur="700" fill="hold"/>
                                            <p:tgtEl>
                                              <p:spTgt spid="73"/>
                                            </p:tgtEl>
                                            <p:attrNameLst>
                                              <p:attrName>ppt_h</p:attrName>
                                            </p:attrNameLst>
                                          </p:cBhvr>
                                          <p:tavLst>
                                            <p:tav tm="0">
                                              <p:val>
                                                <p:fltVal val="0"/>
                                              </p:val>
                                            </p:tav>
                                            <p:tav tm="100000">
                                              <p:val>
                                                <p:strVal val="#ppt_h"/>
                                              </p:val>
                                            </p:tav>
                                          </p:tavLst>
                                        </p:anim>
                                        <p:animEffect transition="in" filter="fade">
                                          <p:cBhvr>
                                            <p:cTn id="137" dur="700"/>
                                            <p:tgtEl>
                                              <p:spTgt spid="7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700" fill="hold"/>
                                            <p:tgtEl>
                                              <p:spTgt spid="43"/>
                                            </p:tgtEl>
                                            <p:attrNameLst>
                                              <p:attrName>ppt_w</p:attrName>
                                            </p:attrNameLst>
                                          </p:cBhvr>
                                          <p:tavLst>
                                            <p:tav tm="0">
                                              <p:val>
                                                <p:fltVal val="0"/>
                                              </p:val>
                                            </p:tav>
                                            <p:tav tm="100000">
                                              <p:val>
                                                <p:strVal val="#ppt_w"/>
                                              </p:val>
                                            </p:tav>
                                          </p:tavLst>
                                        </p:anim>
                                        <p:anim calcmode="lin" valueType="num">
                                          <p:cBhvr>
                                            <p:cTn id="141" dur="700" fill="hold"/>
                                            <p:tgtEl>
                                              <p:spTgt spid="43"/>
                                            </p:tgtEl>
                                            <p:attrNameLst>
                                              <p:attrName>ppt_h</p:attrName>
                                            </p:attrNameLst>
                                          </p:cBhvr>
                                          <p:tavLst>
                                            <p:tav tm="0">
                                              <p:val>
                                                <p:fltVal val="0"/>
                                              </p:val>
                                            </p:tav>
                                            <p:tav tm="100000">
                                              <p:val>
                                                <p:strVal val="#ppt_h"/>
                                              </p:val>
                                            </p:tav>
                                          </p:tavLst>
                                        </p:anim>
                                        <p:animEffect transition="in" filter="fade">
                                          <p:cBhvr>
                                            <p:cTn id="142" dur="700"/>
                                            <p:tgtEl>
                                              <p:spTgt spid="4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87"/>
                                            </p:tgtEl>
                                            <p:attrNameLst>
                                              <p:attrName>style.visibility</p:attrName>
                                            </p:attrNameLst>
                                          </p:cBhvr>
                                          <p:to>
                                            <p:strVal val="visible"/>
                                          </p:to>
                                        </p:set>
                                        <p:anim calcmode="lin" valueType="num">
                                          <p:cBhvr>
                                            <p:cTn id="145" dur="700" fill="hold"/>
                                            <p:tgtEl>
                                              <p:spTgt spid="87"/>
                                            </p:tgtEl>
                                            <p:attrNameLst>
                                              <p:attrName>ppt_w</p:attrName>
                                            </p:attrNameLst>
                                          </p:cBhvr>
                                          <p:tavLst>
                                            <p:tav tm="0">
                                              <p:val>
                                                <p:fltVal val="0"/>
                                              </p:val>
                                            </p:tav>
                                            <p:tav tm="100000">
                                              <p:val>
                                                <p:strVal val="#ppt_w"/>
                                              </p:val>
                                            </p:tav>
                                          </p:tavLst>
                                        </p:anim>
                                        <p:anim calcmode="lin" valueType="num">
                                          <p:cBhvr>
                                            <p:cTn id="146" dur="700" fill="hold"/>
                                            <p:tgtEl>
                                              <p:spTgt spid="87"/>
                                            </p:tgtEl>
                                            <p:attrNameLst>
                                              <p:attrName>ppt_h</p:attrName>
                                            </p:attrNameLst>
                                          </p:cBhvr>
                                          <p:tavLst>
                                            <p:tav tm="0">
                                              <p:val>
                                                <p:fltVal val="0"/>
                                              </p:val>
                                            </p:tav>
                                            <p:tav tm="100000">
                                              <p:val>
                                                <p:strVal val="#ppt_h"/>
                                              </p:val>
                                            </p:tav>
                                          </p:tavLst>
                                        </p:anim>
                                        <p:animEffect transition="in" filter="fade">
                                          <p:cBhvr>
                                            <p:cTn id="147" dur="700"/>
                                            <p:tgtEl>
                                              <p:spTgt spid="8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 calcmode="lin" valueType="num">
                                          <p:cBhvr>
                                            <p:cTn id="150" dur="700" fill="hold"/>
                                            <p:tgtEl>
                                              <p:spTgt spid="86"/>
                                            </p:tgtEl>
                                            <p:attrNameLst>
                                              <p:attrName>ppt_w</p:attrName>
                                            </p:attrNameLst>
                                          </p:cBhvr>
                                          <p:tavLst>
                                            <p:tav tm="0">
                                              <p:val>
                                                <p:fltVal val="0"/>
                                              </p:val>
                                            </p:tav>
                                            <p:tav tm="100000">
                                              <p:val>
                                                <p:strVal val="#ppt_w"/>
                                              </p:val>
                                            </p:tav>
                                          </p:tavLst>
                                        </p:anim>
                                        <p:anim calcmode="lin" valueType="num">
                                          <p:cBhvr>
                                            <p:cTn id="151" dur="700" fill="hold"/>
                                            <p:tgtEl>
                                              <p:spTgt spid="86"/>
                                            </p:tgtEl>
                                            <p:attrNameLst>
                                              <p:attrName>ppt_h</p:attrName>
                                            </p:attrNameLst>
                                          </p:cBhvr>
                                          <p:tavLst>
                                            <p:tav tm="0">
                                              <p:val>
                                                <p:fltVal val="0"/>
                                              </p:val>
                                            </p:tav>
                                            <p:tav tm="100000">
                                              <p:val>
                                                <p:strVal val="#ppt_h"/>
                                              </p:val>
                                            </p:tav>
                                          </p:tavLst>
                                        </p:anim>
                                        <p:animEffect transition="in" filter="fade">
                                          <p:cBhvr>
                                            <p:cTn id="152" dur="700"/>
                                            <p:tgtEl>
                                              <p:spTgt spid="8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85"/>
                                            </p:tgtEl>
                                            <p:attrNameLst>
                                              <p:attrName>style.visibility</p:attrName>
                                            </p:attrNameLst>
                                          </p:cBhvr>
                                          <p:to>
                                            <p:strVal val="visible"/>
                                          </p:to>
                                        </p:set>
                                        <p:anim calcmode="lin" valueType="num">
                                          <p:cBhvr>
                                            <p:cTn id="155" dur="700" fill="hold"/>
                                            <p:tgtEl>
                                              <p:spTgt spid="85"/>
                                            </p:tgtEl>
                                            <p:attrNameLst>
                                              <p:attrName>ppt_w</p:attrName>
                                            </p:attrNameLst>
                                          </p:cBhvr>
                                          <p:tavLst>
                                            <p:tav tm="0">
                                              <p:val>
                                                <p:fltVal val="0"/>
                                              </p:val>
                                            </p:tav>
                                            <p:tav tm="100000">
                                              <p:val>
                                                <p:strVal val="#ppt_w"/>
                                              </p:val>
                                            </p:tav>
                                          </p:tavLst>
                                        </p:anim>
                                        <p:anim calcmode="lin" valueType="num">
                                          <p:cBhvr>
                                            <p:cTn id="156" dur="700" fill="hold"/>
                                            <p:tgtEl>
                                              <p:spTgt spid="85"/>
                                            </p:tgtEl>
                                            <p:attrNameLst>
                                              <p:attrName>ppt_h</p:attrName>
                                            </p:attrNameLst>
                                          </p:cBhvr>
                                          <p:tavLst>
                                            <p:tav tm="0">
                                              <p:val>
                                                <p:fltVal val="0"/>
                                              </p:val>
                                            </p:tav>
                                            <p:tav tm="100000">
                                              <p:val>
                                                <p:strVal val="#ppt_h"/>
                                              </p:val>
                                            </p:tav>
                                          </p:tavLst>
                                        </p:anim>
                                        <p:animEffect transition="in" filter="fade">
                                          <p:cBhvr>
                                            <p:cTn id="157" dur="700"/>
                                            <p:tgtEl>
                                              <p:spTgt spid="85"/>
                                            </p:tgtEl>
                                          </p:cBhvr>
                                        </p:animEffect>
                                      </p:childTnLst>
                                    </p:cTn>
                                  </p:par>
                                  <p:par>
                                    <p:cTn id="158" presetID="18" presetClass="entr" presetSubtype="6" fill="hold" grpId="0" nodeType="withEffect">
                                      <p:stCondLst>
                                        <p:cond delay="0"/>
                                      </p:stCondLst>
                                      <p:childTnLst>
                                        <p:set>
                                          <p:cBhvr>
                                            <p:cTn id="159" dur="1" fill="hold">
                                              <p:stCondLst>
                                                <p:cond delay="0"/>
                                              </p:stCondLst>
                                            </p:cTn>
                                            <p:tgtEl>
                                              <p:spTgt spid="48"/>
                                            </p:tgtEl>
                                            <p:attrNameLst>
                                              <p:attrName>style.visibility</p:attrName>
                                            </p:attrNameLst>
                                          </p:cBhvr>
                                          <p:to>
                                            <p:strVal val="visible"/>
                                          </p:to>
                                        </p:set>
                                        <p:animEffect transition="in" filter="strips(downRight)">
                                          <p:cBhvr>
                                            <p:cTn id="160" dur="700"/>
                                            <p:tgtEl>
                                              <p:spTgt spid="48"/>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down)">
                                          <p:cBhvr>
                                            <p:cTn id="163" dur="700"/>
                                            <p:tgtEl>
                                              <p:spTgt spid="46"/>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700"/>
                                            <p:tgtEl>
                                              <p:spTgt spid="47"/>
                                            </p:tgtEl>
                                          </p:cBhvr>
                                        </p:animEffect>
                                      </p:childTnLst>
                                    </p:cTn>
                                  </p:par>
                                </p:childTnLst>
                              </p:cTn>
                            </p:par>
                            <p:par>
                              <p:cTn id="167" fill="hold">
                                <p:stCondLst>
                                  <p:cond delay="6500"/>
                                </p:stCondLst>
                                <p:childTnLst>
                                  <p:par>
                                    <p:cTn id="168" presetID="53" presetClass="entr" presetSubtype="16" fill="hold" grpId="0" nodeType="afterEffect">
                                      <p:stCondLst>
                                        <p:cond delay="0"/>
                                      </p:stCondLst>
                                      <p:childTnLst>
                                        <p:set>
                                          <p:cBhvr>
                                            <p:cTn id="169" dur="1" fill="hold">
                                              <p:stCondLst>
                                                <p:cond delay="0"/>
                                              </p:stCondLst>
                                            </p:cTn>
                                            <p:tgtEl>
                                              <p:spTgt spid="76"/>
                                            </p:tgtEl>
                                            <p:attrNameLst>
                                              <p:attrName>style.visibility</p:attrName>
                                            </p:attrNameLst>
                                          </p:cBhvr>
                                          <p:to>
                                            <p:strVal val="visible"/>
                                          </p:to>
                                        </p:set>
                                        <p:anim calcmode="lin" valueType="num">
                                          <p:cBhvr>
                                            <p:cTn id="170" dur="700" fill="hold"/>
                                            <p:tgtEl>
                                              <p:spTgt spid="76"/>
                                            </p:tgtEl>
                                            <p:attrNameLst>
                                              <p:attrName>ppt_w</p:attrName>
                                            </p:attrNameLst>
                                          </p:cBhvr>
                                          <p:tavLst>
                                            <p:tav tm="0">
                                              <p:val>
                                                <p:fltVal val="0"/>
                                              </p:val>
                                            </p:tav>
                                            <p:tav tm="100000">
                                              <p:val>
                                                <p:strVal val="#ppt_w"/>
                                              </p:val>
                                            </p:tav>
                                          </p:tavLst>
                                        </p:anim>
                                        <p:anim calcmode="lin" valueType="num">
                                          <p:cBhvr>
                                            <p:cTn id="171" dur="700" fill="hold"/>
                                            <p:tgtEl>
                                              <p:spTgt spid="76"/>
                                            </p:tgtEl>
                                            <p:attrNameLst>
                                              <p:attrName>ppt_h</p:attrName>
                                            </p:attrNameLst>
                                          </p:cBhvr>
                                          <p:tavLst>
                                            <p:tav tm="0">
                                              <p:val>
                                                <p:fltVal val="0"/>
                                              </p:val>
                                            </p:tav>
                                            <p:tav tm="100000">
                                              <p:val>
                                                <p:strVal val="#ppt_h"/>
                                              </p:val>
                                            </p:tav>
                                          </p:tavLst>
                                        </p:anim>
                                        <p:animEffect transition="in" filter="fade">
                                          <p:cBhvr>
                                            <p:cTn id="172" dur="700"/>
                                            <p:tgtEl>
                                              <p:spTgt spid="76"/>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 calcmode="lin" valueType="num">
                                          <p:cBhvr>
                                            <p:cTn id="175" dur="700" fill="hold"/>
                                            <p:tgtEl>
                                              <p:spTgt spid="42"/>
                                            </p:tgtEl>
                                            <p:attrNameLst>
                                              <p:attrName>ppt_w</p:attrName>
                                            </p:attrNameLst>
                                          </p:cBhvr>
                                          <p:tavLst>
                                            <p:tav tm="0">
                                              <p:val>
                                                <p:fltVal val="0"/>
                                              </p:val>
                                            </p:tav>
                                            <p:tav tm="100000">
                                              <p:val>
                                                <p:strVal val="#ppt_w"/>
                                              </p:val>
                                            </p:tav>
                                          </p:tavLst>
                                        </p:anim>
                                        <p:anim calcmode="lin" valueType="num">
                                          <p:cBhvr>
                                            <p:cTn id="176" dur="700" fill="hold"/>
                                            <p:tgtEl>
                                              <p:spTgt spid="42"/>
                                            </p:tgtEl>
                                            <p:attrNameLst>
                                              <p:attrName>ppt_h</p:attrName>
                                            </p:attrNameLst>
                                          </p:cBhvr>
                                          <p:tavLst>
                                            <p:tav tm="0">
                                              <p:val>
                                                <p:fltVal val="0"/>
                                              </p:val>
                                            </p:tav>
                                            <p:tav tm="100000">
                                              <p:val>
                                                <p:strVal val="#ppt_h"/>
                                              </p:val>
                                            </p:tav>
                                          </p:tavLst>
                                        </p:anim>
                                        <p:animEffect transition="in" filter="fade">
                                          <p:cBhvr>
                                            <p:cTn id="177" dur="700"/>
                                            <p:tgtEl>
                                              <p:spTgt spid="42"/>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p:cTn id="180" dur="700" fill="hold"/>
                                            <p:tgtEl>
                                              <p:spTgt spid="41"/>
                                            </p:tgtEl>
                                            <p:attrNameLst>
                                              <p:attrName>ppt_w</p:attrName>
                                            </p:attrNameLst>
                                          </p:cBhvr>
                                          <p:tavLst>
                                            <p:tav tm="0">
                                              <p:val>
                                                <p:fltVal val="0"/>
                                              </p:val>
                                            </p:tav>
                                            <p:tav tm="100000">
                                              <p:val>
                                                <p:strVal val="#ppt_w"/>
                                              </p:val>
                                            </p:tav>
                                          </p:tavLst>
                                        </p:anim>
                                        <p:anim calcmode="lin" valueType="num">
                                          <p:cBhvr>
                                            <p:cTn id="181" dur="700" fill="hold"/>
                                            <p:tgtEl>
                                              <p:spTgt spid="41"/>
                                            </p:tgtEl>
                                            <p:attrNameLst>
                                              <p:attrName>ppt_h</p:attrName>
                                            </p:attrNameLst>
                                          </p:cBhvr>
                                          <p:tavLst>
                                            <p:tav tm="0">
                                              <p:val>
                                                <p:fltVal val="0"/>
                                              </p:val>
                                            </p:tav>
                                            <p:tav tm="100000">
                                              <p:val>
                                                <p:strVal val="#ppt_h"/>
                                              </p:val>
                                            </p:tav>
                                          </p:tavLst>
                                        </p:anim>
                                        <p:animEffect transition="in" filter="fade">
                                          <p:cBhvr>
                                            <p:cTn id="182" dur="700"/>
                                            <p:tgtEl>
                                              <p:spTgt spid="41"/>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700" fill="hold"/>
                                            <p:tgtEl>
                                              <p:spTgt spid="40"/>
                                            </p:tgtEl>
                                            <p:attrNameLst>
                                              <p:attrName>ppt_w</p:attrName>
                                            </p:attrNameLst>
                                          </p:cBhvr>
                                          <p:tavLst>
                                            <p:tav tm="0">
                                              <p:val>
                                                <p:fltVal val="0"/>
                                              </p:val>
                                            </p:tav>
                                            <p:tav tm="100000">
                                              <p:val>
                                                <p:strVal val="#ppt_w"/>
                                              </p:val>
                                            </p:tav>
                                          </p:tavLst>
                                        </p:anim>
                                        <p:anim calcmode="lin" valueType="num">
                                          <p:cBhvr>
                                            <p:cTn id="186" dur="700" fill="hold"/>
                                            <p:tgtEl>
                                              <p:spTgt spid="40"/>
                                            </p:tgtEl>
                                            <p:attrNameLst>
                                              <p:attrName>ppt_h</p:attrName>
                                            </p:attrNameLst>
                                          </p:cBhvr>
                                          <p:tavLst>
                                            <p:tav tm="0">
                                              <p:val>
                                                <p:fltVal val="0"/>
                                              </p:val>
                                            </p:tav>
                                            <p:tav tm="100000">
                                              <p:val>
                                                <p:strVal val="#ppt_h"/>
                                              </p:val>
                                            </p:tav>
                                          </p:tavLst>
                                        </p:anim>
                                        <p:animEffect transition="in" filter="fade">
                                          <p:cBhvr>
                                            <p:cTn id="187" dur="700"/>
                                            <p:tgtEl>
                                              <p:spTgt spid="40"/>
                                            </p:tgtEl>
                                          </p:cBhvr>
                                        </p:animEffect>
                                      </p:childTnLst>
                                    </p:cTn>
                                  </p:par>
                                  <p:par>
                                    <p:cTn id="188" presetID="18" presetClass="entr" presetSubtype="6"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strips(downRight)">
                                          <p:cBhvr>
                                            <p:cTn id="190" dur="700"/>
                                            <p:tgtEl>
                                              <p:spTgt spid="52"/>
                                            </p:tgtEl>
                                          </p:cBhvr>
                                        </p:animEffect>
                                      </p:childTnLst>
                                    </p:cTn>
                                  </p:par>
                                </p:childTnLst>
                              </p:cTn>
                            </p:par>
                            <p:par>
                              <p:cTn id="191" fill="hold">
                                <p:stCondLst>
                                  <p:cond delay="7500"/>
                                </p:stCondLst>
                                <p:childTnLst>
                                  <p:par>
                                    <p:cTn id="192" presetID="53" presetClass="entr" presetSubtype="16" fill="hold" grpId="0" nodeType="afterEffect">
                                      <p:stCondLst>
                                        <p:cond delay="0"/>
                                      </p:stCondLst>
                                      <p:childTnLst>
                                        <p:set>
                                          <p:cBhvr>
                                            <p:cTn id="193" dur="1" fill="hold">
                                              <p:stCondLst>
                                                <p:cond delay="0"/>
                                              </p:stCondLst>
                                            </p:cTn>
                                            <p:tgtEl>
                                              <p:spTgt spid="75"/>
                                            </p:tgtEl>
                                            <p:attrNameLst>
                                              <p:attrName>style.visibility</p:attrName>
                                            </p:attrNameLst>
                                          </p:cBhvr>
                                          <p:to>
                                            <p:strVal val="visible"/>
                                          </p:to>
                                        </p:set>
                                        <p:anim calcmode="lin" valueType="num">
                                          <p:cBhvr>
                                            <p:cTn id="194" dur="700" fill="hold"/>
                                            <p:tgtEl>
                                              <p:spTgt spid="75"/>
                                            </p:tgtEl>
                                            <p:attrNameLst>
                                              <p:attrName>ppt_w</p:attrName>
                                            </p:attrNameLst>
                                          </p:cBhvr>
                                          <p:tavLst>
                                            <p:tav tm="0">
                                              <p:val>
                                                <p:fltVal val="0"/>
                                              </p:val>
                                            </p:tav>
                                            <p:tav tm="100000">
                                              <p:val>
                                                <p:strVal val="#ppt_w"/>
                                              </p:val>
                                            </p:tav>
                                          </p:tavLst>
                                        </p:anim>
                                        <p:anim calcmode="lin" valueType="num">
                                          <p:cBhvr>
                                            <p:cTn id="195" dur="700" fill="hold"/>
                                            <p:tgtEl>
                                              <p:spTgt spid="75"/>
                                            </p:tgtEl>
                                            <p:attrNameLst>
                                              <p:attrName>ppt_h</p:attrName>
                                            </p:attrNameLst>
                                          </p:cBhvr>
                                          <p:tavLst>
                                            <p:tav tm="0">
                                              <p:val>
                                                <p:fltVal val="0"/>
                                              </p:val>
                                            </p:tav>
                                            <p:tav tm="100000">
                                              <p:val>
                                                <p:strVal val="#ppt_h"/>
                                              </p:val>
                                            </p:tav>
                                          </p:tavLst>
                                        </p:anim>
                                        <p:animEffect transition="in" filter="fade">
                                          <p:cBhvr>
                                            <p:cTn id="196" dur="700"/>
                                            <p:tgtEl>
                                              <p:spTgt spid="75"/>
                                            </p:tgtEl>
                                          </p:cBhvr>
                                        </p:animEffect>
                                      </p:childTnLst>
                                    </p:cTn>
                                  </p:par>
                                  <p:par>
                                    <p:cTn id="197" presetID="18" presetClass="entr" presetSubtype="3"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strips(upRight)">
                                          <p:cBhvr>
                                            <p:cTn id="199" dur="700"/>
                                            <p:tgtEl>
                                              <p:spTgt spid="55"/>
                                            </p:tgtEl>
                                          </p:cBhvr>
                                        </p:animEffect>
                                      </p:childTnLst>
                                    </p:cTn>
                                  </p:par>
                                  <p:par>
                                    <p:cTn id="200" presetID="18" presetClass="entr" presetSubtype="12" fill="hold" grpId="0" nodeType="with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strips(downLeft)">
                                          <p:cBhvr>
                                            <p:cTn id="202" dur="700"/>
                                            <p:tgtEl>
                                              <p:spTgt spid="53"/>
                                            </p:tgtEl>
                                          </p:cBhvr>
                                        </p:animEffect>
                                      </p:childTnLst>
                                    </p:cTn>
                                  </p:par>
                                  <p:par>
                                    <p:cTn id="203" presetID="18" presetClass="entr" presetSubtype="3"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strips(upRight)">
                                          <p:cBhvr>
                                            <p:cTn id="205" dur="700"/>
                                            <p:tgtEl>
                                              <p:spTgt spid="72"/>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wipe(left)">
                                          <p:cBhvr>
                                            <p:cTn id="208" dur="700"/>
                                            <p:tgtEl>
                                              <p:spTgt spid="54"/>
                                            </p:tgtEl>
                                          </p:cBhvr>
                                        </p:animEffect>
                                      </p:childTnLst>
                                    </p:cTn>
                                  </p:par>
                                </p:childTnLst>
                              </p:cTn>
                            </p:par>
                            <p:par>
                              <p:cTn id="209" fill="hold">
                                <p:stCondLst>
                                  <p:cond delay="8500"/>
                                </p:stCondLst>
                                <p:childTnLst>
                                  <p:par>
                                    <p:cTn id="210" presetID="53" presetClass="entr" presetSubtype="16" fill="hold" grpId="0" nodeType="afterEffect">
                                      <p:stCondLst>
                                        <p:cond delay="0"/>
                                      </p:stCondLst>
                                      <p:childTnLst>
                                        <p:set>
                                          <p:cBhvr>
                                            <p:cTn id="211" dur="1" fill="hold">
                                              <p:stCondLst>
                                                <p:cond delay="0"/>
                                              </p:stCondLst>
                                            </p:cTn>
                                            <p:tgtEl>
                                              <p:spTgt spid="77"/>
                                            </p:tgtEl>
                                            <p:attrNameLst>
                                              <p:attrName>style.visibility</p:attrName>
                                            </p:attrNameLst>
                                          </p:cBhvr>
                                          <p:to>
                                            <p:strVal val="visible"/>
                                          </p:to>
                                        </p:set>
                                        <p:anim calcmode="lin" valueType="num">
                                          <p:cBhvr>
                                            <p:cTn id="212" dur="700" fill="hold"/>
                                            <p:tgtEl>
                                              <p:spTgt spid="77"/>
                                            </p:tgtEl>
                                            <p:attrNameLst>
                                              <p:attrName>ppt_w</p:attrName>
                                            </p:attrNameLst>
                                          </p:cBhvr>
                                          <p:tavLst>
                                            <p:tav tm="0">
                                              <p:val>
                                                <p:fltVal val="0"/>
                                              </p:val>
                                            </p:tav>
                                            <p:tav tm="100000">
                                              <p:val>
                                                <p:strVal val="#ppt_w"/>
                                              </p:val>
                                            </p:tav>
                                          </p:tavLst>
                                        </p:anim>
                                        <p:anim calcmode="lin" valueType="num">
                                          <p:cBhvr>
                                            <p:cTn id="213" dur="700" fill="hold"/>
                                            <p:tgtEl>
                                              <p:spTgt spid="77"/>
                                            </p:tgtEl>
                                            <p:attrNameLst>
                                              <p:attrName>ppt_h</p:attrName>
                                            </p:attrNameLst>
                                          </p:cBhvr>
                                          <p:tavLst>
                                            <p:tav tm="0">
                                              <p:val>
                                                <p:fltVal val="0"/>
                                              </p:val>
                                            </p:tav>
                                            <p:tav tm="100000">
                                              <p:val>
                                                <p:strVal val="#ppt_h"/>
                                              </p:val>
                                            </p:tav>
                                          </p:tavLst>
                                        </p:anim>
                                        <p:animEffect transition="in" filter="fade">
                                          <p:cBhvr>
                                            <p:cTn id="214" dur="700"/>
                                            <p:tgtEl>
                                              <p:spTgt spid="77"/>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80"/>
                                            </p:tgtEl>
                                            <p:attrNameLst>
                                              <p:attrName>style.visibility</p:attrName>
                                            </p:attrNameLst>
                                          </p:cBhvr>
                                          <p:to>
                                            <p:strVal val="visible"/>
                                          </p:to>
                                        </p:set>
                                        <p:anim calcmode="lin" valueType="num">
                                          <p:cBhvr>
                                            <p:cTn id="217" dur="700" fill="hold"/>
                                            <p:tgtEl>
                                              <p:spTgt spid="80"/>
                                            </p:tgtEl>
                                            <p:attrNameLst>
                                              <p:attrName>ppt_w</p:attrName>
                                            </p:attrNameLst>
                                          </p:cBhvr>
                                          <p:tavLst>
                                            <p:tav tm="0">
                                              <p:val>
                                                <p:fltVal val="0"/>
                                              </p:val>
                                            </p:tav>
                                            <p:tav tm="100000">
                                              <p:val>
                                                <p:strVal val="#ppt_w"/>
                                              </p:val>
                                            </p:tav>
                                          </p:tavLst>
                                        </p:anim>
                                        <p:anim calcmode="lin" valueType="num">
                                          <p:cBhvr>
                                            <p:cTn id="218" dur="700" fill="hold"/>
                                            <p:tgtEl>
                                              <p:spTgt spid="80"/>
                                            </p:tgtEl>
                                            <p:attrNameLst>
                                              <p:attrName>ppt_h</p:attrName>
                                            </p:attrNameLst>
                                          </p:cBhvr>
                                          <p:tavLst>
                                            <p:tav tm="0">
                                              <p:val>
                                                <p:fltVal val="0"/>
                                              </p:val>
                                            </p:tav>
                                            <p:tav tm="100000">
                                              <p:val>
                                                <p:strVal val="#ppt_h"/>
                                              </p:val>
                                            </p:tav>
                                          </p:tavLst>
                                        </p:anim>
                                        <p:animEffect transition="in" filter="fade">
                                          <p:cBhvr>
                                            <p:cTn id="219" dur="700"/>
                                            <p:tgtEl>
                                              <p:spTgt spid="80"/>
                                            </p:tgtEl>
                                          </p:cBhvr>
                                        </p:animEffect>
                                      </p:childTnLst>
                                    </p:cTn>
                                  </p:par>
                                  <p:par>
                                    <p:cTn id="220" presetID="22" presetClass="entr" presetSubtype="1"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Effect transition="in" filter="wipe(up)">
                                          <p:cBhvr>
                                            <p:cTn id="222" dur="700"/>
                                            <p:tgtEl>
                                              <p:spTgt spid="45"/>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56"/>
                                            </p:tgtEl>
                                            <p:attrNameLst>
                                              <p:attrName>style.visibility</p:attrName>
                                            </p:attrNameLst>
                                          </p:cBhvr>
                                          <p:to>
                                            <p:strVal val="visible"/>
                                          </p:to>
                                        </p:set>
                                        <p:animEffect transition="in" filter="wipe(down)">
                                          <p:cBhvr>
                                            <p:cTn id="225" dur="700"/>
                                            <p:tgtEl>
                                              <p:spTgt spid="56"/>
                                            </p:tgtEl>
                                          </p:cBhvr>
                                        </p:animEffect>
                                      </p:childTnLst>
                                    </p:cTn>
                                  </p:par>
                                  <p:par>
                                    <p:cTn id="226" presetID="18" presetClass="entr" presetSubtype="6" fill="hold" grpId="0" nodeType="with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strips(downRight)">
                                          <p:cBhvr>
                                            <p:cTn id="228" dur="700"/>
                                            <p:tgtEl>
                                              <p:spTgt spid="44"/>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39"/>
                                            </p:tgtEl>
                                            <p:attrNameLst>
                                              <p:attrName>style.visibility</p:attrName>
                                            </p:attrNameLst>
                                          </p:cBhvr>
                                          <p:to>
                                            <p:strVal val="visible"/>
                                          </p:to>
                                        </p:set>
                                        <p:anim calcmode="lin" valueType="num">
                                          <p:cBhvr>
                                            <p:cTn id="231" dur="700" fill="hold"/>
                                            <p:tgtEl>
                                              <p:spTgt spid="39"/>
                                            </p:tgtEl>
                                            <p:attrNameLst>
                                              <p:attrName>ppt_w</p:attrName>
                                            </p:attrNameLst>
                                          </p:cBhvr>
                                          <p:tavLst>
                                            <p:tav tm="0">
                                              <p:val>
                                                <p:fltVal val="0"/>
                                              </p:val>
                                            </p:tav>
                                            <p:tav tm="100000">
                                              <p:val>
                                                <p:strVal val="#ppt_w"/>
                                              </p:val>
                                            </p:tav>
                                          </p:tavLst>
                                        </p:anim>
                                        <p:anim calcmode="lin" valueType="num">
                                          <p:cBhvr>
                                            <p:cTn id="232" dur="700" fill="hold"/>
                                            <p:tgtEl>
                                              <p:spTgt spid="39"/>
                                            </p:tgtEl>
                                            <p:attrNameLst>
                                              <p:attrName>ppt_h</p:attrName>
                                            </p:attrNameLst>
                                          </p:cBhvr>
                                          <p:tavLst>
                                            <p:tav tm="0">
                                              <p:val>
                                                <p:fltVal val="0"/>
                                              </p:val>
                                            </p:tav>
                                            <p:tav tm="100000">
                                              <p:val>
                                                <p:strVal val="#ppt_h"/>
                                              </p:val>
                                            </p:tav>
                                          </p:tavLst>
                                        </p:anim>
                                        <p:animEffect transition="in" filter="fade">
                                          <p:cBhvr>
                                            <p:cTn id="233" dur="700"/>
                                            <p:tgtEl>
                                              <p:spTgt spid="39"/>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38"/>
                                            </p:tgtEl>
                                            <p:attrNameLst>
                                              <p:attrName>style.visibility</p:attrName>
                                            </p:attrNameLst>
                                          </p:cBhvr>
                                          <p:to>
                                            <p:strVal val="visible"/>
                                          </p:to>
                                        </p:set>
                                        <p:anim calcmode="lin" valueType="num">
                                          <p:cBhvr>
                                            <p:cTn id="236" dur="700" fill="hold"/>
                                            <p:tgtEl>
                                              <p:spTgt spid="38"/>
                                            </p:tgtEl>
                                            <p:attrNameLst>
                                              <p:attrName>ppt_w</p:attrName>
                                            </p:attrNameLst>
                                          </p:cBhvr>
                                          <p:tavLst>
                                            <p:tav tm="0">
                                              <p:val>
                                                <p:fltVal val="0"/>
                                              </p:val>
                                            </p:tav>
                                            <p:tav tm="100000">
                                              <p:val>
                                                <p:strVal val="#ppt_w"/>
                                              </p:val>
                                            </p:tav>
                                          </p:tavLst>
                                        </p:anim>
                                        <p:anim calcmode="lin" valueType="num">
                                          <p:cBhvr>
                                            <p:cTn id="237" dur="700" fill="hold"/>
                                            <p:tgtEl>
                                              <p:spTgt spid="38"/>
                                            </p:tgtEl>
                                            <p:attrNameLst>
                                              <p:attrName>ppt_h</p:attrName>
                                            </p:attrNameLst>
                                          </p:cBhvr>
                                          <p:tavLst>
                                            <p:tav tm="0">
                                              <p:val>
                                                <p:fltVal val="0"/>
                                              </p:val>
                                            </p:tav>
                                            <p:tav tm="100000">
                                              <p:val>
                                                <p:strVal val="#ppt_h"/>
                                              </p:val>
                                            </p:tav>
                                          </p:tavLst>
                                        </p:anim>
                                        <p:animEffect transition="in" filter="fade">
                                          <p:cBhvr>
                                            <p:cTn id="238" dur="700"/>
                                            <p:tgtEl>
                                              <p:spTgt spid="38"/>
                                            </p:tgtEl>
                                          </p:cBhvr>
                                        </p:animEffect>
                                      </p:childTnLst>
                                    </p:cTn>
                                  </p:par>
                                  <p:par>
                                    <p:cTn id="239" presetID="22" presetClass="entr" presetSubtype="2" fill="hold" grpId="0" nodeType="withEffect">
                                      <p:stCondLst>
                                        <p:cond delay="0"/>
                                      </p:stCondLst>
                                      <p:childTnLst>
                                        <p:set>
                                          <p:cBhvr>
                                            <p:cTn id="240" dur="1" fill="hold">
                                              <p:stCondLst>
                                                <p:cond delay="0"/>
                                              </p:stCondLst>
                                            </p:cTn>
                                            <p:tgtEl>
                                              <p:spTgt spid="67"/>
                                            </p:tgtEl>
                                            <p:attrNameLst>
                                              <p:attrName>style.visibility</p:attrName>
                                            </p:attrNameLst>
                                          </p:cBhvr>
                                          <p:to>
                                            <p:strVal val="visible"/>
                                          </p:to>
                                        </p:set>
                                        <p:animEffect transition="in" filter="wipe(right)">
                                          <p:cBhvr>
                                            <p:cTn id="241" dur="700"/>
                                            <p:tgtEl>
                                              <p:spTgt spid="67"/>
                                            </p:tgtEl>
                                          </p:cBhvr>
                                        </p:animEffect>
                                      </p:childTnLst>
                                    </p:cTn>
                                  </p:par>
                                </p:childTnLst>
                              </p:cTn>
                            </p:par>
                            <p:par>
                              <p:cTn id="242" fill="hold">
                                <p:stCondLst>
                                  <p:cond delay="9500"/>
                                </p:stCondLst>
                                <p:childTnLst>
                                  <p:par>
                                    <p:cTn id="243" presetID="18" presetClass="entr" presetSubtype="6" fill="hold" grpId="0" nodeType="afterEffect">
                                      <p:stCondLst>
                                        <p:cond delay="0"/>
                                      </p:stCondLst>
                                      <p:childTnLst>
                                        <p:set>
                                          <p:cBhvr>
                                            <p:cTn id="244" dur="1" fill="hold">
                                              <p:stCondLst>
                                                <p:cond delay="0"/>
                                              </p:stCondLst>
                                            </p:cTn>
                                            <p:tgtEl>
                                              <p:spTgt spid="57"/>
                                            </p:tgtEl>
                                            <p:attrNameLst>
                                              <p:attrName>style.visibility</p:attrName>
                                            </p:attrNameLst>
                                          </p:cBhvr>
                                          <p:to>
                                            <p:strVal val="visible"/>
                                          </p:to>
                                        </p:set>
                                        <p:animEffect transition="in" filter="strips(downRight)">
                                          <p:cBhvr>
                                            <p:cTn id="245" dur="700"/>
                                            <p:tgtEl>
                                              <p:spTgt spid="57"/>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wipe(down)">
                                          <p:cBhvr>
                                            <p:cTn id="248" dur="700"/>
                                            <p:tgtEl>
                                              <p:spTgt spid="69"/>
                                            </p:tgtEl>
                                          </p:cBhvr>
                                        </p:animEffect>
                                      </p:childTnLst>
                                    </p:cTn>
                                  </p:par>
                                  <p:par>
                                    <p:cTn id="249" presetID="53" presetClass="entr" presetSubtype="16" fill="hold" grpId="0" nodeType="withEffect">
                                      <p:stCondLst>
                                        <p:cond delay="0"/>
                                      </p:stCondLst>
                                      <p:childTnLst>
                                        <p:set>
                                          <p:cBhvr>
                                            <p:cTn id="250" dur="1" fill="hold">
                                              <p:stCondLst>
                                                <p:cond delay="0"/>
                                              </p:stCondLst>
                                            </p:cTn>
                                            <p:tgtEl>
                                              <p:spTgt spid="83"/>
                                            </p:tgtEl>
                                            <p:attrNameLst>
                                              <p:attrName>style.visibility</p:attrName>
                                            </p:attrNameLst>
                                          </p:cBhvr>
                                          <p:to>
                                            <p:strVal val="visible"/>
                                          </p:to>
                                        </p:set>
                                        <p:anim calcmode="lin" valueType="num">
                                          <p:cBhvr>
                                            <p:cTn id="251" dur="700" fill="hold"/>
                                            <p:tgtEl>
                                              <p:spTgt spid="83"/>
                                            </p:tgtEl>
                                            <p:attrNameLst>
                                              <p:attrName>ppt_w</p:attrName>
                                            </p:attrNameLst>
                                          </p:cBhvr>
                                          <p:tavLst>
                                            <p:tav tm="0">
                                              <p:val>
                                                <p:fltVal val="0"/>
                                              </p:val>
                                            </p:tav>
                                            <p:tav tm="100000">
                                              <p:val>
                                                <p:strVal val="#ppt_w"/>
                                              </p:val>
                                            </p:tav>
                                          </p:tavLst>
                                        </p:anim>
                                        <p:anim calcmode="lin" valueType="num">
                                          <p:cBhvr>
                                            <p:cTn id="252" dur="700" fill="hold"/>
                                            <p:tgtEl>
                                              <p:spTgt spid="83"/>
                                            </p:tgtEl>
                                            <p:attrNameLst>
                                              <p:attrName>ppt_h</p:attrName>
                                            </p:attrNameLst>
                                          </p:cBhvr>
                                          <p:tavLst>
                                            <p:tav tm="0">
                                              <p:val>
                                                <p:fltVal val="0"/>
                                              </p:val>
                                            </p:tav>
                                            <p:tav tm="100000">
                                              <p:val>
                                                <p:strVal val="#ppt_h"/>
                                              </p:val>
                                            </p:tav>
                                          </p:tavLst>
                                        </p:anim>
                                        <p:animEffect transition="in" filter="fade">
                                          <p:cBhvr>
                                            <p:cTn id="253" dur="700"/>
                                            <p:tgtEl>
                                              <p:spTgt spid="83"/>
                                            </p:tgtEl>
                                          </p:cBhvr>
                                        </p:animEffect>
                                      </p:childTnLst>
                                    </p:cTn>
                                  </p:par>
                                  <p:par>
                                    <p:cTn id="254" presetID="53" presetClass="entr" presetSubtype="16" fill="hold" grpId="0" nodeType="withEffect">
                                      <p:stCondLst>
                                        <p:cond delay="0"/>
                                      </p:stCondLst>
                                      <p:childTnLst>
                                        <p:set>
                                          <p:cBhvr>
                                            <p:cTn id="255" dur="1" fill="hold">
                                              <p:stCondLst>
                                                <p:cond delay="0"/>
                                              </p:stCondLst>
                                            </p:cTn>
                                            <p:tgtEl>
                                              <p:spTgt spid="33"/>
                                            </p:tgtEl>
                                            <p:attrNameLst>
                                              <p:attrName>style.visibility</p:attrName>
                                            </p:attrNameLst>
                                          </p:cBhvr>
                                          <p:to>
                                            <p:strVal val="visible"/>
                                          </p:to>
                                        </p:set>
                                        <p:anim calcmode="lin" valueType="num">
                                          <p:cBhvr>
                                            <p:cTn id="256" dur="700" fill="hold"/>
                                            <p:tgtEl>
                                              <p:spTgt spid="33"/>
                                            </p:tgtEl>
                                            <p:attrNameLst>
                                              <p:attrName>ppt_w</p:attrName>
                                            </p:attrNameLst>
                                          </p:cBhvr>
                                          <p:tavLst>
                                            <p:tav tm="0">
                                              <p:val>
                                                <p:fltVal val="0"/>
                                              </p:val>
                                            </p:tav>
                                            <p:tav tm="100000">
                                              <p:val>
                                                <p:strVal val="#ppt_w"/>
                                              </p:val>
                                            </p:tav>
                                          </p:tavLst>
                                        </p:anim>
                                        <p:anim calcmode="lin" valueType="num">
                                          <p:cBhvr>
                                            <p:cTn id="257" dur="700" fill="hold"/>
                                            <p:tgtEl>
                                              <p:spTgt spid="33"/>
                                            </p:tgtEl>
                                            <p:attrNameLst>
                                              <p:attrName>ppt_h</p:attrName>
                                            </p:attrNameLst>
                                          </p:cBhvr>
                                          <p:tavLst>
                                            <p:tav tm="0">
                                              <p:val>
                                                <p:fltVal val="0"/>
                                              </p:val>
                                            </p:tav>
                                            <p:tav tm="100000">
                                              <p:val>
                                                <p:strVal val="#ppt_h"/>
                                              </p:val>
                                            </p:tav>
                                          </p:tavLst>
                                        </p:anim>
                                        <p:animEffect transition="in" filter="fade">
                                          <p:cBhvr>
                                            <p:cTn id="258" dur="700"/>
                                            <p:tgtEl>
                                              <p:spTgt spid="33"/>
                                            </p:tgtEl>
                                          </p:cBhvr>
                                        </p:animEffect>
                                      </p:childTnLst>
                                    </p:cTn>
                                  </p:par>
                                  <p:par>
                                    <p:cTn id="259" presetID="53" presetClass="entr" presetSubtype="16" fill="hold" grpId="0" nodeType="withEffect">
                                      <p:stCondLst>
                                        <p:cond delay="0"/>
                                      </p:stCondLst>
                                      <p:childTnLst>
                                        <p:set>
                                          <p:cBhvr>
                                            <p:cTn id="260" dur="1" fill="hold">
                                              <p:stCondLst>
                                                <p:cond delay="0"/>
                                              </p:stCondLst>
                                            </p:cTn>
                                            <p:tgtEl>
                                              <p:spTgt spid="32"/>
                                            </p:tgtEl>
                                            <p:attrNameLst>
                                              <p:attrName>style.visibility</p:attrName>
                                            </p:attrNameLst>
                                          </p:cBhvr>
                                          <p:to>
                                            <p:strVal val="visible"/>
                                          </p:to>
                                        </p:set>
                                        <p:anim calcmode="lin" valueType="num">
                                          <p:cBhvr>
                                            <p:cTn id="261" dur="700" fill="hold"/>
                                            <p:tgtEl>
                                              <p:spTgt spid="32"/>
                                            </p:tgtEl>
                                            <p:attrNameLst>
                                              <p:attrName>ppt_w</p:attrName>
                                            </p:attrNameLst>
                                          </p:cBhvr>
                                          <p:tavLst>
                                            <p:tav tm="0">
                                              <p:val>
                                                <p:fltVal val="0"/>
                                              </p:val>
                                            </p:tav>
                                            <p:tav tm="100000">
                                              <p:val>
                                                <p:strVal val="#ppt_w"/>
                                              </p:val>
                                            </p:tav>
                                          </p:tavLst>
                                        </p:anim>
                                        <p:anim calcmode="lin" valueType="num">
                                          <p:cBhvr>
                                            <p:cTn id="262" dur="700" fill="hold"/>
                                            <p:tgtEl>
                                              <p:spTgt spid="32"/>
                                            </p:tgtEl>
                                            <p:attrNameLst>
                                              <p:attrName>ppt_h</p:attrName>
                                            </p:attrNameLst>
                                          </p:cBhvr>
                                          <p:tavLst>
                                            <p:tav tm="0">
                                              <p:val>
                                                <p:fltVal val="0"/>
                                              </p:val>
                                            </p:tav>
                                            <p:tav tm="100000">
                                              <p:val>
                                                <p:strVal val="#ppt_h"/>
                                              </p:val>
                                            </p:tav>
                                          </p:tavLst>
                                        </p:anim>
                                        <p:animEffect transition="in" filter="fade">
                                          <p:cBhvr>
                                            <p:cTn id="263" dur="700"/>
                                            <p:tgtEl>
                                              <p:spTgt spid="32"/>
                                            </p:tgtEl>
                                          </p:cBhvr>
                                        </p:animEffect>
                                      </p:childTnLst>
                                    </p:cTn>
                                  </p:par>
                                  <p:par>
                                    <p:cTn id="264" presetID="53" presetClass="entr" presetSubtype="16" fill="hold" grpId="0" nodeType="withEffect">
                                      <p:stCondLst>
                                        <p:cond delay="0"/>
                                      </p:stCondLst>
                                      <p:childTnLst>
                                        <p:set>
                                          <p:cBhvr>
                                            <p:cTn id="265" dur="1" fill="hold">
                                              <p:stCondLst>
                                                <p:cond delay="0"/>
                                              </p:stCondLst>
                                            </p:cTn>
                                            <p:tgtEl>
                                              <p:spTgt spid="31"/>
                                            </p:tgtEl>
                                            <p:attrNameLst>
                                              <p:attrName>style.visibility</p:attrName>
                                            </p:attrNameLst>
                                          </p:cBhvr>
                                          <p:to>
                                            <p:strVal val="visible"/>
                                          </p:to>
                                        </p:set>
                                        <p:anim calcmode="lin" valueType="num">
                                          <p:cBhvr>
                                            <p:cTn id="266" dur="700" fill="hold"/>
                                            <p:tgtEl>
                                              <p:spTgt spid="31"/>
                                            </p:tgtEl>
                                            <p:attrNameLst>
                                              <p:attrName>ppt_w</p:attrName>
                                            </p:attrNameLst>
                                          </p:cBhvr>
                                          <p:tavLst>
                                            <p:tav tm="0">
                                              <p:val>
                                                <p:fltVal val="0"/>
                                              </p:val>
                                            </p:tav>
                                            <p:tav tm="100000">
                                              <p:val>
                                                <p:strVal val="#ppt_w"/>
                                              </p:val>
                                            </p:tav>
                                          </p:tavLst>
                                        </p:anim>
                                        <p:anim calcmode="lin" valueType="num">
                                          <p:cBhvr>
                                            <p:cTn id="267" dur="700" fill="hold"/>
                                            <p:tgtEl>
                                              <p:spTgt spid="31"/>
                                            </p:tgtEl>
                                            <p:attrNameLst>
                                              <p:attrName>ppt_h</p:attrName>
                                            </p:attrNameLst>
                                          </p:cBhvr>
                                          <p:tavLst>
                                            <p:tav tm="0">
                                              <p:val>
                                                <p:fltVal val="0"/>
                                              </p:val>
                                            </p:tav>
                                            <p:tav tm="100000">
                                              <p:val>
                                                <p:strVal val="#ppt_h"/>
                                              </p:val>
                                            </p:tav>
                                          </p:tavLst>
                                        </p:anim>
                                        <p:animEffect transition="in" filter="fade">
                                          <p:cBhvr>
                                            <p:cTn id="268" dur="700"/>
                                            <p:tgtEl>
                                              <p:spTgt spid="31"/>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62"/>
                                            </p:tgtEl>
                                            <p:attrNameLst>
                                              <p:attrName>style.visibility</p:attrName>
                                            </p:attrNameLst>
                                          </p:cBhvr>
                                          <p:to>
                                            <p:strVal val="visible"/>
                                          </p:to>
                                        </p:set>
                                        <p:animEffect transition="in" filter="wipe(up)">
                                          <p:cBhvr>
                                            <p:cTn id="271" dur="700"/>
                                            <p:tgtEl>
                                              <p:spTgt spid="62"/>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61"/>
                                            </p:tgtEl>
                                            <p:attrNameLst>
                                              <p:attrName>style.visibility</p:attrName>
                                            </p:attrNameLst>
                                          </p:cBhvr>
                                          <p:to>
                                            <p:strVal val="visible"/>
                                          </p:to>
                                        </p:set>
                                        <p:animEffect transition="in" filter="wipe(up)">
                                          <p:cBhvr>
                                            <p:cTn id="274" dur="700"/>
                                            <p:tgtEl>
                                              <p:spTgt spid="61"/>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66"/>
                                            </p:tgtEl>
                                            <p:attrNameLst>
                                              <p:attrName>style.visibility</p:attrName>
                                            </p:attrNameLst>
                                          </p:cBhvr>
                                          <p:to>
                                            <p:strVal val="visible"/>
                                          </p:to>
                                        </p:set>
                                        <p:animEffect transition="in" filter="wipe(up)">
                                          <p:cBhvr>
                                            <p:cTn id="277" dur="700"/>
                                            <p:tgtEl>
                                              <p:spTgt spid="66"/>
                                            </p:tgtEl>
                                          </p:cBhvr>
                                        </p:animEffect>
                                      </p:childTnLst>
                                    </p:cTn>
                                  </p:par>
                                  <p:par>
                                    <p:cTn id="278" presetID="22" presetClass="entr" presetSubtype="1" fill="hold" grpId="0" nodeType="withEffect">
                                      <p:stCondLst>
                                        <p:cond delay="0"/>
                                      </p:stCondLst>
                                      <p:childTnLst>
                                        <p:set>
                                          <p:cBhvr>
                                            <p:cTn id="279" dur="1" fill="hold">
                                              <p:stCondLst>
                                                <p:cond delay="0"/>
                                              </p:stCondLst>
                                            </p:cTn>
                                            <p:tgtEl>
                                              <p:spTgt spid="64"/>
                                            </p:tgtEl>
                                            <p:attrNameLst>
                                              <p:attrName>style.visibility</p:attrName>
                                            </p:attrNameLst>
                                          </p:cBhvr>
                                          <p:to>
                                            <p:strVal val="visible"/>
                                          </p:to>
                                        </p:set>
                                        <p:animEffect transition="in" filter="wipe(up)">
                                          <p:cBhvr>
                                            <p:cTn id="280" dur="700"/>
                                            <p:tgtEl>
                                              <p:spTgt spid="64"/>
                                            </p:tgtEl>
                                          </p:cBhvr>
                                        </p:animEffect>
                                      </p:childTnLst>
                                    </p:cTn>
                                  </p:par>
                                </p:childTnLst>
                              </p:cTn>
                            </p:par>
                            <p:par>
                              <p:cTn id="281" fill="hold">
                                <p:stCondLst>
                                  <p:cond delay="10500"/>
                                </p:stCondLst>
                                <p:childTnLst>
                                  <p:par>
                                    <p:cTn id="282" presetID="53" presetClass="entr" presetSubtype="16" fill="hold" grpId="0" nodeType="afterEffect">
                                      <p:stCondLst>
                                        <p:cond delay="0"/>
                                      </p:stCondLst>
                                      <p:childTnLst>
                                        <p:set>
                                          <p:cBhvr>
                                            <p:cTn id="283" dur="1" fill="hold">
                                              <p:stCondLst>
                                                <p:cond delay="0"/>
                                              </p:stCondLst>
                                            </p:cTn>
                                            <p:tgtEl>
                                              <p:spTgt spid="79"/>
                                            </p:tgtEl>
                                            <p:attrNameLst>
                                              <p:attrName>style.visibility</p:attrName>
                                            </p:attrNameLst>
                                          </p:cBhvr>
                                          <p:to>
                                            <p:strVal val="visible"/>
                                          </p:to>
                                        </p:set>
                                        <p:anim calcmode="lin" valueType="num">
                                          <p:cBhvr>
                                            <p:cTn id="284" dur="700" fill="hold"/>
                                            <p:tgtEl>
                                              <p:spTgt spid="79"/>
                                            </p:tgtEl>
                                            <p:attrNameLst>
                                              <p:attrName>ppt_w</p:attrName>
                                            </p:attrNameLst>
                                          </p:cBhvr>
                                          <p:tavLst>
                                            <p:tav tm="0">
                                              <p:val>
                                                <p:fltVal val="0"/>
                                              </p:val>
                                            </p:tav>
                                            <p:tav tm="100000">
                                              <p:val>
                                                <p:strVal val="#ppt_w"/>
                                              </p:val>
                                            </p:tav>
                                          </p:tavLst>
                                        </p:anim>
                                        <p:anim calcmode="lin" valueType="num">
                                          <p:cBhvr>
                                            <p:cTn id="285" dur="700" fill="hold"/>
                                            <p:tgtEl>
                                              <p:spTgt spid="79"/>
                                            </p:tgtEl>
                                            <p:attrNameLst>
                                              <p:attrName>ppt_h</p:attrName>
                                            </p:attrNameLst>
                                          </p:cBhvr>
                                          <p:tavLst>
                                            <p:tav tm="0">
                                              <p:val>
                                                <p:fltVal val="0"/>
                                              </p:val>
                                            </p:tav>
                                            <p:tav tm="100000">
                                              <p:val>
                                                <p:strVal val="#ppt_h"/>
                                              </p:val>
                                            </p:tav>
                                          </p:tavLst>
                                        </p:anim>
                                        <p:animEffect transition="in" filter="fade">
                                          <p:cBhvr>
                                            <p:cTn id="286" dur="700"/>
                                            <p:tgtEl>
                                              <p:spTgt spid="79"/>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58"/>
                                            </p:tgtEl>
                                            <p:attrNameLst>
                                              <p:attrName>style.visibility</p:attrName>
                                            </p:attrNameLst>
                                          </p:cBhvr>
                                          <p:to>
                                            <p:strVal val="visible"/>
                                          </p:to>
                                        </p:set>
                                        <p:animEffect transition="in" filter="wipe(left)">
                                          <p:cBhvr>
                                            <p:cTn id="289" dur="700"/>
                                            <p:tgtEl>
                                              <p:spTgt spid="58"/>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84"/>
                                            </p:tgtEl>
                                            <p:attrNameLst>
                                              <p:attrName>style.visibility</p:attrName>
                                            </p:attrNameLst>
                                          </p:cBhvr>
                                          <p:to>
                                            <p:strVal val="visible"/>
                                          </p:to>
                                        </p:set>
                                        <p:anim calcmode="lin" valueType="num">
                                          <p:cBhvr>
                                            <p:cTn id="292" dur="700" fill="hold"/>
                                            <p:tgtEl>
                                              <p:spTgt spid="84"/>
                                            </p:tgtEl>
                                            <p:attrNameLst>
                                              <p:attrName>ppt_w</p:attrName>
                                            </p:attrNameLst>
                                          </p:cBhvr>
                                          <p:tavLst>
                                            <p:tav tm="0">
                                              <p:val>
                                                <p:fltVal val="0"/>
                                              </p:val>
                                            </p:tav>
                                            <p:tav tm="100000">
                                              <p:val>
                                                <p:strVal val="#ppt_w"/>
                                              </p:val>
                                            </p:tav>
                                          </p:tavLst>
                                        </p:anim>
                                        <p:anim calcmode="lin" valueType="num">
                                          <p:cBhvr>
                                            <p:cTn id="293" dur="700" fill="hold"/>
                                            <p:tgtEl>
                                              <p:spTgt spid="84"/>
                                            </p:tgtEl>
                                            <p:attrNameLst>
                                              <p:attrName>ppt_h</p:attrName>
                                            </p:attrNameLst>
                                          </p:cBhvr>
                                          <p:tavLst>
                                            <p:tav tm="0">
                                              <p:val>
                                                <p:fltVal val="0"/>
                                              </p:val>
                                            </p:tav>
                                            <p:tav tm="100000">
                                              <p:val>
                                                <p:strVal val="#ppt_h"/>
                                              </p:val>
                                            </p:tav>
                                          </p:tavLst>
                                        </p:anim>
                                        <p:animEffect transition="in" filter="fade">
                                          <p:cBhvr>
                                            <p:cTn id="294" dur="700"/>
                                            <p:tgtEl>
                                              <p:spTgt spid="84"/>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68"/>
                                            </p:tgtEl>
                                            <p:attrNameLst>
                                              <p:attrName>style.visibility</p:attrName>
                                            </p:attrNameLst>
                                          </p:cBhvr>
                                          <p:to>
                                            <p:strVal val="visible"/>
                                          </p:to>
                                        </p:set>
                                        <p:animEffect transition="in" filter="wipe(left)">
                                          <p:cBhvr>
                                            <p:cTn id="297" dur="700"/>
                                            <p:tgtEl>
                                              <p:spTgt spid="68"/>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71"/>
                                            </p:tgtEl>
                                            <p:attrNameLst>
                                              <p:attrName>style.visibility</p:attrName>
                                            </p:attrNameLst>
                                          </p:cBhvr>
                                          <p:to>
                                            <p:strVal val="visible"/>
                                          </p:to>
                                        </p:set>
                                        <p:animEffect transition="in" filter="strips(upRight)">
                                          <p:cBhvr>
                                            <p:cTn id="300" dur="700"/>
                                            <p:tgtEl>
                                              <p:spTgt spid="71"/>
                                            </p:tgtEl>
                                          </p:cBhvr>
                                        </p:animEffect>
                                      </p:childTnLst>
                                    </p:cTn>
                                  </p:par>
                                  <p:par>
                                    <p:cTn id="301" presetID="18" presetClass="entr" presetSubtype="3" fill="hold" grpId="0" nodeType="withEffect">
                                      <p:stCondLst>
                                        <p:cond delay="0"/>
                                      </p:stCondLst>
                                      <p:childTnLst>
                                        <p:set>
                                          <p:cBhvr>
                                            <p:cTn id="302" dur="1" fill="hold">
                                              <p:stCondLst>
                                                <p:cond delay="0"/>
                                              </p:stCondLst>
                                            </p:cTn>
                                            <p:tgtEl>
                                              <p:spTgt spid="70"/>
                                            </p:tgtEl>
                                            <p:attrNameLst>
                                              <p:attrName>style.visibility</p:attrName>
                                            </p:attrNameLst>
                                          </p:cBhvr>
                                          <p:to>
                                            <p:strVal val="visible"/>
                                          </p:to>
                                        </p:set>
                                        <p:animEffect transition="in" filter="strips(upRight)">
                                          <p:cBhvr>
                                            <p:cTn id="303" dur="700"/>
                                            <p:tgtEl>
                                              <p:spTgt spid="70"/>
                                            </p:tgtEl>
                                          </p:cBhvr>
                                        </p:animEffect>
                                      </p:childTnLst>
                                    </p:cTn>
                                  </p:par>
                                  <p:par>
                                    <p:cTn id="304" presetID="53" presetClass="entr" presetSubtype="16" fill="hold" grpId="0" nodeType="withEffect">
                                      <p:stCondLst>
                                        <p:cond delay="0"/>
                                      </p:stCondLst>
                                      <p:childTnLst>
                                        <p:set>
                                          <p:cBhvr>
                                            <p:cTn id="305" dur="1" fill="hold">
                                              <p:stCondLst>
                                                <p:cond delay="0"/>
                                              </p:stCondLst>
                                            </p:cTn>
                                            <p:tgtEl>
                                              <p:spTgt spid="78"/>
                                            </p:tgtEl>
                                            <p:attrNameLst>
                                              <p:attrName>style.visibility</p:attrName>
                                            </p:attrNameLst>
                                          </p:cBhvr>
                                          <p:to>
                                            <p:strVal val="visible"/>
                                          </p:to>
                                        </p:set>
                                        <p:anim calcmode="lin" valueType="num">
                                          <p:cBhvr>
                                            <p:cTn id="306" dur="700" fill="hold"/>
                                            <p:tgtEl>
                                              <p:spTgt spid="78"/>
                                            </p:tgtEl>
                                            <p:attrNameLst>
                                              <p:attrName>ppt_w</p:attrName>
                                            </p:attrNameLst>
                                          </p:cBhvr>
                                          <p:tavLst>
                                            <p:tav tm="0">
                                              <p:val>
                                                <p:fltVal val="0"/>
                                              </p:val>
                                            </p:tav>
                                            <p:tav tm="100000">
                                              <p:val>
                                                <p:strVal val="#ppt_w"/>
                                              </p:val>
                                            </p:tav>
                                          </p:tavLst>
                                        </p:anim>
                                        <p:anim calcmode="lin" valueType="num">
                                          <p:cBhvr>
                                            <p:cTn id="307" dur="700" fill="hold"/>
                                            <p:tgtEl>
                                              <p:spTgt spid="78"/>
                                            </p:tgtEl>
                                            <p:attrNameLst>
                                              <p:attrName>ppt_h</p:attrName>
                                            </p:attrNameLst>
                                          </p:cBhvr>
                                          <p:tavLst>
                                            <p:tav tm="0">
                                              <p:val>
                                                <p:fltVal val="0"/>
                                              </p:val>
                                            </p:tav>
                                            <p:tav tm="100000">
                                              <p:val>
                                                <p:strVal val="#ppt_h"/>
                                              </p:val>
                                            </p:tav>
                                          </p:tavLst>
                                        </p:anim>
                                        <p:animEffect transition="in" filter="fade">
                                          <p:cBhvr>
                                            <p:cTn id="308" dur="700"/>
                                            <p:tgtEl>
                                              <p:spTgt spid="78"/>
                                            </p:tgtEl>
                                          </p:cBhvr>
                                        </p:animEffect>
                                      </p:childTnLst>
                                    </p:cTn>
                                  </p:par>
                                  <p:par>
                                    <p:cTn id="309" presetID="22" presetClass="entr" presetSubtype="1" fill="hold" grpId="0" nodeType="withEffect">
                                      <p:stCondLst>
                                        <p:cond delay="0"/>
                                      </p:stCondLst>
                                      <p:childTnLst>
                                        <p:set>
                                          <p:cBhvr>
                                            <p:cTn id="310" dur="1" fill="hold">
                                              <p:stCondLst>
                                                <p:cond delay="0"/>
                                              </p:stCondLst>
                                            </p:cTn>
                                            <p:tgtEl>
                                              <p:spTgt spid="63"/>
                                            </p:tgtEl>
                                            <p:attrNameLst>
                                              <p:attrName>style.visibility</p:attrName>
                                            </p:attrNameLst>
                                          </p:cBhvr>
                                          <p:to>
                                            <p:strVal val="visible"/>
                                          </p:to>
                                        </p:set>
                                        <p:animEffect transition="in" filter="wipe(up)">
                                          <p:cBhvr>
                                            <p:cTn id="311" dur="700"/>
                                            <p:tgtEl>
                                              <p:spTgt spid="63"/>
                                            </p:tgtEl>
                                          </p:cBhvr>
                                        </p:animEffect>
                                      </p:childTnLst>
                                    </p:cTn>
                                  </p:par>
                                  <p:par>
                                    <p:cTn id="312" presetID="18" presetClass="entr" presetSubtype="9" fill="hold" grpId="0" nodeType="withEffect">
                                      <p:stCondLst>
                                        <p:cond delay="0"/>
                                      </p:stCondLst>
                                      <p:childTnLst>
                                        <p:set>
                                          <p:cBhvr>
                                            <p:cTn id="313" dur="1" fill="hold">
                                              <p:stCondLst>
                                                <p:cond delay="0"/>
                                              </p:stCondLst>
                                            </p:cTn>
                                            <p:tgtEl>
                                              <p:spTgt spid="59"/>
                                            </p:tgtEl>
                                            <p:attrNameLst>
                                              <p:attrName>style.visibility</p:attrName>
                                            </p:attrNameLst>
                                          </p:cBhvr>
                                          <p:to>
                                            <p:strVal val="visible"/>
                                          </p:to>
                                        </p:set>
                                        <p:animEffect transition="in" filter="strips(upLeft)">
                                          <p:cBhvr>
                                            <p:cTn id="314" dur="700"/>
                                            <p:tgtEl>
                                              <p:spTgt spid="59"/>
                                            </p:tgtEl>
                                          </p:cBhvr>
                                        </p:animEffect>
                                      </p:childTnLst>
                                    </p:cTn>
                                  </p:par>
                                  <p:par>
                                    <p:cTn id="315" presetID="22" presetClass="entr" presetSubtype="8" fill="hold" grpId="0" nodeType="withEffect">
                                      <p:stCondLst>
                                        <p:cond delay="0"/>
                                      </p:stCondLst>
                                      <p:childTnLst>
                                        <p:set>
                                          <p:cBhvr>
                                            <p:cTn id="316" dur="1" fill="hold">
                                              <p:stCondLst>
                                                <p:cond delay="0"/>
                                              </p:stCondLst>
                                            </p:cTn>
                                            <p:tgtEl>
                                              <p:spTgt spid="65"/>
                                            </p:tgtEl>
                                            <p:attrNameLst>
                                              <p:attrName>style.visibility</p:attrName>
                                            </p:attrNameLst>
                                          </p:cBhvr>
                                          <p:to>
                                            <p:strVal val="visible"/>
                                          </p:to>
                                        </p:set>
                                        <p:animEffect transition="in" filter="wipe(left)">
                                          <p:cBhvr>
                                            <p:cTn id="317" dur="700"/>
                                            <p:tgtEl>
                                              <p:spTgt spid="65"/>
                                            </p:tgtEl>
                                          </p:cBhvr>
                                        </p:animEffect>
                                      </p:childTnLst>
                                    </p:cTn>
                                  </p:par>
                                  <p:par>
                                    <p:cTn id="318" presetID="53" presetClass="entr" presetSubtype="16" fill="hold" grpId="0" nodeType="withEffect">
                                      <p:stCondLst>
                                        <p:cond delay="0"/>
                                      </p:stCondLst>
                                      <p:childTnLst>
                                        <p:set>
                                          <p:cBhvr>
                                            <p:cTn id="319" dur="1" fill="hold">
                                              <p:stCondLst>
                                                <p:cond delay="0"/>
                                              </p:stCondLst>
                                            </p:cTn>
                                            <p:tgtEl>
                                              <p:spTgt spid="37"/>
                                            </p:tgtEl>
                                            <p:attrNameLst>
                                              <p:attrName>style.visibility</p:attrName>
                                            </p:attrNameLst>
                                          </p:cBhvr>
                                          <p:to>
                                            <p:strVal val="visible"/>
                                          </p:to>
                                        </p:set>
                                        <p:anim calcmode="lin" valueType="num">
                                          <p:cBhvr>
                                            <p:cTn id="320" dur="700" fill="hold"/>
                                            <p:tgtEl>
                                              <p:spTgt spid="37"/>
                                            </p:tgtEl>
                                            <p:attrNameLst>
                                              <p:attrName>ppt_w</p:attrName>
                                            </p:attrNameLst>
                                          </p:cBhvr>
                                          <p:tavLst>
                                            <p:tav tm="0">
                                              <p:val>
                                                <p:fltVal val="0"/>
                                              </p:val>
                                            </p:tav>
                                            <p:tav tm="100000">
                                              <p:val>
                                                <p:strVal val="#ppt_w"/>
                                              </p:val>
                                            </p:tav>
                                          </p:tavLst>
                                        </p:anim>
                                        <p:anim calcmode="lin" valueType="num">
                                          <p:cBhvr>
                                            <p:cTn id="321" dur="700" fill="hold"/>
                                            <p:tgtEl>
                                              <p:spTgt spid="37"/>
                                            </p:tgtEl>
                                            <p:attrNameLst>
                                              <p:attrName>ppt_h</p:attrName>
                                            </p:attrNameLst>
                                          </p:cBhvr>
                                          <p:tavLst>
                                            <p:tav tm="0">
                                              <p:val>
                                                <p:fltVal val="0"/>
                                              </p:val>
                                            </p:tav>
                                            <p:tav tm="100000">
                                              <p:val>
                                                <p:strVal val="#ppt_h"/>
                                              </p:val>
                                            </p:tav>
                                          </p:tavLst>
                                        </p:anim>
                                        <p:animEffect transition="in" filter="fade">
                                          <p:cBhvr>
                                            <p:cTn id="322" dur="700"/>
                                            <p:tgtEl>
                                              <p:spTgt spid="37"/>
                                            </p:tgtEl>
                                          </p:cBhvr>
                                        </p:animEffect>
                                      </p:childTnLst>
                                    </p:cTn>
                                  </p:par>
                                  <p:par>
                                    <p:cTn id="323" presetID="53" presetClass="entr" presetSubtype="16" fill="hold" grpId="0" nodeType="withEffect">
                                      <p:stCondLst>
                                        <p:cond delay="0"/>
                                      </p:stCondLst>
                                      <p:childTnLst>
                                        <p:set>
                                          <p:cBhvr>
                                            <p:cTn id="324" dur="1" fill="hold">
                                              <p:stCondLst>
                                                <p:cond delay="0"/>
                                              </p:stCondLst>
                                            </p:cTn>
                                            <p:tgtEl>
                                              <p:spTgt spid="36"/>
                                            </p:tgtEl>
                                            <p:attrNameLst>
                                              <p:attrName>style.visibility</p:attrName>
                                            </p:attrNameLst>
                                          </p:cBhvr>
                                          <p:to>
                                            <p:strVal val="visible"/>
                                          </p:to>
                                        </p:set>
                                        <p:anim calcmode="lin" valueType="num">
                                          <p:cBhvr>
                                            <p:cTn id="325" dur="700" fill="hold"/>
                                            <p:tgtEl>
                                              <p:spTgt spid="36"/>
                                            </p:tgtEl>
                                            <p:attrNameLst>
                                              <p:attrName>ppt_w</p:attrName>
                                            </p:attrNameLst>
                                          </p:cBhvr>
                                          <p:tavLst>
                                            <p:tav tm="0">
                                              <p:val>
                                                <p:fltVal val="0"/>
                                              </p:val>
                                            </p:tav>
                                            <p:tav tm="100000">
                                              <p:val>
                                                <p:strVal val="#ppt_w"/>
                                              </p:val>
                                            </p:tav>
                                          </p:tavLst>
                                        </p:anim>
                                        <p:anim calcmode="lin" valueType="num">
                                          <p:cBhvr>
                                            <p:cTn id="326" dur="700" fill="hold"/>
                                            <p:tgtEl>
                                              <p:spTgt spid="36"/>
                                            </p:tgtEl>
                                            <p:attrNameLst>
                                              <p:attrName>ppt_h</p:attrName>
                                            </p:attrNameLst>
                                          </p:cBhvr>
                                          <p:tavLst>
                                            <p:tav tm="0">
                                              <p:val>
                                                <p:fltVal val="0"/>
                                              </p:val>
                                            </p:tav>
                                            <p:tav tm="100000">
                                              <p:val>
                                                <p:strVal val="#ppt_h"/>
                                              </p:val>
                                            </p:tav>
                                          </p:tavLst>
                                        </p:anim>
                                        <p:animEffect transition="in" filter="fade">
                                          <p:cBhvr>
                                            <p:cTn id="327" dur="700"/>
                                            <p:tgtEl>
                                              <p:spTgt spid="36"/>
                                            </p:tgtEl>
                                          </p:cBhvr>
                                        </p:animEffect>
                                      </p:childTnLst>
                                    </p:cTn>
                                  </p:par>
                                  <p:par>
                                    <p:cTn id="328" presetID="53" presetClass="entr" presetSubtype="16" fill="hold" grpId="0" nodeType="withEffect">
                                      <p:stCondLst>
                                        <p:cond delay="0"/>
                                      </p:stCondLst>
                                      <p:childTnLst>
                                        <p:set>
                                          <p:cBhvr>
                                            <p:cTn id="329" dur="1" fill="hold">
                                              <p:stCondLst>
                                                <p:cond delay="0"/>
                                              </p:stCondLst>
                                            </p:cTn>
                                            <p:tgtEl>
                                              <p:spTgt spid="35"/>
                                            </p:tgtEl>
                                            <p:attrNameLst>
                                              <p:attrName>style.visibility</p:attrName>
                                            </p:attrNameLst>
                                          </p:cBhvr>
                                          <p:to>
                                            <p:strVal val="visible"/>
                                          </p:to>
                                        </p:set>
                                        <p:anim calcmode="lin" valueType="num">
                                          <p:cBhvr>
                                            <p:cTn id="330" dur="700" fill="hold"/>
                                            <p:tgtEl>
                                              <p:spTgt spid="35"/>
                                            </p:tgtEl>
                                            <p:attrNameLst>
                                              <p:attrName>ppt_w</p:attrName>
                                            </p:attrNameLst>
                                          </p:cBhvr>
                                          <p:tavLst>
                                            <p:tav tm="0">
                                              <p:val>
                                                <p:fltVal val="0"/>
                                              </p:val>
                                            </p:tav>
                                            <p:tav tm="100000">
                                              <p:val>
                                                <p:strVal val="#ppt_w"/>
                                              </p:val>
                                            </p:tav>
                                          </p:tavLst>
                                        </p:anim>
                                        <p:anim calcmode="lin" valueType="num">
                                          <p:cBhvr>
                                            <p:cTn id="331" dur="700" fill="hold"/>
                                            <p:tgtEl>
                                              <p:spTgt spid="35"/>
                                            </p:tgtEl>
                                            <p:attrNameLst>
                                              <p:attrName>ppt_h</p:attrName>
                                            </p:attrNameLst>
                                          </p:cBhvr>
                                          <p:tavLst>
                                            <p:tav tm="0">
                                              <p:val>
                                                <p:fltVal val="0"/>
                                              </p:val>
                                            </p:tav>
                                            <p:tav tm="100000">
                                              <p:val>
                                                <p:strVal val="#ppt_h"/>
                                              </p:val>
                                            </p:tav>
                                          </p:tavLst>
                                        </p:anim>
                                        <p:animEffect transition="in" filter="fade">
                                          <p:cBhvr>
                                            <p:cTn id="332" dur="700"/>
                                            <p:tgtEl>
                                              <p:spTgt spid="35"/>
                                            </p:tgtEl>
                                          </p:cBhvr>
                                        </p:animEffect>
                                      </p:childTnLst>
                                    </p:cTn>
                                  </p:par>
                                  <p:par>
                                    <p:cTn id="333" presetID="53" presetClass="entr" presetSubtype="16" fill="hold" grpId="0" nodeType="withEffect">
                                      <p:stCondLst>
                                        <p:cond delay="0"/>
                                      </p:stCondLst>
                                      <p:childTnLst>
                                        <p:set>
                                          <p:cBhvr>
                                            <p:cTn id="334" dur="1" fill="hold">
                                              <p:stCondLst>
                                                <p:cond delay="0"/>
                                              </p:stCondLst>
                                            </p:cTn>
                                            <p:tgtEl>
                                              <p:spTgt spid="82"/>
                                            </p:tgtEl>
                                            <p:attrNameLst>
                                              <p:attrName>style.visibility</p:attrName>
                                            </p:attrNameLst>
                                          </p:cBhvr>
                                          <p:to>
                                            <p:strVal val="visible"/>
                                          </p:to>
                                        </p:set>
                                        <p:anim calcmode="lin" valueType="num">
                                          <p:cBhvr>
                                            <p:cTn id="335" dur="700" fill="hold"/>
                                            <p:tgtEl>
                                              <p:spTgt spid="82"/>
                                            </p:tgtEl>
                                            <p:attrNameLst>
                                              <p:attrName>ppt_w</p:attrName>
                                            </p:attrNameLst>
                                          </p:cBhvr>
                                          <p:tavLst>
                                            <p:tav tm="0">
                                              <p:val>
                                                <p:fltVal val="0"/>
                                              </p:val>
                                            </p:tav>
                                            <p:tav tm="100000">
                                              <p:val>
                                                <p:strVal val="#ppt_w"/>
                                              </p:val>
                                            </p:tav>
                                          </p:tavLst>
                                        </p:anim>
                                        <p:anim calcmode="lin" valueType="num">
                                          <p:cBhvr>
                                            <p:cTn id="336" dur="700" fill="hold"/>
                                            <p:tgtEl>
                                              <p:spTgt spid="82"/>
                                            </p:tgtEl>
                                            <p:attrNameLst>
                                              <p:attrName>ppt_h</p:attrName>
                                            </p:attrNameLst>
                                          </p:cBhvr>
                                          <p:tavLst>
                                            <p:tav tm="0">
                                              <p:val>
                                                <p:fltVal val="0"/>
                                              </p:val>
                                            </p:tav>
                                            <p:tav tm="100000">
                                              <p:val>
                                                <p:strVal val="#ppt_h"/>
                                              </p:val>
                                            </p:tav>
                                          </p:tavLst>
                                        </p:anim>
                                        <p:animEffect transition="in" filter="fade">
                                          <p:cBhvr>
                                            <p:cTn id="337" dur="700"/>
                                            <p:tgtEl>
                                              <p:spTgt spid="82"/>
                                            </p:tgtEl>
                                          </p:cBhvr>
                                        </p:animEffect>
                                      </p:childTnLst>
                                    </p:cTn>
                                  </p:par>
                                  <p:par>
                                    <p:cTn id="338" presetID="53" presetClass="entr" presetSubtype="16" fill="hold" grpId="0" nodeType="withEffect">
                                      <p:stCondLst>
                                        <p:cond delay="0"/>
                                      </p:stCondLst>
                                      <p:childTnLst>
                                        <p:set>
                                          <p:cBhvr>
                                            <p:cTn id="339" dur="1" fill="hold">
                                              <p:stCondLst>
                                                <p:cond delay="0"/>
                                              </p:stCondLst>
                                            </p:cTn>
                                            <p:tgtEl>
                                              <p:spTgt spid="81"/>
                                            </p:tgtEl>
                                            <p:attrNameLst>
                                              <p:attrName>style.visibility</p:attrName>
                                            </p:attrNameLst>
                                          </p:cBhvr>
                                          <p:to>
                                            <p:strVal val="visible"/>
                                          </p:to>
                                        </p:set>
                                        <p:anim calcmode="lin" valueType="num">
                                          <p:cBhvr>
                                            <p:cTn id="340" dur="700" fill="hold"/>
                                            <p:tgtEl>
                                              <p:spTgt spid="81"/>
                                            </p:tgtEl>
                                            <p:attrNameLst>
                                              <p:attrName>ppt_w</p:attrName>
                                            </p:attrNameLst>
                                          </p:cBhvr>
                                          <p:tavLst>
                                            <p:tav tm="0">
                                              <p:val>
                                                <p:fltVal val="0"/>
                                              </p:val>
                                            </p:tav>
                                            <p:tav tm="100000">
                                              <p:val>
                                                <p:strVal val="#ppt_w"/>
                                              </p:val>
                                            </p:tav>
                                          </p:tavLst>
                                        </p:anim>
                                        <p:anim calcmode="lin" valueType="num">
                                          <p:cBhvr>
                                            <p:cTn id="341" dur="700" fill="hold"/>
                                            <p:tgtEl>
                                              <p:spTgt spid="81"/>
                                            </p:tgtEl>
                                            <p:attrNameLst>
                                              <p:attrName>ppt_h</p:attrName>
                                            </p:attrNameLst>
                                          </p:cBhvr>
                                          <p:tavLst>
                                            <p:tav tm="0">
                                              <p:val>
                                                <p:fltVal val="0"/>
                                              </p:val>
                                            </p:tav>
                                            <p:tav tm="100000">
                                              <p:val>
                                                <p:strVal val="#ppt_h"/>
                                              </p:val>
                                            </p:tav>
                                          </p:tavLst>
                                        </p:anim>
                                        <p:animEffect transition="in" filter="fade">
                                          <p:cBhvr>
                                            <p:cTn id="342" dur="700"/>
                                            <p:tgtEl>
                                              <p:spTgt spid="81"/>
                                            </p:tgtEl>
                                          </p:cBhvr>
                                        </p:animEffect>
                                      </p:childTnLst>
                                    </p:cTn>
                                  </p:par>
                                  <p:par>
                                    <p:cTn id="343" presetID="53" presetClass="entr" presetSubtype="16" fill="hold" grpId="0" nodeType="withEffect">
                                      <p:stCondLst>
                                        <p:cond delay="0"/>
                                      </p:stCondLst>
                                      <p:childTnLst>
                                        <p:set>
                                          <p:cBhvr>
                                            <p:cTn id="344" dur="1" fill="hold">
                                              <p:stCondLst>
                                                <p:cond delay="0"/>
                                              </p:stCondLst>
                                            </p:cTn>
                                            <p:tgtEl>
                                              <p:spTgt spid="34"/>
                                            </p:tgtEl>
                                            <p:attrNameLst>
                                              <p:attrName>style.visibility</p:attrName>
                                            </p:attrNameLst>
                                          </p:cBhvr>
                                          <p:to>
                                            <p:strVal val="visible"/>
                                          </p:to>
                                        </p:set>
                                        <p:anim calcmode="lin" valueType="num">
                                          <p:cBhvr>
                                            <p:cTn id="345" dur="700" fill="hold"/>
                                            <p:tgtEl>
                                              <p:spTgt spid="34"/>
                                            </p:tgtEl>
                                            <p:attrNameLst>
                                              <p:attrName>ppt_w</p:attrName>
                                            </p:attrNameLst>
                                          </p:cBhvr>
                                          <p:tavLst>
                                            <p:tav tm="0">
                                              <p:val>
                                                <p:fltVal val="0"/>
                                              </p:val>
                                            </p:tav>
                                            <p:tav tm="100000">
                                              <p:val>
                                                <p:strVal val="#ppt_w"/>
                                              </p:val>
                                            </p:tav>
                                          </p:tavLst>
                                        </p:anim>
                                        <p:anim calcmode="lin" valueType="num">
                                          <p:cBhvr>
                                            <p:cTn id="346" dur="700" fill="hold"/>
                                            <p:tgtEl>
                                              <p:spTgt spid="34"/>
                                            </p:tgtEl>
                                            <p:attrNameLst>
                                              <p:attrName>ppt_h</p:attrName>
                                            </p:attrNameLst>
                                          </p:cBhvr>
                                          <p:tavLst>
                                            <p:tav tm="0">
                                              <p:val>
                                                <p:fltVal val="0"/>
                                              </p:val>
                                            </p:tav>
                                            <p:tav tm="100000">
                                              <p:val>
                                                <p:strVal val="#ppt_h"/>
                                              </p:val>
                                            </p:tav>
                                          </p:tavLst>
                                        </p:anim>
                                        <p:animEffect transition="in" filter="fade">
                                          <p:cBhvr>
                                            <p:cTn id="347" dur="700"/>
                                            <p:tgtEl>
                                              <p:spTgt spid="34"/>
                                            </p:tgtEl>
                                          </p:cBhvr>
                                        </p:animEffect>
                                      </p:childTnLst>
                                    </p:cTn>
                                  </p:par>
                                  <p:par>
                                    <p:cTn id="348" presetID="22" presetClass="entr" presetSubtype="2" fill="hold" grpId="0" nodeType="withEffect">
                                      <p:stCondLst>
                                        <p:cond delay="0"/>
                                      </p:stCondLst>
                                      <p:childTnLst>
                                        <p:set>
                                          <p:cBhvr>
                                            <p:cTn id="349" dur="1" fill="hold">
                                              <p:stCondLst>
                                                <p:cond delay="0"/>
                                              </p:stCondLst>
                                            </p:cTn>
                                            <p:tgtEl>
                                              <p:spTgt spid="60"/>
                                            </p:tgtEl>
                                            <p:attrNameLst>
                                              <p:attrName>style.visibility</p:attrName>
                                            </p:attrNameLst>
                                          </p:cBhvr>
                                          <p:to>
                                            <p:strVal val="visible"/>
                                          </p:to>
                                        </p:set>
                                        <p:animEffect transition="in" filter="wipe(right)">
                                          <p:cBhvr>
                                            <p:cTn id="350" dur="7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610" grpId="0" animBg="1"/>
          <p:bldP spid="611" grpId="0"/>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3"/>
          <p:cNvSpPr txBox="1"/>
          <p:nvPr userDrawn="1"/>
        </p:nvSpPr>
        <p:spPr>
          <a:xfrm>
            <a:off x="2107093" y="1456904"/>
            <a:ext cx="7415107" cy="2954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6565">
              <a:lnSpc>
                <a:spcPct val="150000"/>
              </a:lnSpc>
            </a:pPr>
            <a:r>
              <a:rPr lang="zh-CN" altLang="en-US" sz="2800" b="1" dirty="0">
                <a:solidFill>
                  <a:schemeClr val="bg1">
                    <a:lumMod val="85000"/>
                  </a:schemeClr>
                </a:solidFill>
                <a:latin typeface="微软雅黑" panose="020B0503020204020204" pitchFamily="34" charset="-122"/>
                <a:ea typeface="微软雅黑" panose="020B0503020204020204" pitchFamily="34" charset="-122"/>
              </a:rPr>
              <a:t>版权声明</a:t>
            </a:r>
            <a:endParaRPr lang="zh-CN" altLang="en-US" sz="2800" b="1" dirty="0">
              <a:solidFill>
                <a:schemeClr val="bg1">
                  <a:lumMod val="85000"/>
                </a:schemeClr>
              </a:solidFill>
              <a:latin typeface="微软雅黑" panose="020B0503020204020204" pitchFamily="34" charset="-122"/>
              <a:ea typeface="微软雅黑" panose="020B0503020204020204" pitchFamily="34" charset="-122"/>
            </a:endParaRPr>
          </a:p>
          <a:p>
            <a:pPr algn="just" defTabSz="456565">
              <a:lnSpc>
                <a:spcPct val="150000"/>
              </a:lnSpc>
            </a:pP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a:p>
            <a:pPr algn="just" defTabSz="456565">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just" defTabSz="456565">
              <a:lnSpc>
                <a:spcPct val="150000"/>
              </a:lnSpc>
            </a:pP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a:p>
            <a:pPr algn="just" defTabSz="456565">
              <a:lnSpc>
                <a:spcPct val="150000"/>
              </a:lnSpc>
            </a:pPr>
            <a:r>
              <a:rPr lang="en-US" altLang="zh-CN" sz="1200" dirty="0">
                <a:solidFill>
                  <a:schemeClr val="bg1">
                    <a:lumMod val="85000"/>
                  </a:schemeClr>
                </a:solidFill>
                <a:latin typeface="微软雅黑" panose="020B0503020204020204" pitchFamily="34" charset="-122"/>
                <a:ea typeface="微软雅黑" panose="020B0503020204020204" pitchFamily="34" charset="-122"/>
              </a:rPr>
              <a:t>1.</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在觅知网出售的</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模板是免版税类（</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RF</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Royalty-Free</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）正版受</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和</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世界版权公约</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模板素材的使用权。</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a:p>
            <a:pPr algn="just" defTabSz="456565">
              <a:lnSpc>
                <a:spcPct val="150000"/>
              </a:lnSpc>
            </a:pPr>
            <a:r>
              <a:rPr lang="en-US" altLang="zh-CN" sz="1200" dirty="0">
                <a:solidFill>
                  <a:schemeClr val="bg1">
                    <a:lumMod val="85000"/>
                  </a:schemeClr>
                </a:solidFill>
                <a:latin typeface="微软雅黑" panose="020B0503020204020204" pitchFamily="34" charset="-122"/>
                <a:ea typeface="微软雅黑" panose="020B0503020204020204" pitchFamily="34" charset="-122"/>
              </a:rPr>
              <a:t>2.</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 name="文本框 8"/>
          <p:cNvSpPr txBox="1"/>
          <p:nvPr userDrawn="1"/>
        </p:nvSpPr>
        <p:spPr>
          <a:xfrm>
            <a:off x="2107093" y="4767994"/>
            <a:ext cx="729444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defTabSz="456565"/>
            <a:r>
              <a:rPr lang="zh-CN" altLang="en-US" b="1" dirty="0">
                <a:solidFill>
                  <a:schemeClr val="bg1">
                    <a:lumMod val="85000"/>
                  </a:schemeClr>
                </a:solidFill>
              </a:rPr>
              <a:t>更多精品</a:t>
            </a:r>
            <a:r>
              <a:rPr lang="en-US" altLang="zh-CN" b="1" dirty="0">
                <a:solidFill>
                  <a:schemeClr val="bg1">
                    <a:lumMod val="85000"/>
                  </a:schemeClr>
                </a:solidFill>
              </a:rPr>
              <a:t>PPT</a:t>
            </a:r>
            <a:r>
              <a:rPr lang="zh-CN" altLang="en-US" b="1" dirty="0">
                <a:solidFill>
                  <a:schemeClr val="bg1">
                    <a:lumMod val="85000"/>
                  </a:schemeClr>
                </a:solidFill>
              </a:rPr>
              <a:t>模板：</a:t>
            </a:r>
            <a:r>
              <a:rPr lang="en-US" altLang="zh-CN" b="1" dirty="0">
                <a:solidFill>
                  <a:schemeClr val="bg1">
                    <a:lumMod val="85000"/>
                  </a:schemeClr>
                </a:solidFill>
              </a:rPr>
              <a:t>http://www.51miz.com/ppt/</a:t>
            </a:r>
            <a:endParaRPr lang="en-US" altLang="zh-CN" b="1" dirty="0">
              <a:solidFill>
                <a:schemeClr val="bg1">
                  <a:lumMod val="8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0ED0B7-2F12-4175-AD68-15549A81C83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C735626-81AA-4B86-80E7-F06F3493C5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advTm="3000"/>
    </mc:Choice>
    <mc:Fallback>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2.wdp"/><Relationship Id="rId5" Type="http://schemas.openxmlformats.org/officeDocument/2006/relationships/image" Target="../media/image1.png"/><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4.wdp"/><Relationship Id="rId10" Type="http://schemas.openxmlformats.org/officeDocument/2006/relationships/notesSlide" Target="../notesSlides/notesSlide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microsoft.com/office/2007/relationships/hdphoto" Target="../media/image15.wdp"/><Relationship Id="rId8" Type="http://schemas.openxmlformats.org/officeDocument/2006/relationships/image" Target="../media/image14.png"/><Relationship Id="rId7" Type="http://schemas.microsoft.com/office/2007/relationships/hdphoto" Target="../media/image13.wdp"/><Relationship Id="rId6" Type="http://schemas.openxmlformats.org/officeDocument/2006/relationships/image" Target="../media/image12.png"/><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image" Target="../media/image11.png"/><Relationship Id="rId2" Type="http://schemas.microsoft.com/office/2007/relationships/hdphoto" Target="../media/image2.wdp"/><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microsoft.com/office/2007/relationships/hdphoto" Target="../media/image6.wdp"/><Relationship Id="rId16" Type="http://schemas.openxmlformats.org/officeDocument/2006/relationships/image" Target="../media/image5.png"/><Relationship Id="rId15" Type="http://schemas.microsoft.com/office/2007/relationships/hdphoto" Target="../media/image4.wdp"/><Relationship Id="rId14" Type="http://schemas.openxmlformats.org/officeDocument/2006/relationships/image" Target="../media/image3.png"/><Relationship Id="rId13" Type="http://schemas.microsoft.com/office/2007/relationships/hdphoto" Target="../media/image19.wdp"/><Relationship Id="rId12" Type="http://schemas.openxmlformats.org/officeDocument/2006/relationships/image" Target="../media/image18.png"/><Relationship Id="rId11" Type="http://schemas.microsoft.com/office/2007/relationships/hdphoto" Target="../media/image17.wdp"/><Relationship Id="rId10" Type="http://schemas.openxmlformats.org/officeDocument/2006/relationships/image" Target="../media/image16.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22.jpeg"/><Relationship Id="rId8" Type="http://schemas.microsoft.com/office/2007/relationships/hdphoto" Target="../media/image21.wdp"/><Relationship Id="rId7" Type="http://schemas.openxmlformats.org/officeDocument/2006/relationships/image" Target="../media/image20.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8.wdp"/><Relationship Id="rId11" Type="http://schemas.openxmlformats.org/officeDocument/2006/relationships/notesSlide" Target="../notesSlides/notesSlide11.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8.wdp"/><Relationship Id="rId10" Type="http://schemas.openxmlformats.org/officeDocument/2006/relationships/notesSlide" Target="../notesSlides/notesSlide1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9" Type="http://schemas.microsoft.com/office/2007/relationships/hdphoto" Target="../media/image4.wdp"/><Relationship Id="rId8" Type="http://schemas.openxmlformats.org/officeDocument/2006/relationships/image" Target="../media/image3.png"/><Relationship Id="rId7" Type="http://schemas.openxmlformats.org/officeDocument/2006/relationships/image" Target="../media/image22.jpeg"/><Relationship Id="rId6" Type="http://schemas.microsoft.com/office/2007/relationships/hdphoto" Target="../media/image21.wdp"/><Relationship Id="rId5" Type="http://schemas.openxmlformats.org/officeDocument/2006/relationships/image" Target="../media/image20.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3" Type="http://schemas.openxmlformats.org/officeDocument/2006/relationships/notesSlide" Target="../notesSlides/notesSlide13.xml"/><Relationship Id="rId12" Type="http://schemas.openxmlformats.org/officeDocument/2006/relationships/slideLayout" Target="../slideLayouts/slideLayout2.xml"/><Relationship Id="rId11" Type="http://schemas.microsoft.com/office/2007/relationships/hdphoto" Target="../media/image6.wdp"/><Relationship Id="rId10" Type="http://schemas.openxmlformats.org/officeDocument/2006/relationships/image" Target="../media/image5.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8.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image" Target="../media/image23.png"/><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1" Type="http://schemas.openxmlformats.org/officeDocument/2006/relationships/notesSlide" Target="../notesSlides/notesSlide15.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11.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8.wdp"/><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9" Type="http://schemas.openxmlformats.org/officeDocument/2006/relationships/image" Target="../media/image16.png"/><Relationship Id="rId8" Type="http://schemas.microsoft.com/office/2007/relationships/hdphoto" Target="../media/image15.wdp"/><Relationship Id="rId7" Type="http://schemas.openxmlformats.org/officeDocument/2006/relationships/image" Target="../media/image14.png"/><Relationship Id="rId6" Type="http://schemas.microsoft.com/office/2007/relationships/hdphoto" Target="../media/image13.wdp"/><Relationship Id="rId5" Type="http://schemas.openxmlformats.org/officeDocument/2006/relationships/image" Target="../media/image12.png"/><Relationship Id="rId4" Type="http://schemas.microsoft.com/office/2007/relationships/hdphoto" Target="../media/image8.wdp"/><Relationship Id="rId3" Type="http://schemas.openxmlformats.org/officeDocument/2006/relationships/image" Target="../media/image7.png"/><Relationship Id="rId20" Type="http://schemas.openxmlformats.org/officeDocument/2006/relationships/notesSlide" Target="../notesSlides/notesSlide17.xml"/><Relationship Id="rId2" Type="http://schemas.microsoft.com/office/2007/relationships/hdphoto" Target="../media/image2.wdp"/><Relationship Id="rId19" Type="http://schemas.openxmlformats.org/officeDocument/2006/relationships/slideLayout" Target="../slideLayouts/slideLayout2.xml"/><Relationship Id="rId18" Type="http://schemas.openxmlformats.org/officeDocument/2006/relationships/image" Target="../media/image24.png"/><Relationship Id="rId17" Type="http://schemas.openxmlformats.org/officeDocument/2006/relationships/image" Target="../media/image11.png"/><Relationship Id="rId16" Type="http://schemas.microsoft.com/office/2007/relationships/hdphoto" Target="../media/image6.wdp"/><Relationship Id="rId15" Type="http://schemas.openxmlformats.org/officeDocument/2006/relationships/image" Target="../media/image5.png"/><Relationship Id="rId14" Type="http://schemas.microsoft.com/office/2007/relationships/hdphoto" Target="../media/image4.wdp"/><Relationship Id="rId13" Type="http://schemas.openxmlformats.org/officeDocument/2006/relationships/image" Target="../media/image3.png"/><Relationship Id="rId12" Type="http://schemas.microsoft.com/office/2007/relationships/hdphoto" Target="../media/image19.wdp"/><Relationship Id="rId11" Type="http://schemas.openxmlformats.org/officeDocument/2006/relationships/image" Target="../media/image18.png"/><Relationship Id="rId10" Type="http://schemas.microsoft.com/office/2007/relationships/hdphoto" Target="../media/image17.wdp"/><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10.wdp"/><Relationship Id="rId3" Type="http://schemas.openxmlformats.org/officeDocument/2006/relationships/image" Target="../media/image9.jpeg"/><Relationship Id="rId2" Type="http://schemas.microsoft.com/office/2007/relationships/hdphoto" Target="../media/image2.wdp"/><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microsoft.com/office/2007/relationships/hdphoto" Target="../media/image8.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4.wdp"/><Relationship Id="rId7" Type="http://schemas.openxmlformats.org/officeDocument/2006/relationships/image" Target="../media/image3.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0" Type="http://schemas.openxmlformats.org/officeDocument/2006/relationships/notesSlide" Target="../notesSlides/notesSlide2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8.wdp"/><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9" Type="http://schemas.openxmlformats.org/officeDocument/2006/relationships/image" Target="../media/image3.png"/><Relationship Id="rId8" Type="http://schemas.microsoft.com/office/2007/relationships/hdphoto" Target="../media/image17.wdp"/><Relationship Id="rId7" Type="http://schemas.openxmlformats.org/officeDocument/2006/relationships/image" Target="../media/image16.png"/><Relationship Id="rId6" Type="http://schemas.microsoft.com/office/2007/relationships/hdphoto" Target="../media/image15.wdp"/><Relationship Id="rId5" Type="http://schemas.openxmlformats.org/officeDocument/2006/relationships/image" Target="../media/image14.png"/><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2.wdp"/><Relationship Id="rId17" Type="http://schemas.openxmlformats.org/officeDocument/2006/relationships/notesSlide" Target="../notesSlides/notesSlide24.xml"/><Relationship Id="rId16" Type="http://schemas.openxmlformats.org/officeDocument/2006/relationships/slideLayout" Target="../slideLayouts/slideLayout2.xml"/><Relationship Id="rId15" Type="http://schemas.openxmlformats.org/officeDocument/2006/relationships/image" Target="../media/image11.png"/><Relationship Id="rId14" Type="http://schemas.microsoft.com/office/2007/relationships/hdphoto" Target="../media/image8.wdp"/><Relationship Id="rId13" Type="http://schemas.openxmlformats.org/officeDocument/2006/relationships/image" Target="../media/image7.png"/><Relationship Id="rId12" Type="http://schemas.microsoft.com/office/2007/relationships/hdphoto" Target="../media/image6.wdp"/><Relationship Id="rId11" Type="http://schemas.openxmlformats.org/officeDocument/2006/relationships/image" Target="../media/image5.png"/><Relationship Id="rId10" Type="http://schemas.microsoft.com/office/2007/relationships/hdphoto" Target="../media/image4.wdp"/><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microsoft.com/office/2007/relationships/hdphoto" Target="../media/image4.wdp"/><Relationship Id="rId8" Type="http://schemas.openxmlformats.org/officeDocument/2006/relationships/image" Target="../media/image3.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27.jpe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1" Type="http://schemas.openxmlformats.org/officeDocument/2006/relationships/notesSlide" Target="../notesSlides/notesSlide25.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microsoft.com/office/2007/relationships/hdphoto" Target="../media/image4.wdp"/><Relationship Id="rId8" Type="http://schemas.openxmlformats.org/officeDocument/2006/relationships/image" Target="../media/image3.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microsoft.com/office/2007/relationships/hdphoto" Target="../media/image8.wdp"/><Relationship Id="rId11" Type="http://schemas.openxmlformats.org/officeDocument/2006/relationships/notesSlide" Target="../notesSlides/notesSlide26.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9" Type="http://schemas.openxmlformats.org/officeDocument/2006/relationships/image" Target="../media/image11.png"/><Relationship Id="rId8" Type="http://schemas.microsoft.com/office/2007/relationships/hdphoto" Target="../media/image4.wdp"/><Relationship Id="rId7" Type="http://schemas.openxmlformats.org/officeDocument/2006/relationships/image" Target="../media/image3.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1" Type="http://schemas.openxmlformats.org/officeDocument/2006/relationships/notesSlide" Target="../notesSlides/notesSlide28.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9" Type="http://schemas.openxmlformats.org/officeDocument/2006/relationships/image" Target="../media/image3.png"/><Relationship Id="rId8" Type="http://schemas.microsoft.com/office/2007/relationships/hdphoto" Target="../media/image17.wdp"/><Relationship Id="rId7" Type="http://schemas.openxmlformats.org/officeDocument/2006/relationships/image" Target="../media/image16.png"/><Relationship Id="rId6" Type="http://schemas.microsoft.com/office/2007/relationships/hdphoto" Target="../media/image15.wdp"/><Relationship Id="rId5" Type="http://schemas.openxmlformats.org/officeDocument/2006/relationships/image" Target="../media/image14.png"/><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2.wdp"/><Relationship Id="rId17" Type="http://schemas.openxmlformats.org/officeDocument/2006/relationships/notesSlide" Target="../notesSlides/notesSlide29.xml"/><Relationship Id="rId16" Type="http://schemas.openxmlformats.org/officeDocument/2006/relationships/slideLayout" Target="../slideLayouts/slideLayout2.xml"/><Relationship Id="rId15" Type="http://schemas.openxmlformats.org/officeDocument/2006/relationships/image" Target="../media/image11.png"/><Relationship Id="rId14" Type="http://schemas.microsoft.com/office/2007/relationships/hdphoto" Target="../media/image8.wdp"/><Relationship Id="rId13" Type="http://schemas.openxmlformats.org/officeDocument/2006/relationships/image" Target="../media/image7.png"/><Relationship Id="rId12" Type="http://schemas.microsoft.com/office/2007/relationships/hdphoto" Target="../media/image6.wdp"/><Relationship Id="rId11" Type="http://schemas.openxmlformats.org/officeDocument/2006/relationships/image" Target="../media/image5.png"/><Relationship Id="rId10" Type="http://schemas.microsoft.com/office/2007/relationships/hdphoto" Target="../media/image4.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9" Type="http://schemas.openxmlformats.org/officeDocument/2006/relationships/image" Target="../media/image7.png"/><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10.wdp"/><Relationship Id="rId3" Type="http://schemas.openxmlformats.org/officeDocument/2006/relationships/image" Target="../media/image9.jpeg"/><Relationship Id="rId2" Type="http://schemas.microsoft.com/office/2007/relationships/hdphoto" Target="../media/image2.wdp"/><Relationship Id="rId12" Type="http://schemas.openxmlformats.org/officeDocument/2006/relationships/notesSlide" Target="../notesSlides/notesSlide33.xml"/><Relationship Id="rId11" Type="http://schemas.openxmlformats.org/officeDocument/2006/relationships/slideLayout" Target="../slideLayouts/slideLayout2.xml"/><Relationship Id="rId10" Type="http://schemas.microsoft.com/office/2007/relationships/hdphoto" Target="../media/image8.wdp"/><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microsoft.com/office/2007/relationships/hdphoto" Target="../media/image17.wdp"/><Relationship Id="rId7" Type="http://schemas.openxmlformats.org/officeDocument/2006/relationships/image" Target="../media/image16.png"/><Relationship Id="rId6" Type="http://schemas.microsoft.com/office/2007/relationships/hdphoto" Target="../media/image15.wdp"/><Relationship Id="rId5" Type="http://schemas.openxmlformats.org/officeDocument/2006/relationships/image" Target="../media/image14.png"/><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2.wdp"/><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image" Target="../media/image11.png"/><Relationship Id="rId16" Type="http://schemas.microsoft.com/office/2007/relationships/hdphoto" Target="../media/image8.wdp"/><Relationship Id="rId15" Type="http://schemas.openxmlformats.org/officeDocument/2006/relationships/image" Target="../media/image7.png"/><Relationship Id="rId14" Type="http://schemas.microsoft.com/office/2007/relationships/hdphoto" Target="../media/image6.wdp"/><Relationship Id="rId13" Type="http://schemas.openxmlformats.org/officeDocument/2006/relationships/image" Target="../media/image5.png"/><Relationship Id="rId12" Type="http://schemas.microsoft.com/office/2007/relationships/hdphoto" Target="../media/image4.wdp"/><Relationship Id="rId11" Type="http://schemas.openxmlformats.org/officeDocument/2006/relationships/image" Target="../media/image3.png"/><Relationship Id="rId10" Type="http://schemas.microsoft.com/office/2007/relationships/hdphoto" Target="../media/image19.wd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0" Type="http://schemas.openxmlformats.org/officeDocument/2006/relationships/notesSlide" Target="../notesSlides/notesSlide6.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0" Type="http://schemas.openxmlformats.org/officeDocument/2006/relationships/notesSlide" Target="../notesSlides/notesSlide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6.wdp"/><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wdp"/><Relationship Id="rId10" Type="http://schemas.openxmlformats.org/officeDocument/2006/relationships/notesSlide" Target="../notesSlides/notesSlide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11.png"/><Relationship Id="rId2" Type="http://schemas.microsoft.com/office/2007/relationships/hdphoto" Target="../media/image8.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9"/>
          <p:cNvSpPr>
            <a:spLocks noChangeArrowheads="1"/>
          </p:cNvSpPr>
          <p:nvPr/>
        </p:nvSpPr>
        <p:spPr bwMode="auto">
          <a:xfrm flipH="1">
            <a:off x="2839240" y="2758142"/>
            <a:ext cx="86409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b="1" dirty="0">
                <a:solidFill>
                  <a:schemeClr val="bg1"/>
                </a:solidFill>
                <a:latin typeface="微软雅黑" panose="020B0503020204020204" pitchFamily="34" charset="-122"/>
                <a:ea typeface="微软雅黑" panose="020B0503020204020204" pitchFamily="34" charset="-122"/>
                <a:sym typeface="方正兰亭黑_GBK" pitchFamily="2" charset="-122"/>
              </a:rPr>
              <a:t>商业项目计划书</a:t>
            </a:r>
            <a:endParaRPr lang="zh-CN" altLang="en-US" sz="6600" b="1"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矩形 7"/>
          <p:cNvSpPr/>
          <p:nvPr/>
        </p:nvSpPr>
        <p:spPr>
          <a:xfrm flipH="1">
            <a:off x="2911248" y="3817612"/>
            <a:ext cx="5242162" cy="398780"/>
          </a:xfrm>
          <a:prstGeom prst="rect">
            <a:avLst/>
          </a:prstGeom>
        </p:spPr>
        <p:txBody>
          <a:bodyPr wrap="squar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XXXX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10"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434470" y="3159406"/>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8519088" y="5191221"/>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288992" y="299608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451343" y="544439"/>
            <a:ext cx="504056" cy="5732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5"/>
          <p:cNvGrpSpPr/>
          <p:nvPr/>
        </p:nvGrpSpPr>
        <p:grpSpPr>
          <a:xfrm>
            <a:off x="3042254" y="4856958"/>
            <a:ext cx="379414" cy="354993"/>
            <a:chOff x="6964363" y="2108200"/>
            <a:chExt cx="690562" cy="646113"/>
          </a:xfrm>
          <a:solidFill>
            <a:schemeClr val="bg1"/>
          </a:solidFill>
        </p:grpSpPr>
        <p:sp>
          <p:nvSpPr>
            <p:cNvPr id="15"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7" name="Group 10"/>
          <p:cNvGrpSpPr/>
          <p:nvPr/>
        </p:nvGrpSpPr>
        <p:grpSpPr>
          <a:xfrm>
            <a:off x="4140256" y="4847773"/>
            <a:ext cx="342158" cy="341371"/>
            <a:chOff x="4594225" y="2119313"/>
            <a:chExt cx="690563" cy="688975"/>
          </a:xfrm>
          <a:solidFill>
            <a:schemeClr val="bg1"/>
          </a:solidFill>
        </p:grpSpPr>
        <p:sp>
          <p:nvSpPr>
            <p:cNvPr id="18"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1" name="Group 25"/>
          <p:cNvGrpSpPr/>
          <p:nvPr/>
        </p:nvGrpSpPr>
        <p:grpSpPr>
          <a:xfrm>
            <a:off x="6412073" y="4853347"/>
            <a:ext cx="345331" cy="345331"/>
            <a:chOff x="2005013" y="1077913"/>
            <a:chExt cx="688975" cy="688975"/>
          </a:xfrm>
          <a:solidFill>
            <a:schemeClr val="bg1"/>
          </a:solidFill>
        </p:grpSpPr>
        <p:sp>
          <p:nvSpPr>
            <p:cNvPr id="22"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4" name="Freeform 286"/>
          <p:cNvSpPr>
            <a:spLocks noEditPoints="1"/>
          </p:cNvSpPr>
          <p:nvPr/>
        </p:nvSpPr>
        <p:spPr bwMode="auto">
          <a:xfrm>
            <a:off x="5274502" y="4845687"/>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5" name="Group 32"/>
          <p:cNvGrpSpPr/>
          <p:nvPr/>
        </p:nvGrpSpPr>
        <p:grpSpPr>
          <a:xfrm>
            <a:off x="7537641" y="4857259"/>
            <a:ext cx="399003" cy="324706"/>
            <a:chOff x="5245100" y="5103813"/>
            <a:chExt cx="690563" cy="561975"/>
          </a:xfrm>
          <a:solidFill>
            <a:schemeClr val="bg1"/>
          </a:solidFill>
        </p:grpSpPr>
        <p:sp>
          <p:nvSpPr>
            <p:cNvPr id="26"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cxnSp>
        <p:nvCxnSpPr>
          <p:cNvPr id="28" name="直接连接符 27"/>
          <p:cNvCxnSpPr/>
          <p:nvPr/>
        </p:nvCxnSpPr>
        <p:spPr>
          <a:xfrm>
            <a:off x="7146710" y="4845687"/>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994582" y="485191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842454" y="485191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762334" y="485191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本框 7"/>
          <p:cNvSpPr txBox="1">
            <a:spLocks noChangeArrowheads="1"/>
          </p:cNvSpPr>
          <p:nvPr/>
        </p:nvSpPr>
        <p:spPr bwMode="auto">
          <a:xfrm>
            <a:off x="7836472" y="6125997"/>
            <a:ext cx="15773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dirty="0">
                <a:solidFill>
                  <a:schemeClr val="bg1">
                    <a:lumMod val="50000"/>
                  </a:schemeClr>
                </a:solidFill>
                <a:latin typeface="微软雅黑" panose="020B0503020204020204" pitchFamily="34" charset="-122"/>
                <a:ea typeface="微软雅黑" panose="020B0503020204020204" pitchFamily="34" charset="-122"/>
              </a:rPr>
              <a:t>XXX</a:t>
            </a:r>
            <a:r>
              <a:rPr lang="zh-CN" altLang="en-US" b="1" dirty="0">
                <a:solidFill>
                  <a:schemeClr val="bg1">
                    <a:lumMod val="50000"/>
                  </a:schemeClr>
                </a:solidFill>
                <a:latin typeface="微软雅黑" panose="020B0503020204020204" pitchFamily="34" charset="-122"/>
                <a:ea typeface="微软雅黑" panose="020B0503020204020204" pitchFamily="34" charset="-122"/>
              </a:rPr>
              <a:t>有限公司</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2100"/>
                                  </p:stCondLst>
                                  <p:iterate type="lt">
                                    <p:tmPct val="10000"/>
                                  </p:iterate>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750"/>
                                        <p:tgtEl>
                                          <p:spTgt spid="8"/>
                                        </p:tgtEl>
                                      </p:cBhvr>
                                    </p:animEffect>
                                  </p:childTnLst>
                                </p:cTn>
                              </p:par>
                              <p:par>
                                <p:cTn id="16" presetID="52"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Scale>
                                      <p:cBhvr>
                                        <p:cTn id="1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0"/>
                                        </p:tgtEl>
                                        <p:attrNameLst>
                                          <p:attrName>ppt_x</p:attrName>
                                          <p:attrName>ppt_y</p:attrName>
                                        </p:attrNameLst>
                                      </p:cBhvr>
                                    </p:animMotion>
                                    <p:animEffect transition="in" filter="fade">
                                      <p:cBhvr>
                                        <p:cTn id="20" dur="1000"/>
                                        <p:tgtEl>
                                          <p:spTgt spid="10"/>
                                        </p:tgtEl>
                                      </p:cBhvr>
                                    </p:animEffect>
                                  </p:childTnLst>
                                </p:cTn>
                              </p:par>
                              <p:par>
                                <p:cTn id="21" presetID="52"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Scale>
                                      <p:cBhvr>
                                        <p:cTn id="2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1"/>
                                        </p:tgtEl>
                                        <p:attrNameLst>
                                          <p:attrName>ppt_x</p:attrName>
                                          <p:attrName>ppt_y</p:attrName>
                                        </p:attrNameLst>
                                      </p:cBhvr>
                                    </p:animMotion>
                                    <p:animEffect transition="in" filter="fade">
                                      <p:cBhvr>
                                        <p:cTn id="25" dur="1000"/>
                                        <p:tgtEl>
                                          <p:spTgt spid="11"/>
                                        </p:tgtEl>
                                      </p:cBhvr>
                                    </p:animEffect>
                                  </p:childTnLst>
                                </p:cTn>
                              </p:par>
                              <p:par>
                                <p:cTn id="26" presetID="52" presetClass="entr" presetSubtype="0" fill="hold" nodeType="withEffect">
                                  <p:stCondLst>
                                    <p:cond delay="500"/>
                                  </p:stCondLst>
                                  <p:childTnLst>
                                    <p:set>
                                      <p:cBhvr>
                                        <p:cTn id="27" dur="1" fill="hold">
                                          <p:stCondLst>
                                            <p:cond delay="0"/>
                                          </p:stCondLst>
                                        </p:cTn>
                                        <p:tgtEl>
                                          <p:spTgt spid="12"/>
                                        </p:tgtEl>
                                        <p:attrNameLst>
                                          <p:attrName>style.visibility</p:attrName>
                                        </p:attrNameLst>
                                      </p:cBhvr>
                                      <p:to>
                                        <p:strVal val="visible"/>
                                      </p:to>
                                    </p:set>
                                    <p:animScale>
                                      <p:cBhvr>
                                        <p:cTn id="2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
                                        </p:tgtEl>
                                        <p:attrNameLst>
                                          <p:attrName>ppt_x</p:attrName>
                                          <p:attrName>ppt_y</p:attrName>
                                        </p:attrNameLst>
                                      </p:cBhvr>
                                    </p:animMotion>
                                    <p:animEffect transition="in" filter="fade">
                                      <p:cBhvr>
                                        <p:cTn id="30" dur="1000"/>
                                        <p:tgtEl>
                                          <p:spTgt spid="12"/>
                                        </p:tgtEl>
                                      </p:cBhvr>
                                    </p:animEffect>
                                  </p:childTnLst>
                                </p:cTn>
                              </p:par>
                              <p:par>
                                <p:cTn id="31" presetID="52" presetClass="entr" presetSubtype="0"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Scale>
                                      <p:cBhvr>
                                        <p:cTn id="3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3"/>
                                        </p:tgtEl>
                                        <p:attrNameLst>
                                          <p:attrName>ppt_x</p:attrName>
                                          <p:attrName>ppt_y</p:attrName>
                                        </p:attrNameLst>
                                      </p:cBhvr>
                                    </p:animMotion>
                                    <p:animEffect transition="in" filter="fade">
                                      <p:cBhvr>
                                        <p:cTn id="35" dur="1000"/>
                                        <p:tgtEl>
                                          <p:spTgt spid="13"/>
                                        </p:tgtEl>
                                      </p:cBhvr>
                                    </p:animEffect>
                                  </p:childTnLst>
                                </p:cTn>
                              </p:par>
                              <p:par>
                                <p:cTn id="36" presetID="10" presetClass="entr" presetSubtype="0"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6" presetClass="entr" presetSubtype="42" fill="hold" nodeType="withEffect">
                                  <p:stCondLst>
                                    <p:cond delay="1000"/>
                                  </p:stCondLst>
                                  <p:childTnLst>
                                    <p:set>
                                      <p:cBhvr>
                                        <p:cTn id="52" dur="1" fill="hold">
                                          <p:stCondLst>
                                            <p:cond delay="0"/>
                                          </p:stCondLst>
                                        </p:cTn>
                                        <p:tgtEl>
                                          <p:spTgt spid="31"/>
                                        </p:tgtEl>
                                        <p:attrNameLst>
                                          <p:attrName>style.visibility</p:attrName>
                                        </p:attrNameLst>
                                      </p:cBhvr>
                                      <p:to>
                                        <p:strVal val="visible"/>
                                      </p:to>
                                    </p:set>
                                    <p:animEffect transition="in" filter="barn(outHorizontal)">
                                      <p:cBhvr>
                                        <p:cTn id="53" dur="500"/>
                                        <p:tgtEl>
                                          <p:spTgt spid="31"/>
                                        </p:tgtEl>
                                      </p:cBhvr>
                                    </p:animEffect>
                                  </p:childTnLst>
                                </p:cTn>
                              </p:par>
                              <p:par>
                                <p:cTn id="54" presetID="16" presetClass="entr" presetSubtype="42"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Effect transition="in" filter="barn(outHorizontal)">
                                      <p:cBhvr>
                                        <p:cTn id="56" dur="500"/>
                                        <p:tgtEl>
                                          <p:spTgt spid="30"/>
                                        </p:tgtEl>
                                      </p:cBhvr>
                                    </p:animEffect>
                                  </p:childTnLst>
                                </p:cTn>
                              </p:par>
                              <p:par>
                                <p:cTn id="57" presetID="16" presetClass="entr" presetSubtype="42" fill="hold" nodeType="withEffect">
                                  <p:stCondLst>
                                    <p:cond delay="1000"/>
                                  </p:stCondLst>
                                  <p:childTnLst>
                                    <p:set>
                                      <p:cBhvr>
                                        <p:cTn id="58" dur="1" fill="hold">
                                          <p:stCondLst>
                                            <p:cond delay="0"/>
                                          </p:stCondLst>
                                        </p:cTn>
                                        <p:tgtEl>
                                          <p:spTgt spid="29"/>
                                        </p:tgtEl>
                                        <p:attrNameLst>
                                          <p:attrName>style.visibility</p:attrName>
                                        </p:attrNameLst>
                                      </p:cBhvr>
                                      <p:to>
                                        <p:strVal val="visible"/>
                                      </p:to>
                                    </p:set>
                                    <p:animEffect transition="in" filter="barn(outHorizontal)">
                                      <p:cBhvr>
                                        <p:cTn id="59" dur="500"/>
                                        <p:tgtEl>
                                          <p:spTgt spid="29"/>
                                        </p:tgtEl>
                                      </p:cBhvr>
                                    </p:animEffect>
                                  </p:childTnLst>
                                </p:cTn>
                              </p:par>
                              <p:par>
                                <p:cTn id="60" presetID="16" presetClass="entr" presetSubtype="42" fill="hold" nodeType="withEffect">
                                  <p:stCondLst>
                                    <p:cond delay="1000"/>
                                  </p:stCondLst>
                                  <p:childTnLst>
                                    <p:set>
                                      <p:cBhvr>
                                        <p:cTn id="61" dur="1" fill="hold">
                                          <p:stCondLst>
                                            <p:cond delay="0"/>
                                          </p:stCondLst>
                                        </p:cTn>
                                        <p:tgtEl>
                                          <p:spTgt spid="28"/>
                                        </p:tgtEl>
                                        <p:attrNameLst>
                                          <p:attrName>style.visibility</p:attrName>
                                        </p:attrNameLst>
                                      </p:cBhvr>
                                      <p:to>
                                        <p:strVal val="visible"/>
                                      </p:to>
                                    </p:set>
                                    <p:animEffect transition="in" filter="barn(outHorizontal)">
                                      <p:cBhvr>
                                        <p:cTn id="62" dur="500"/>
                                        <p:tgtEl>
                                          <p:spTgt spid="28"/>
                                        </p:tgtEl>
                                      </p:cBhvr>
                                    </p:animEffect>
                                  </p:childTnLst>
                                </p:cTn>
                              </p:par>
                              <p:par>
                                <p:cTn id="63" presetID="2" presetClass="entr" presetSubtype="4" fill="hold" grpId="0" nodeType="withEffect">
                                  <p:stCondLst>
                                    <p:cond delay="50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ppt_x</p:attrName>
                                        </p:attrNameLst>
                                      </p:cBhvr>
                                      <p:tavLst>
                                        <p:tav tm="0">
                                          <p:val>
                                            <p:strVal val="#ppt_x"/>
                                          </p:val>
                                        </p:tav>
                                        <p:tav tm="100000">
                                          <p:val>
                                            <p:strVal val="#ppt_x"/>
                                          </p:val>
                                        </p:tav>
                                      </p:tavLst>
                                    </p:anim>
                                    <p:anim calcmode="lin" valueType="num">
                                      <p:cBhvr>
                                        <p:cTn id="66" dur="500" fill="hold"/>
                                        <p:tgtEl>
                                          <p:spTgt spid="38"/>
                                        </p:tgtEl>
                                        <p:attrNameLst>
                                          <p:attrName>ppt_y</p:attrName>
                                        </p:attrNameLst>
                                      </p:cBhvr>
                                      <p:tavLst>
                                        <p:tav tm="0">
                                          <p:val>
                                            <p:strVal val="1+#ppt_h/2"/>
                                          </p:val>
                                        </p:tav>
                                        <p:tav tm="100000">
                                          <p:val>
                                            <p:strVal val="#ppt_y"/>
                                          </p:val>
                                        </p:tav>
                                      </p:tavLst>
                                    </p:anim>
                                  </p:childTnLst>
                                </p:cTn>
                              </p:par>
                              <p:par>
                                <p:cTn id="67" presetID="26" presetClass="emph" presetSubtype="0" fill="hold" grpId="1" nodeType="withEffect">
                                  <p:stCondLst>
                                    <p:cond delay="2500"/>
                                  </p:stCondLst>
                                  <p:iterate type="lt">
                                    <p:tmPct val="10000"/>
                                  </p:iterate>
                                  <p:childTnLst>
                                    <p:animEffect transition="out" filter="fade">
                                      <p:cBhvr>
                                        <p:cTn id="68" dur="500" tmFilter="0, 0; .2, .5; .8, .5; 1, 0"/>
                                        <p:tgtEl>
                                          <p:spTgt spid="38"/>
                                        </p:tgtEl>
                                      </p:cBhvr>
                                    </p:animEffect>
                                    <p:animScale>
                                      <p:cBhvr>
                                        <p:cTn id="69"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24" grpId="0" animBg="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42112"/>
          <a:stretch>
            <a:fillRect/>
          </a:stretch>
        </p:blipFill>
        <p:spPr>
          <a:xfrm>
            <a:off x="4679134" y="0"/>
            <a:ext cx="4850598" cy="1866222"/>
          </a:xfrm>
          <a:prstGeom prst="rect">
            <a:avLst/>
          </a:prstGeom>
          <a:effectLst/>
        </p:spPr>
      </p:pic>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02</a:t>
            </a:r>
            <a:endPar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173" name="TextBox 54"/>
          <p:cNvSpPr txBox="1"/>
          <p:nvPr/>
        </p:nvSpPr>
        <p:spPr>
          <a:xfrm>
            <a:off x="4728089"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微软雅黑" panose="020B0503020204020204" pitchFamily="34" charset="-122"/>
                <a:ea typeface="微软雅黑" panose="020B0503020204020204" pitchFamily="34" charset="-122"/>
              </a:rPr>
              <a:t>产品和运营</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111" name="TextBox 54"/>
          <p:cNvSpPr txBox="1"/>
          <p:nvPr/>
        </p:nvSpPr>
        <p:spPr>
          <a:xfrm>
            <a:off x="4765162"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微软雅黑" panose="020B0503020204020204" pitchFamily="34" charset="-122"/>
                <a:ea typeface="微软雅黑" panose="020B0503020204020204" pitchFamily="34" charset="-122"/>
              </a:rPr>
              <a:t>Part two</a:t>
            </a:r>
            <a:endParaRPr lang="zh-CN" altLang="en-US" sz="1200" b="1" dirty="0">
              <a:solidFill>
                <a:srgbClr val="40CDAC"/>
              </a:solidFill>
              <a:latin typeface="微软雅黑" panose="020B0503020204020204" pitchFamily="34" charset="-122"/>
              <a:ea typeface="微软雅黑" panose="020B0503020204020204" pitchFamily="34"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141"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776875" y="3624061"/>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7" descr="C:\Users\Administrator\Desktop\56d684a0446de.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5599857">
            <a:off x="8804026" y="3690515"/>
            <a:ext cx="210340" cy="23923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7" descr="C:\Users\Administrator\Desktop\56d684a0446de.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7293693" y="3635965"/>
            <a:ext cx="306263" cy="34833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7" descr="C:\Users\Administrator\Desktop\56d684a0446de.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9263138">
            <a:off x="5798103" y="4365330"/>
            <a:ext cx="207652" cy="236176"/>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65"/>
          <p:cNvSpPr txBox="1">
            <a:spLocks noChangeArrowheads="1"/>
          </p:cNvSpPr>
          <p:nvPr/>
        </p:nvSpPr>
        <p:spPr bwMode="auto">
          <a:xfrm>
            <a:off x="6150400" y="3682053"/>
            <a:ext cx="1050897" cy="3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构建平台</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66"/>
          <p:cNvSpPr txBox="1">
            <a:spLocks noChangeArrowheads="1"/>
          </p:cNvSpPr>
          <p:nvPr/>
        </p:nvSpPr>
        <p:spPr bwMode="auto">
          <a:xfrm>
            <a:off x="7696594" y="3689573"/>
            <a:ext cx="1025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产品定位</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69"/>
          <p:cNvSpPr txBox="1">
            <a:spLocks noChangeArrowheads="1"/>
          </p:cNvSpPr>
          <p:nvPr/>
        </p:nvSpPr>
        <p:spPr bwMode="auto">
          <a:xfrm>
            <a:off x="6174562" y="4329992"/>
            <a:ext cx="9525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周期计划</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TextBox 70"/>
          <p:cNvSpPr txBox="1">
            <a:spLocks noChangeArrowheads="1"/>
          </p:cNvSpPr>
          <p:nvPr/>
        </p:nvSpPr>
        <p:spPr bwMode="auto">
          <a:xfrm>
            <a:off x="7731941" y="4329992"/>
            <a:ext cx="1237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经营模式</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TextBox 15"/>
          <p:cNvSpPr txBox="1">
            <a:spLocks noChangeArrowheads="1"/>
          </p:cNvSpPr>
          <p:nvPr/>
        </p:nvSpPr>
        <p:spPr bwMode="auto">
          <a:xfrm>
            <a:off x="9096096" y="3689573"/>
            <a:ext cx="1123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六大亮点</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3"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341257" y="4266167"/>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7" descr="C:\Users\Administrator\Desktop\56d684a0446de.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8751741" y="4282798"/>
            <a:ext cx="306263" cy="34833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66"/>
          <p:cNvSpPr txBox="1">
            <a:spLocks noChangeArrowheads="1"/>
          </p:cNvSpPr>
          <p:nvPr/>
        </p:nvSpPr>
        <p:spPr bwMode="auto">
          <a:xfrm>
            <a:off x="9086650" y="4308271"/>
            <a:ext cx="1025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营销策略</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7" name="Picture 7" descr="C:\Users\Administrator\Desktop\56d684a0446de.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7" descr="C:\Users\Administrator\Desktop\56d684a0446de.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500"/>
                                      </p:stCondLst>
                                      <p:childTnLst>
                                        <p:set>
                                          <p:cBhvr>
                                            <p:cTn id="45" dur="1" fill="hold">
                                              <p:stCondLst>
                                                <p:cond delay="0"/>
                                              </p:stCondLst>
                                            </p:cTn>
                                            <p:tgtEl>
                                              <p:spTgt spid="94"/>
                                            </p:tgtEl>
                                            <p:attrNameLst>
                                              <p:attrName>style.visibility</p:attrName>
                                            </p:attrNameLst>
                                          </p:cBhvr>
                                          <p:to>
                                            <p:strVal val="visible"/>
                                          </p:to>
                                        </p:set>
                                        <p:animScale>
                                          <p:cBhvr>
                                            <p:cTn id="46" dur="1000" decel="50000" fill="hold">
                                              <p:stCondLst>
                                                <p:cond delay="0"/>
                                              </p:stCondLst>
                                            </p:cTn>
                                            <p:tgtEl>
                                              <p:spTgt spid="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4"/>
                                            </p:tgtEl>
                                            <p:attrNameLst>
                                              <p:attrName>ppt_x</p:attrName>
                                              <p:attrName>ppt_y</p:attrName>
                                            </p:attrNameLst>
                                          </p:cBhvr>
                                        </p:animMotion>
                                        <p:animEffect transition="in" filter="fade">
                                          <p:cBhvr>
                                            <p:cTn id="48" dur="1000"/>
                                            <p:tgtEl>
                                              <p:spTgt spid="94"/>
                                            </p:tgtEl>
                                          </p:cBhvr>
                                        </p:animEffect>
                                      </p:childTnLst>
                                    </p:cTn>
                                  </p:par>
                                  <p:par>
                                    <p:cTn id="49" presetID="52" presetClass="entr" presetSubtype="0" fill="hold" nodeType="withEffect">
                                      <p:stCondLst>
                                        <p:cond delay="500"/>
                                      </p:stCondLst>
                                      <p:childTnLst>
                                        <p:set>
                                          <p:cBhvr>
                                            <p:cTn id="50" dur="1" fill="hold">
                                              <p:stCondLst>
                                                <p:cond delay="0"/>
                                              </p:stCondLst>
                                            </p:cTn>
                                            <p:tgtEl>
                                              <p:spTgt spid="95"/>
                                            </p:tgtEl>
                                            <p:attrNameLst>
                                              <p:attrName>style.visibility</p:attrName>
                                            </p:attrNameLst>
                                          </p:cBhvr>
                                          <p:to>
                                            <p:strVal val="visible"/>
                                          </p:to>
                                        </p:set>
                                        <p:animScale>
                                          <p:cBhvr>
                                            <p:cTn id="51"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95"/>
                                            </p:tgtEl>
                                            <p:attrNameLst>
                                              <p:attrName>ppt_x</p:attrName>
                                              <p:attrName>ppt_y</p:attrName>
                                            </p:attrNameLst>
                                          </p:cBhvr>
                                        </p:animMotion>
                                        <p:animEffect transition="in" filter="fade">
                                          <p:cBhvr>
                                            <p:cTn id="53" dur="1000"/>
                                            <p:tgtEl>
                                              <p:spTgt spid="95"/>
                                            </p:tgtEl>
                                          </p:cBhvr>
                                        </p:animEffect>
                                      </p:childTnLst>
                                    </p:cTn>
                                  </p:par>
                                  <p:par>
                                    <p:cTn id="54" presetID="52" presetClass="entr" presetSubtype="0" fill="hold" nodeType="withEffect">
                                      <p:stCondLst>
                                        <p:cond delay="500"/>
                                      </p:stCondLst>
                                      <p:childTnLst>
                                        <p:set>
                                          <p:cBhvr>
                                            <p:cTn id="55" dur="1" fill="hold">
                                              <p:stCondLst>
                                                <p:cond delay="0"/>
                                              </p:stCondLst>
                                            </p:cTn>
                                            <p:tgtEl>
                                              <p:spTgt spid="96"/>
                                            </p:tgtEl>
                                            <p:attrNameLst>
                                              <p:attrName>style.visibility</p:attrName>
                                            </p:attrNameLst>
                                          </p:cBhvr>
                                          <p:to>
                                            <p:strVal val="visible"/>
                                          </p:to>
                                        </p:set>
                                        <p:animScale>
                                          <p:cBhvr>
                                            <p:cTn id="56"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6"/>
                                            </p:tgtEl>
                                            <p:attrNameLst>
                                              <p:attrName>ppt_x</p:attrName>
                                              <p:attrName>ppt_y</p:attrName>
                                            </p:attrNameLst>
                                          </p:cBhvr>
                                        </p:animMotion>
                                        <p:animEffect transition="in" filter="fade">
                                          <p:cBhvr>
                                            <p:cTn id="58" dur="1000"/>
                                            <p:tgtEl>
                                              <p:spTgt spid="96"/>
                                            </p:tgtEl>
                                          </p:cBhvr>
                                        </p:animEffect>
                                      </p:childTnLst>
                                    </p:cTn>
                                  </p:par>
                                  <p:par>
                                    <p:cTn id="59" presetID="52" presetClass="entr" presetSubtype="0" fill="hold" nodeType="withEffect">
                                      <p:stCondLst>
                                        <p:cond delay="500"/>
                                      </p:stCondLst>
                                      <p:childTnLst>
                                        <p:set>
                                          <p:cBhvr>
                                            <p:cTn id="60" dur="1" fill="hold">
                                              <p:stCondLst>
                                                <p:cond delay="0"/>
                                              </p:stCondLst>
                                            </p:cTn>
                                            <p:tgtEl>
                                              <p:spTgt spid="97"/>
                                            </p:tgtEl>
                                            <p:attrNameLst>
                                              <p:attrName>style.visibility</p:attrName>
                                            </p:attrNameLst>
                                          </p:cBhvr>
                                          <p:to>
                                            <p:strVal val="visible"/>
                                          </p:to>
                                        </p:set>
                                        <p:animScale>
                                          <p:cBhvr>
                                            <p:cTn id="61"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97"/>
                                            </p:tgtEl>
                                            <p:attrNameLst>
                                              <p:attrName>ppt_x</p:attrName>
                                              <p:attrName>ppt_y</p:attrName>
                                            </p:attrNameLst>
                                          </p:cBhvr>
                                        </p:animMotion>
                                        <p:animEffect transition="in" filter="fade">
                                          <p:cBhvr>
                                            <p:cTn id="63" dur="1000"/>
                                            <p:tgtEl>
                                              <p:spTgt spid="97"/>
                                            </p:tgtEl>
                                          </p:cBhvr>
                                        </p:animEffect>
                                      </p:childTnLst>
                                    </p:cTn>
                                  </p:par>
                                  <p:par>
                                    <p:cTn id="64" presetID="52" presetClass="entr" presetSubtype="0" fill="hold" nodeType="withEffect">
                                      <p:stCondLst>
                                        <p:cond delay="500"/>
                                      </p:stCondLst>
                                      <p:childTnLst>
                                        <p:set>
                                          <p:cBhvr>
                                            <p:cTn id="65" dur="1" fill="hold">
                                              <p:stCondLst>
                                                <p:cond delay="0"/>
                                              </p:stCondLst>
                                            </p:cTn>
                                            <p:tgtEl>
                                              <p:spTgt spid="103"/>
                                            </p:tgtEl>
                                            <p:attrNameLst>
                                              <p:attrName>style.visibility</p:attrName>
                                            </p:attrNameLst>
                                          </p:cBhvr>
                                          <p:to>
                                            <p:strVal val="visible"/>
                                          </p:to>
                                        </p:set>
                                        <p:animScale>
                                          <p:cBhvr>
                                            <p:cTn id="66"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3"/>
                                            </p:tgtEl>
                                            <p:attrNameLst>
                                              <p:attrName>ppt_x</p:attrName>
                                              <p:attrName>ppt_y</p:attrName>
                                            </p:attrNameLst>
                                          </p:cBhvr>
                                        </p:animMotion>
                                        <p:animEffect transition="in" filter="fade">
                                          <p:cBhvr>
                                            <p:cTn id="68" dur="1000"/>
                                            <p:tgtEl>
                                              <p:spTgt spid="103"/>
                                            </p:tgtEl>
                                          </p:cBhvr>
                                        </p:animEffect>
                                      </p:childTnLst>
                                    </p:cTn>
                                  </p:par>
                                  <p:par>
                                    <p:cTn id="69" presetID="52" presetClass="entr" presetSubtype="0" fill="hold" nodeType="withEffect">
                                      <p:stCondLst>
                                        <p:cond delay="500"/>
                                      </p:stCondLst>
                                      <p:childTnLst>
                                        <p:set>
                                          <p:cBhvr>
                                            <p:cTn id="70" dur="1" fill="hold">
                                              <p:stCondLst>
                                                <p:cond delay="0"/>
                                              </p:stCondLst>
                                            </p:cTn>
                                            <p:tgtEl>
                                              <p:spTgt spid="105"/>
                                            </p:tgtEl>
                                            <p:attrNameLst>
                                              <p:attrName>style.visibility</p:attrName>
                                            </p:attrNameLst>
                                          </p:cBhvr>
                                          <p:to>
                                            <p:strVal val="visible"/>
                                          </p:to>
                                        </p:set>
                                        <p:animScale>
                                          <p:cBhvr>
                                            <p:cTn id="71" dur="1000" decel="50000" fill="hold">
                                              <p:stCondLst>
                                                <p:cond delay="0"/>
                                              </p:stCondLst>
                                            </p:cTn>
                                            <p:tgtEl>
                                              <p:spTgt spid="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05"/>
                                            </p:tgtEl>
                                            <p:attrNameLst>
                                              <p:attrName>ppt_x</p:attrName>
                                              <p:attrName>ppt_y</p:attrName>
                                            </p:attrNameLst>
                                          </p:cBhvr>
                                        </p:animMotion>
                                        <p:animEffect transition="in" filter="fade">
                                          <p:cBhvr>
                                            <p:cTn id="73" dur="1000"/>
                                            <p:tgtEl>
                                              <p:spTgt spid="105"/>
                                            </p:tgtEl>
                                          </p:cBhvr>
                                        </p:animEffect>
                                      </p:childTnLst>
                                    </p:cTn>
                                  </p:par>
                                </p:childTnLst>
                              </p:cTn>
                            </p:par>
                            <p:par>
                              <p:cTn id="74" fill="hold">
                                <p:stCondLst>
                                  <p:cond delay="3050"/>
                                </p:stCondLst>
                                <p:childTnLst>
                                  <p:par>
                                    <p:cTn id="75" presetID="2" presetClass="entr" presetSubtype="8" fill="hold" grpId="0" nodeType="afterEffect" p14:presetBounceEnd="66000">
                                      <p:stCondLst>
                                        <p:cond delay="0"/>
                                      </p:stCondLst>
                                      <p:childTnLst>
                                        <p:set>
                                          <p:cBhvr>
                                            <p:cTn id="76" dur="1" fill="hold">
                                              <p:stCondLst>
                                                <p:cond delay="0"/>
                                              </p:stCondLst>
                                            </p:cTn>
                                            <p:tgtEl>
                                              <p:spTgt spid="98"/>
                                            </p:tgtEl>
                                            <p:attrNameLst>
                                              <p:attrName>style.visibility</p:attrName>
                                            </p:attrNameLst>
                                          </p:cBhvr>
                                          <p:to>
                                            <p:strVal val="visible"/>
                                          </p:to>
                                        </p:set>
                                        <p:anim calcmode="lin" valueType="num" p14:bounceEnd="66000">
                                          <p:cBhvr additive="base">
                                            <p:cTn id="77" dur="300" fill="hold"/>
                                            <p:tgtEl>
                                              <p:spTgt spid="98"/>
                                            </p:tgtEl>
                                            <p:attrNameLst>
                                              <p:attrName>ppt_x</p:attrName>
                                            </p:attrNameLst>
                                          </p:cBhvr>
                                          <p:tavLst>
                                            <p:tav tm="0">
                                              <p:val>
                                                <p:strVal val="0-#ppt_w/2"/>
                                              </p:val>
                                            </p:tav>
                                            <p:tav tm="100000">
                                              <p:val>
                                                <p:strVal val="#ppt_x"/>
                                              </p:val>
                                            </p:tav>
                                          </p:tavLst>
                                        </p:anim>
                                        <p:anim calcmode="lin" valueType="num" p14:bounceEnd="66000">
                                          <p:cBhvr additive="base">
                                            <p:cTn id="78" dur="300" fill="hold"/>
                                            <p:tgtEl>
                                              <p:spTgt spid="98"/>
                                            </p:tgtEl>
                                            <p:attrNameLst>
                                              <p:attrName>ppt_y</p:attrName>
                                            </p:attrNameLst>
                                          </p:cBhvr>
                                          <p:tavLst>
                                            <p:tav tm="0">
                                              <p:val>
                                                <p:strVal val="#ppt_y"/>
                                              </p:val>
                                            </p:tav>
                                            <p:tav tm="100000">
                                              <p:val>
                                                <p:strVal val="#ppt_y"/>
                                              </p:val>
                                            </p:tav>
                                          </p:tavLst>
                                        </p:anim>
                                      </p:childTnLst>
                                    </p:cTn>
                                  </p:par>
                                </p:childTnLst>
                              </p:cTn>
                            </p:par>
                            <p:par>
                              <p:cTn id="79" fill="hold">
                                <p:stCondLst>
                                  <p:cond delay="3550"/>
                                </p:stCondLst>
                                <p:childTnLst>
                                  <p:par>
                                    <p:cTn id="80" presetID="2" presetClass="entr" presetSubtype="8" fill="hold" grpId="0" nodeType="afterEffect" p14:presetBounceEnd="66000">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14:bounceEnd="66000">
                                          <p:cBhvr additive="base">
                                            <p:cTn id="82" dur="300" fill="hold"/>
                                            <p:tgtEl>
                                              <p:spTgt spid="99"/>
                                            </p:tgtEl>
                                            <p:attrNameLst>
                                              <p:attrName>ppt_x</p:attrName>
                                            </p:attrNameLst>
                                          </p:cBhvr>
                                          <p:tavLst>
                                            <p:tav tm="0">
                                              <p:val>
                                                <p:strVal val="0-#ppt_w/2"/>
                                              </p:val>
                                            </p:tav>
                                            <p:tav tm="100000">
                                              <p:val>
                                                <p:strVal val="#ppt_x"/>
                                              </p:val>
                                            </p:tav>
                                          </p:tavLst>
                                        </p:anim>
                                        <p:anim calcmode="lin" valueType="num" p14:bounceEnd="66000">
                                          <p:cBhvr additive="base">
                                            <p:cTn id="83" dur="300" fill="hold"/>
                                            <p:tgtEl>
                                              <p:spTgt spid="99"/>
                                            </p:tgtEl>
                                            <p:attrNameLst>
                                              <p:attrName>ppt_y</p:attrName>
                                            </p:attrNameLst>
                                          </p:cBhvr>
                                          <p:tavLst>
                                            <p:tav tm="0">
                                              <p:val>
                                                <p:strVal val="#ppt_y"/>
                                              </p:val>
                                            </p:tav>
                                            <p:tav tm="100000">
                                              <p:val>
                                                <p:strVal val="#ppt_y"/>
                                              </p:val>
                                            </p:tav>
                                          </p:tavLst>
                                        </p:anim>
                                      </p:childTnLst>
                                    </p:cTn>
                                  </p:par>
                                </p:childTnLst>
                              </p:cTn>
                            </p:par>
                            <p:par>
                              <p:cTn id="84" fill="hold">
                                <p:stCondLst>
                                  <p:cond delay="4050"/>
                                </p:stCondLst>
                                <p:childTnLst>
                                  <p:par>
                                    <p:cTn id="85" presetID="2" presetClass="entr" presetSubtype="8" fill="hold" grpId="0" nodeType="afterEffect" p14:presetBounceEnd="66000">
                                      <p:stCondLst>
                                        <p:cond delay="0"/>
                                      </p:stCondLst>
                                      <p:childTnLst>
                                        <p:set>
                                          <p:cBhvr>
                                            <p:cTn id="86" dur="1" fill="hold">
                                              <p:stCondLst>
                                                <p:cond delay="0"/>
                                              </p:stCondLst>
                                            </p:cTn>
                                            <p:tgtEl>
                                              <p:spTgt spid="102"/>
                                            </p:tgtEl>
                                            <p:attrNameLst>
                                              <p:attrName>style.visibility</p:attrName>
                                            </p:attrNameLst>
                                          </p:cBhvr>
                                          <p:to>
                                            <p:strVal val="visible"/>
                                          </p:to>
                                        </p:set>
                                        <p:anim calcmode="lin" valueType="num" p14:bounceEnd="66000">
                                          <p:cBhvr additive="base">
                                            <p:cTn id="87" dur="300" fill="hold"/>
                                            <p:tgtEl>
                                              <p:spTgt spid="102"/>
                                            </p:tgtEl>
                                            <p:attrNameLst>
                                              <p:attrName>ppt_x</p:attrName>
                                            </p:attrNameLst>
                                          </p:cBhvr>
                                          <p:tavLst>
                                            <p:tav tm="0">
                                              <p:val>
                                                <p:strVal val="0-#ppt_w/2"/>
                                              </p:val>
                                            </p:tav>
                                            <p:tav tm="100000">
                                              <p:val>
                                                <p:strVal val="#ppt_x"/>
                                              </p:val>
                                            </p:tav>
                                          </p:tavLst>
                                        </p:anim>
                                        <p:anim calcmode="lin" valueType="num" p14:bounceEnd="66000">
                                          <p:cBhvr additive="base">
                                            <p:cTn id="88" dur="300" fill="hold"/>
                                            <p:tgtEl>
                                              <p:spTgt spid="102"/>
                                            </p:tgtEl>
                                            <p:attrNameLst>
                                              <p:attrName>ppt_y</p:attrName>
                                            </p:attrNameLst>
                                          </p:cBhvr>
                                          <p:tavLst>
                                            <p:tav tm="0">
                                              <p:val>
                                                <p:strVal val="#ppt_y"/>
                                              </p:val>
                                            </p:tav>
                                            <p:tav tm="100000">
                                              <p:val>
                                                <p:strVal val="#ppt_y"/>
                                              </p:val>
                                            </p:tav>
                                          </p:tavLst>
                                        </p:anim>
                                      </p:childTnLst>
                                    </p:cTn>
                                  </p:par>
                                </p:childTnLst>
                              </p:cTn>
                            </p:par>
                            <p:par>
                              <p:cTn id="89" fill="hold">
                                <p:stCondLst>
                                  <p:cond delay="4550"/>
                                </p:stCondLst>
                                <p:childTnLst>
                                  <p:par>
                                    <p:cTn id="90" presetID="2" presetClass="entr" presetSubtype="8" fill="hold" grpId="0" nodeType="afterEffect" p14:presetBounceEnd="66000">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14:bounceEnd="66000">
                                          <p:cBhvr additive="base">
                                            <p:cTn id="92" dur="300" fill="hold"/>
                                            <p:tgtEl>
                                              <p:spTgt spid="100"/>
                                            </p:tgtEl>
                                            <p:attrNameLst>
                                              <p:attrName>ppt_x</p:attrName>
                                            </p:attrNameLst>
                                          </p:cBhvr>
                                          <p:tavLst>
                                            <p:tav tm="0">
                                              <p:val>
                                                <p:strVal val="0-#ppt_w/2"/>
                                              </p:val>
                                            </p:tav>
                                            <p:tav tm="100000">
                                              <p:val>
                                                <p:strVal val="#ppt_x"/>
                                              </p:val>
                                            </p:tav>
                                          </p:tavLst>
                                        </p:anim>
                                        <p:anim calcmode="lin" valueType="num" p14:bounceEnd="66000">
                                          <p:cBhvr additive="base">
                                            <p:cTn id="93" dur="300" fill="hold"/>
                                            <p:tgtEl>
                                              <p:spTgt spid="100"/>
                                            </p:tgtEl>
                                            <p:attrNameLst>
                                              <p:attrName>ppt_y</p:attrName>
                                            </p:attrNameLst>
                                          </p:cBhvr>
                                          <p:tavLst>
                                            <p:tav tm="0">
                                              <p:val>
                                                <p:strVal val="#ppt_y"/>
                                              </p:val>
                                            </p:tav>
                                            <p:tav tm="100000">
                                              <p:val>
                                                <p:strVal val="#ppt_y"/>
                                              </p:val>
                                            </p:tav>
                                          </p:tavLst>
                                        </p:anim>
                                      </p:childTnLst>
                                    </p:cTn>
                                  </p:par>
                                </p:childTnLst>
                              </p:cTn>
                            </p:par>
                            <p:par>
                              <p:cTn id="94" fill="hold">
                                <p:stCondLst>
                                  <p:cond delay="5050"/>
                                </p:stCondLst>
                                <p:childTnLst>
                                  <p:par>
                                    <p:cTn id="95" presetID="2" presetClass="entr" presetSubtype="8" fill="hold" grpId="0" nodeType="afterEffect" p14:presetBounceEnd="66000">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14:bounceEnd="66000">
                                          <p:cBhvr additive="base">
                                            <p:cTn id="97" dur="300" fill="hold"/>
                                            <p:tgtEl>
                                              <p:spTgt spid="101"/>
                                            </p:tgtEl>
                                            <p:attrNameLst>
                                              <p:attrName>ppt_x</p:attrName>
                                            </p:attrNameLst>
                                          </p:cBhvr>
                                          <p:tavLst>
                                            <p:tav tm="0">
                                              <p:val>
                                                <p:strVal val="0-#ppt_w/2"/>
                                              </p:val>
                                            </p:tav>
                                            <p:tav tm="100000">
                                              <p:val>
                                                <p:strVal val="#ppt_x"/>
                                              </p:val>
                                            </p:tav>
                                          </p:tavLst>
                                        </p:anim>
                                        <p:anim calcmode="lin" valueType="num" p14:bounceEnd="66000">
                                          <p:cBhvr additive="base">
                                            <p:cTn id="98" dur="300" fill="hold"/>
                                            <p:tgtEl>
                                              <p:spTgt spid="101"/>
                                            </p:tgtEl>
                                            <p:attrNameLst>
                                              <p:attrName>ppt_y</p:attrName>
                                            </p:attrNameLst>
                                          </p:cBhvr>
                                          <p:tavLst>
                                            <p:tav tm="0">
                                              <p:val>
                                                <p:strVal val="#ppt_y"/>
                                              </p:val>
                                            </p:tav>
                                            <p:tav tm="100000">
                                              <p:val>
                                                <p:strVal val="#ppt_y"/>
                                              </p:val>
                                            </p:tav>
                                          </p:tavLst>
                                        </p:anim>
                                      </p:childTnLst>
                                    </p:cTn>
                                  </p:par>
                                </p:childTnLst>
                              </p:cTn>
                            </p:par>
                            <p:par>
                              <p:cTn id="99" fill="hold">
                                <p:stCondLst>
                                  <p:cond delay="5550"/>
                                </p:stCondLst>
                                <p:childTnLst>
                                  <p:par>
                                    <p:cTn id="100" presetID="2" presetClass="entr" presetSubtype="8" fill="hold" grpId="0" nodeType="afterEffect" p14:presetBounceEnd="66000">
                                      <p:stCondLst>
                                        <p:cond delay="0"/>
                                      </p:stCondLst>
                                      <p:childTnLst>
                                        <p:set>
                                          <p:cBhvr>
                                            <p:cTn id="101" dur="1" fill="hold">
                                              <p:stCondLst>
                                                <p:cond delay="0"/>
                                              </p:stCondLst>
                                            </p:cTn>
                                            <p:tgtEl>
                                              <p:spTgt spid="106"/>
                                            </p:tgtEl>
                                            <p:attrNameLst>
                                              <p:attrName>style.visibility</p:attrName>
                                            </p:attrNameLst>
                                          </p:cBhvr>
                                          <p:to>
                                            <p:strVal val="visible"/>
                                          </p:to>
                                        </p:set>
                                        <p:anim calcmode="lin" valueType="num" p14:bounceEnd="66000">
                                          <p:cBhvr additive="base">
                                            <p:cTn id="102" dur="300" fill="hold"/>
                                            <p:tgtEl>
                                              <p:spTgt spid="106"/>
                                            </p:tgtEl>
                                            <p:attrNameLst>
                                              <p:attrName>ppt_x</p:attrName>
                                            </p:attrNameLst>
                                          </p:cBhvr>
                                          <p:tavLst>
                                            <p:tav tm="0">
                                              <p:val>
                                                <p:strVal val="0-#ppt_w/2"/>
                                              </p:val>
                                            </p:tav>
                                            <p:tav tm="100000">
                                              <p:val>
                                                <p:strVal val="#ppt_x"/>
                                              </p:val>
                                            </p:tav>
                                          </p:tavLst>
                                        </p:anim>
                                        <p:anim calcmode="lin" valueType="num" p14:bounceEnd="66000">
                                          <p:cBhvr additive="base">
                                            <p:cTn id="103" dur="300" fill="hold"/>
                                            <p:tgtEl>
                                              <p:spTgt spid="106"/>
                                            </p:tgtEl>
                                            <p:attrNameLst>
                                              <p:attrName>ppt_y</p:attrName>
                                            </p:attrNameLst>
                                          </p:cBhvr>
                                          <p:tavLst>
                                            <p:tav tm="0">
                                              <p:val>
                                                <p:strVal val="#ppt_y"/>
                                              </p:val>
                                            </p:tav>
                                            <p:tav tm="100000">
                                              <p:val>
                                                <p:strVal val="#ppt_y"/>
                                              </p:val>
                                            </p:tav>
                                          </p:tavLst>
                                        </p:anim>
                                      </p:childTnLst>
                                    </p:cTn>
                                  </p:par>
                                  <p:par>
                                    <p:cTn id="104" presetID="52" presetClass="entr" presetSubtype="0" fill="hold" nodeType="withEffect">
                                      <p:stCondLst>
                                        <p:cond delay="0"/>
                                      </p:stCondLst>
                                      <p:childTnLst>
                                        <p:set>
                                          <p:cBhvr>
                                            <p:cTn id="105" dur="1" fill="hold">
                                              <p:stCondLst>
                                                <p:cond delay="0"/>
                                              </p:stCondLst>
                                            </p:cTn>
                                            <p:tgtEl>
                                              <p:spTgt spid="107"/>
                                            </p:tgtEl>
                                            <p:attrNameLst>
                                              <p:attrName>style.visibility</p:attrName>
                                            </p:attrNameLst>
                                          </p:cBhvr>
                                          <p:to>
                                            <p:strVal val="visible"/>
                                          </p:to>
                                        </p:set>
                                        <p:animScale>
                                          <p:cBhvr>
                                            <p:cTn id="10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107"/>
                                            </p:tgtEl>
                                            <p:attrNameLst>
                                              <p:attrName>ppt_x</p:attrName>
                                              <p:attrName>ppt_y</p:attrName>
                                            </p:attrNameLst>
                                          </p:cBhvr>
                                        </p:animMotion>
                                        <p:animEffect transition="in" filter="fade">
                                          <p:cBhvr>
                                            <p:cTn id="108" dur="1000"/>
                                            <p:tgtEl>
                                              <p:spTgt spid="107"/>
                                            </p:tgtEl>
                                          </p:cBhvr>
                                        </p:animEffect>
                                      </p:childTnLst>
                                    </p:cTn>
                                  </p:par>
                                  <p:par>
                                    <p:cTn id="109" presetID="52" presetClass="entr" presetSubtype="0" fill="hold" nodeType="withEffect">
                                      <p:stCondLst>
                                        <p:cond delay="300"/>
                                      </p:stCondLst>
                                      <p:childTnLst>
                                        <p:set>
                                          <p:cBhvr>
                                            <p:cTn id="110" dur="1" fill="hold">
                                              <p:stCondLst>
                                                <p:cond delay="0"/>
                                              </p:stCondLst>
                                            </p:cTn>
                                            <p:tgtEl>
                                              <p:spTgt spid="108"/>
                                            </p:tgtEl>
                                            <p:attrNameLst>
                                              <p:attrName>style.visibility</p:attrName>
                                            </p:attrNameLst>
                                          </p:cBhvr>
                                          <p:to>
                                            <p:strVal val="visible"/>
                                          </p:to>
                                        </p:set>
                                        <p:animScale>
                                          <p:cBhvr>
                                            <p:cTn id="11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108"/>
                                            </p:tgtEl>
                                            <p:attrNameLst>
                                              <p:attrName>ppt_x</p:attrName>
                                              <p:attrName>ppt_y</p:attrName>
                                            </p:attrNameLst>
                                          </p:cBhvr>
                                        </p:animMotion>
                                        <p:animEffect transition="in" filter="fade">
                                          <p:cBhvr>
                                            <p:cTn id="113"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98" grpId="0"/>
          <p:bldP spid="99" grpId="0"/>
          <p:bldP spid="100" grpId="0"/>
          <p:bldP spid="101" grpId="0"/>
          <p:bldP spid="102" grpId="0"/>
          <p:bldP spid="10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500"/>
                                      </p:stCondLst>
                                      <p:childTnLst>
                                        <p:set>
                                          <p:cBhvr>
                                            <p:cTn id="45" dur="1" fill="hold">
                                              <p:stCondLst>
                                                <p:cond delay="0"/>
                                              </p:stCondLst>
                                            </p:cTn>
                                            <p:tgtEl>
                                              <p:spTgt spid="94"/>
                                            </p:tgtEl>
                                            <p:attrNameLst>
                                              <p:attrName>style.visibility</p:attrName>
                                            </p:attrNameLst>
                                          </p:cBhvr>
                                          <p:to>
                                            <p:strVal val="visible"/>
                                          </p:to>
                                        </p:set>
                                        <p:animScale>
                                          <p:cBhvr>
                                            <p:cTn id="46" dur="1000" decel="50000" fill="hold">
                                              <p:stCondLst>
                                                <p:cond delay="0"/>
                                              </p:stCondLst>
                                            </p:cTn>
                                            <p:tgtEl>
                                              <p:spTgt spid="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4"/>
                                            </p:tgtEl>
                                            <p:attrNameLst>
                                              <p:attrName>ppt_x</p:attrName>
                                              <p:attrName>ppt_y</p:attrName>
                                            </p:attrNameLst>
                                          </p:cBhvr>
                                        </p:animMotion>
                                        <p:animEffect transition="in" filter="fade">
                                          <p:cBhvr>
                                            <p:cTn id="48" dur="1000"/>
                                            <p:tgtEl>
                                              <p:spTgt spid="94"/>
                                            </p:tgtEl>
                                          </p:cBhvr>
                                        </p:animEffect>
                                      </p:childTnLst>
                                    </p:cTn>
                                  </p:par>
                                  <p:par>
                                    <p:cTn id="49" presetID="52" presetClass="entr" presetSubtype="0" fill="hold" nodeType="withEffect">
                                      <p:stCondLst>
                                        <p:cond delay="500"/>
                                      </p:stCondLst>
                                      <p:childTnLst>
                                        <p:set>
                                          <p:cBhvr>
                                            <p:cTn id="50" dur="1" fill="hold">
                                              <p:stCondLst>
                                                <p:cond delay="0"/>
                                              </p:stCondLst>
                                            </p:cTn>
                                            <p:tgtEl>
                                              <p:spTgt spid="95"/>
                                            </p:tgtEl>
                                            <p:attrNameLst>
                                              <p:attrName>style.visibility</p:attrName>
                                            </p:attrNameLst>
                                          </p:cBhvr>
                                          <p:to>
                                            <p:strVal val="visible"/>
                                          </p:to>
                                        </p:set>
                                        <p:animScale>
                                          <p:cBhvr>
                                            <p:cTn id="51"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95"/>
                                            </p:tgtEl>
                                            <p:attrNameLst>
                                              <p:attrName>ppt_x</p:attrName>
                                              <p:attrName>ppt_y</p:attrName>
                                            </p:attrNameLst>
                                          </p:cBhvr>
                                        </p:animMotion>
                                        <p:animEffect transition="in" filter="fade">
                                          <p:cBhvr>
                                            <p:cTn id="53" dur="1000"/>
                                            <p:tgtEl>
                                              <p:spTgt spid="95"/>
                                            </p:tgtEl>
                                          </p:cBhvr>
                                        </p:animEffect>
                                      </p:childTnLst>
                                    </p:cTn>
                                  </p:par>
                                  <p:par>
                                    <p:cTn id="54" presetID="52" presetClass="entr" presetSubtype="0" fill="hold" nodeType="withEffect">
                                      <p:stCondLst>
                                        <p:cond delay="500"/>
                                      </p:stCondLst>
                                      <p:childTnLst>
                                        <p:set>
                                          <p:cBhvr>
                                            <p:cTn id="55" dur="1" fill="hold">
                                              <p:stCondLst>
                                                <p:cond delay="0"/>
                                              </p:stCondLst>
                                            </p:cTn>
                                            <p:tgtEl>
                                              <p:spTgt spid="96"/>
                                            </p:tgtEl>
                                            <p:attrNameLst>
                                              <p:attrName>style.visibility</p:attrName>
                                            </p:attrNameLst>
                                          </p:cBhvr>
                                          <p:to>
                                            <p:strVal val="visible"/>
                                          </p:to>
                                        </p:set>
                                        <p:animScale>
                                          <p:cBhvr>
                                            <p:cTn id="56"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6"/>
                                            </p:tgtEl>
                                            <p:attrNameLst>
                                              <p:attrName>ppt_x</p:attrName>
                                              <p:attrName>ppt_y</p:attrName>
                                            </p:attrNameLst>
                                          </p:cBhvr>
                                        </p:animMotion>
                                        <p:animEffect transition="in" filter="fade">
                                          <p:cBhvr>
                                            <p:cTn id="58" dur="1000"/>
                                            <p:tgtEl>
                                              <p:spTgt spid="96"/>
                                            </p:tgtEl>
                                          </p:cBhvr>
                                        </p:animEffect>
                                      </p:childTnLst>
                                    </p:cTn>
                                  </p:par>
                                  <p:par>
                                    <p:cTn id="59" presetID="52" presetClass="entr" presetSubtype="0" fill="hold" nodeType="withEffect">
                                      <p:stCondLst>
                                        <p:cond delay="500"/>
                                      </p:stCondLst>
                                      <p:childTnLst>
                                        <p:set>
                                          <p:cBhvr>
                                            <p:cTn id="60" dur="1" fill="hold">
                                              <p:stCondLst>
                                                <p:cond delay="0"/>
                                              </p:stCondLst>
                                            </p:cTn>
                                            <p:tgtEl>
                                              <p:spTgt spid="97"/>
                                            </p:tgtEl>
                                            <p:attrNameLst>
                                              <p:attrName>style.visibility</p:attrName>
                                            </p:attrNameLst>
                                          </p:cBhvr>
                                          <p:to>
                                            <p:strVal val="visible"/>
                                          </p:to>
                                        </p:set>
                                        <p:animScale>
                                          <p:cBhvr>
                                            <p:cTn id="61"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97"/>
                                            </p:tgtEl>
                                            <p:attrNameLst>
                                              <p:attrName>ppt_x</p:attrName>
                                              <p:attrName>ppt_y</p:attrName>
                                            </p:attrNameLst>
                                          </p:cBhvr>
                                        </p:animMotion>
                                        <p:animEffect transition="in" filter="fade">
                                          <p:cBhvr>
                                            <p:cTn id="63" dur="1000"/>
                                            <p:tgtEl>
                                              <p:spTgt spid="97"/>
                                            </p:tgtEl>
                                          </p:cBhvr>
                                        </p:animEffect>
                                      </p:childTnLst>
                                    </p:cTn>
                                  </p:par>
                                  <p:par>
                                    <p:cTn id="64" presetID="52" presetClass="entr" presetSubtype="0" fill="hold" nodeType="withEffect">
                                      <p:stCondLst>
                                        <p:cond delay="500"/>
                                      </p:stCondLst>
                                      <p:childTnLst>
                                        <p:set>
                                          <p:cBhvr>
                                            <p:cTn id="65" dur="1" fill="hold">
                                              <p:stCondLst>
                                                <p:cond delay="0"/>
                                              </p:stCondLst>
                                            </p:cTn>
                                            <p:tgtEl>
                                              <p:spTgt spid="103"/>
                                            </p:tgtEl>
                                            <p:attrNameLst>
                                              <p:attrName>style.visibility</p:attrName>
                                            </p:attrNameLst>
                                          </p:cBhvr>
                                          <p:to>
                                            <p:strVal val="visible"/>
                                          </p:to>
                                        </p:set>
                                        <p:animScale>
                                          <p:cBhvr>
                                            <p:cTn id="66"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3"/>
                                            </p:tgtEl>
                                            <p:attrNameLst>
                                              <p:attrName>ppt_x</p:attrName>
                                              <p:attrName>ppt_y</p:attrName>
                                            </p:attrNameLst>
                                          </p:cBhvr>
                                        </p:animMotion>
                                        <p:animEffect transition="in" filter="fade">
                                          <p:cBhvr>
                                            <p:cTn id="68" dur="1000"/>
                                            <p:tgtEl>
                                              <p:spTgt spid="103"/>
                                            </p:tgtEl>
                                          </p:cBhvr>
                                        </p:animEffect>
                                      </p:childTnLst>
                                    </p:cTn>
                                  </p:par>
                                  <p:par>
                                    <p:cTn id="69" presetID="52" presetClass="entr" presetSubtype="0" fill="hold" nodeType="withEffect">
                                      <p:stCondLst>
                                        <p:cond delay="500"/>
                                      </p:stCondLst>
                                      <p:childTnLst>
                                        <p:set>
                                          <p:cBhvr>
                                            <p:cTn id="70" dur="1" fill="hold">
                                              <p:stCondLst>
                                                <p:cond delay="0"/>
                                              </p:stCondLst>
                                            </p:cTn>
                                            <p:tgtEl>
                                              <p:spTgt spid="105"/>
                                            </p:tgtEl>
                                            <p:attrNameLst>
                                              <p:attrName>style.visibility</p:attrName>
                                            </p:attrNameLst>
                                          </p:cBhvr>
                                          <p:to>
                                            <p:strVal val="visible"/>
                                          </p:to>
                                        </p:set>
                                        <p:animScale>
                                          <p:cBhvr>
                                            <p:cTn id="71" dur="1000" decel="50000" fill="hold">
                                              <p:stCondLst>
                                                <p:cond delay="0"/>
                                              </p:stCondLst>
                                            </p:cTn>
                                            <p:tgtEl>
                                              <p:spTgt spid="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05"/>
                                            </p:tgtEl>
                                            <p:attrNameLst>
                                              <p:attrName>ppt_x</p:attrName>
                                              <p:attrName>ppt_y</p:attrName>
                                            </p:attrNameLst>
                                          </p:cBhvr>
                                        </p:animMotion>
                                        <p:animEffect transition="in" filter="fade">
                                          <p:cBhvr>
                                            <p:cTn id="73" dur="1000"/>
                                            <p:tgtEl>
                                              <p:spTgt spid="105"/>
                                            </p:tgtEl>
                                          </p:cBhvr>
                                        </p:animEffect>
                                      </p:childTnLst>
                                    </p:cTn>
                                  </p:par>
                                </p:childTnLst>
                              </p:cTn>
                            </p:par>
                            <p:par>
                              <p:cTn id="74" fill="hold">
                                <p:stCondLst>
                                  <p:cond delay="3050"/>
                                </p:stCondLst>
                                <p:childTnLst>
                                  <p:par>
                                    <p:cTn id="75" presetID="2" presetClass="entr" presetSubtype="8"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 calcmode="lin" valueType="num">
                                          <p:cBhvr additive="base">
                                            <p:cTn id="77" dur="300" fill="hold"/>
                                            <p:tgtEl>
                                              <p:spTgt spid="98"/>
                                            </p:tgtEl>
                                            <p:attrNameLst>
                                              <p:attrName>ppt_x</p:attrName>
                                            </p:attrNameLst>
                                          </p:cBhvr>
                                          <p:tavLst>
                                            <p:tav tm="0">
                                              <p:val>
                                                <p:strVal val="0-#ppt_w/2"/>
                                              </p:val>
                                            </p:tav>
                                            <p:tav tm="100000">
                                              <p:val>
                                                <p:strVal val="#ppt_x"/>
                                              </p:val>
                                            </p:tav>
                                          </p:tavLst>
                                        </p:anim>
                                        <p:anim calcmode="lin" valueType="num">
                                          <p:cBhvr additive="base">
                                            <p:cTn id="78" dur="300" fill="hold"/>
                                            <p:tgtEl>
                                              <p:spTgt spid="98"/>
                                            </p:tgtEl>
                                            <p:attrNameLst>
                                              <p:attrName>ppt_y</p:attrName>
                                            </p:attrNameLst>
                                          </p:cBhvr>
                                          <p:tavLst>
                                            <p:tav tm="0">
                                              <p:val>
                                                <p:strVal val="#ppt_y"/>
                                              </p:val>
                                            </p:tav>
                                            <p:tav tm="100000">
                                              <p:val>
                                                <p:strVal val="#ppt_y"/>
                                              </p:val>
                                            </p:tav>
                                          </p:tavLst>
                                        </p:anim>
                                      </p:childTnLst>
                                    </p:cTn>
                                  </p:par>
                                </p:childTnLst>
                              </p:cTn>
                            </p:par>
                            <p:par>
                              <p:cTn id="79" fill="hold">
                                <p:stCondLst>
                                  <p:cond delay="3550"/>
                                </p:stCondLst>
                                <p:childTnLst>
                                  <p:par>
                                    <p:cTn id="80" presetID="2" presetClass="entr" presetSubtype="8"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300" fill="hold"/>
                                            <p:tgtEl>
                                              <p:spTgt spid="99"/>
                                            </p:tgtEl>
                                            <p:attrNameLst>
                                              <p:attrName>ppt_x</p:attrName>
                                            </p:attrNameLst>
                                          </p:cBhvr>
                                          <p:tavLst>
                                            <p:tav tm="0">
                                              <p:val>
                                                <p:strVal val="0-#ppt_w/2"/>
                                              </p:val>
                                            </p:tav>
                                            <p:tav tm="100000">
                                              <p:val>
                                                <p:strVal val="#ppt_x"/>
                                              </p:val>
                                            </p:tav>
                                          </p:tavLst>
                                        </p:anim>
                                        <p:anim calcmode="lin" valueType="num">
                                          <p:cBhvr additive="base">
                                            <p:cTn id="83" dur="300" fill="hold"/>
                                            <p:tgtEl>
                                              <p:spTgt spid="99"/>
                                            </p:tgtEl>
                                            <p:attrNameLst>
                                              <p:attrName>ppt_y</p:attrName>
                                            </p:attrNameLst>
                                          </p:cBhvr>
                                          <p:tavLst>
                                            <p:tav tm="0">
                                              <p:val>
                                                <p:strVal val="#ppt_y"/>
                                              </p:val>
                                            </p:tav>
                                            <p:tav tm="100000">
                                              <p:val>
                                                <p:strVal val="#ppt_y"/>
                                              </p:val>
                                            </p:tav>
                                          </p:tavLst>
                                        </p:anim>
                                      </p:childTnLst>
                                    </p:cTn>
                                  </p:par>
                                </p:childTnLst>
                              </p:cTn>
                            </p:par>
                            <p:par>
                              <p:cTn id="84" fill="hold">
                                <p:stCondLst>
                                  <p:cond delay="4050"/>
                                </p:stCondLst>
                                <p:childTnLst>
                                  <p:par>
                                    <p:cTn id="85" presetID="2" presetClass="entr" presetSubtype="8" fill="hold" grpId="0" nodeType="afterEffect">
                                      <p:stCondLst>
                                        <p:cond delay="0"/>
                                      </p:stCondLst>
                                      <p:childTnLst>
                                        <p:set>
                                          <p:cBhvr>
                                            <p:cTn id="86" dur="1" fill="hold">
                                              <p:stCondLst>
                                                <p:cond delay="0"/>
                                              </p:stCondLst>
                                            </p:cTn>
                                            <p:tgtEl>
                                              <p:spTgt spid="102"/>
                                            </p:tgtEl>
                                            <p:attrNameLst>
                                              <p:attrName>style.visibility</p:attrName>
                                            </p:attrNameLst>
                                          </p:cBhvr>
                                          <p:to>
                                            <p:strVal val="visible"/>
                                          </p:to>
                                        </p:set>
                                        <p:anim calcmode="lin" valueType="num">
                                          <p:cBhvr additive="base">
                                            <p:cTn id="87" dur="300" fill="hold"/>
                                            <p:tgtEl>
                                              <p:spTgt spid="102"/>
                                            </p:tgtEl>
                                            <p:attrNameLst>
                                              <p:attrName>ppt_x</p:attrName>
                                            </p:attrNameLst>
                                          </p:cBhvr>
                                          <p:tavLst>
                                            <p:tav tm="0">
                                              <p:val>
                                                <p:strVal val="0-#ppt_w/2"/>
                                              </p:val>
                                            </p:tav>
                                            <p:tav tm="100000">
                                              <p:val>
                                                <p:strVal val="#ppt_x"/>
                                              </p:val>
                                            </p:tav>
                                          </p:tavLst>
                                        </p:anim>
                                        <p:anim calcmode="lin" valueType="num">
                                          <p:cBhvr additive="base">
                                            <p:cTn id="88" dur="300" fill="hold"/>
                                            <p:tgtEl>
                                              <p:spTgt spid="102"/>
                                            </p:tgtEl>
                                            <p:attrNameLst>
                                              <p:attrName>ppt_y</p:attrName>
                                            </p:attrNameLst>
                                          </p:cBhvr>
                                          <p:tavLst>
                                            <p:tav tm="0">
                                              <p:val>
                                                <p:strVal val="#ppt_y"/>
                                              </p:val>
                                            </p:tav>
                                            <p:tav tm="100000">
                                              <p:val>
                                                <p:strVal val="#ppt_y"/>
                                              </p:val>
                                            </p:tav>
                                          </p:tavLst>
                                        </p:anim>
                                      </p:childTnLst>
                                    </p:cTn>
                                  </p:par>
                                </p:childTnLst>
                              </p:cTn>
                            </p:par>
                            <p:par>
                              <p:cTn id="89" fill="hold">
                                <p:stCondLst>
                                  <p:cond delay="4550"/>
                                </p:stCondLst>
                                <p:childTnLst>
                                  <p:par>
                                    <p:cTn id="90" presetID="2" presetClass="entr" presetSubtype="8"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additive="base">
                                            <p:cTn id="92" dur="300" fill="hold"/>
                                            <p:tgtEl>
                                              <p:spTgt spid="100"/>
                                            </p:tgtEl>
                                            <p:attrNameLst>
                                              <p:attrName>ppt_x</p:attrName>
                                            </p:attrNameLst>
                                          </p:cBhvr>
                                          <p:tavLst>
                                            <p:tav tm="0">
                                              <p:val>
                                                <p:strVal val="0-#ppt_w/2"/>
                                              </p:val>
                                            </p:tav>
                                            <p:tav tm="100000">
                                              <p:val>
                                                <p:strVal val="#ppt_x"/>
                                              </p:val>
                                            </p:tav>
                                          </p:tavLst>
                                        </p:anim>
                                        <p:anim calcmode="lin" valueType="num">
                                          <p:cBhvr additive="base">
                                            <p:cTn id="93" dur="300" fill="hold"/>
                                            <p:tgtEl>
                                              <p:spTgt spid="100"/>
                                            </p:tgtEl>
                                            <p:attrNameLst>
                                              <p:attrName>ppt_y</p:attrName>
                                            </p:attrNameLst>
                                          </p:cBhvr>
                                          <p:tavLst>
                                            <p:tav tm="0">
                                              <p:val>
                                                <p:strVal val="#ppt_y"/>
                                              </p:val>
                                            </p:tav>
                                            <p:tav tm="100000">
                                              <p:val>
                                                <p:strVal val="#ppt_y"/>
                                              </p:val>
                                            </p:tav>
                                          </p:tavLst>
                                        </p:anim>
                                      </p:childTnLst>
                                    </p:cTn>
                                  </p:par>
                                </p:childTnLst>
                              </p:cTn>
                            </p:par>
                            <p:par>
                              <p:cTn id="94" fill="hold">
                                <p:stCondLst>
                                  <p:cond delay="5050"/>
                                </p:stCondLst>
                                <p:childTnLst>
                                  <p:par>
                                    <p:cTn id="95" presetID="2" presetClass="entr" presetSubtype="8" fill="hold" grpId="0" nodeType="after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300" fill="hold"/>
                                            <p:tgtEl>
                                              <p:spTgt spid="101"/>
                                            </p:tgtEl>
                                            <p:attrNameLst>
                                              <p:attrName>ppt_x</p:attrName>
                                            </p:attrNameLst>
                                          </p:cBhvr>
                                          <p:tavLst>
                                            <p:tav tm="0">
                                              <p:val>
                                                <p:strVal val="0-#ppt_w/2"/>
                                              </p:val>
                                            </p:tav>
                                            <p:tav tm="100000">
                                              <p:val>
                                                <p:strVal val="#ppt_x"/>
                                              </p:val>
                                            </p:tav>
                                          </p:tavLst>
                                        </p:anim>
                                        <p:anim calcmode="lin" valueType="num">
                                          <p:cBhvr additive="base">
                                            <p:cTn id="98" dur="300" fill="hold"/>
                                            <p:tgtEl>
                                              <p:spTgt spid="101"/>
                                            </p:tgtEl>
                                            <p:attrNameLst>
                                              <p:attrName>ppt_y</p:attrName>
                                            </p:attrNameLst>
                                          </p:cBhvr>
                                          <p:tavLst>
                                            <p:tav tm="0">
                                              <p:val>
                                                <p:strVal val="#ppt_y"/>
                                              </p:val>
                                            </p:tav>
                                            <p:tav tm="100000">
                                              <p:val>
                                                <p:strVal val="#ppt_y"/>
                                              </p:val>
                                            </p:tav>
                                          </p:tavLst>
                                        </p:anim>
                                      </p:childTnLst>
                                    </p:cTn>
                                  </p:par>
                                </p:childTnLst>
                              </p:cTn>
                            </p:par>
                            <p:par>
                              <p:cTn id="99" fill="hold">
                                <p:stCondLst>
                                  <p:cond delay="5550"/>
                                </p:stCondLst>
                                <p:childTnLst>
                                  <p:par>
                                    <p:cTn id="100" presetID="2" presetClass="entr" presetSubtype="8" fill="hold" grpId="0" nodeType="afterEffect">
                                      <p:stCondLst>
                                        <p:cond delay="0"/>
                                      </p:stCondLst>
                                      <p:childTnLst>
                                        <p:set>
                                          <p:cBhvr>
                                            <p:cTn id="101" dur="1" fill="hold">
                                              <p:stCondLst>
                                                <p:cond delay="0"/>
                                              </p:stCondLst>
                                            </p:cTn>
                                            <p:tgtEl>
                                              <p:spTgt spid="106"/>
                                            </p:tgtEl>
                                            <p:attrNameLst>
                                              <p:attrName>style.visibility</p:attrName>
                                            </p:attrNameLst>
                                          </p:cBhvr>
                                          <p:to>
                                            <p:strVal val="visible"/>
                                          </p:to>
                                        </p:set>
                                        <p:anim calcmode="lin" valueType="num">
                                          <p:cBhvr additive="base">
                                            <p:cTn id="102" dur="300" fill="hold"/>
                                            <p:tgtEl>
                                              <p:spTgt spid="106"/>
                                            </p:tgtEl>
                                            <p:attrNameLst>
                                              <p:attrName>ppt_x</p:attrName>
                                            </p:attrNameLst>
                                          </p:cBhvr>
                                          <p:tavLst>
                                            <p:tav tm="0">
                                              <p:val>
                                                <p:strVal val="0-#ppt_w/2"/>
                                              </p:val>
                                            </p:tav>
                                            <p:tav tm="100000">
                                              <p:val>
                                                <p:strVal val="#ppt_x"/>
                                              </p:val>
                                            </p:tav>
                                          </p:tavLst>
                                        </p:anim>
                                        <p:anim calcmode="lin" valueType="num">
                                          <p:cBhvr additive="base">
                                            <p:cTn id="103" dur="300" fill="hold"/>
                                            <p:tgtEl>
                                              <p:spTgt spid="106"/>
                                            </p:tgtEl>
                                            <p:attrNameLst>
                                              <p:attrName>ppt_y</p:attrName>
                                            </p:attrNameLst>
                                          </p:cBhvr>
                                          <p:tavLst>
                                            <p:tav tm="0">
                                              <p:val>
                                                <p:strVal val="#ppt_y"/>
                                              </p:val>
                                            </p:tav>
                                            <p:tav tm="100000">
                                              <p:val>
                                                <p:strVal val="#ppt_y"/>
                                              </p:val>
                                            </p:tav>
                                          </p:tavLst>
                                        </p:anim>
                                      </p:childTnLst>
                                    </p:cTn>
                                  </p:par>
                                  <p:par>
                                    <p:cTn id="104" presetID="52" presetClass="entr" presetSubtype="0" fill="hold" nodeType="withEffect">
                                      <p:stCondLst>
                                        <p:cond delay="0"/>
                                      </p:stCondLst>
                                      <p:childTnLst>
                                        <p:set>
                                          <p:cBhvr>
                                            <p:cTn id="105" dur="1" fill="hold">
                                              <p:stCondLst>
                                                <p:cond delay="0"/>
                                              </p:stCondLst>
                                            </p:cTn>
                                            <p:tgtEl>
                                              <p:spTgt spid="107"/>
                                            </p:tgtEl>
                                            <p:attrNameLst>
                                              <p:attrName>style.visibility</p:attrName>
                                            </p:attrNameLst>
                                          </p:cBhvr>
                                          <p:to>
                                            <p:strVal val="visible"/>
                                          </p:to>
                                        </p:set>
                                        <p:animScale>
                                          <p:cBhvr>
                                            <p:cTn id="10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107"/>
                                            </p:tgtEl>
                                            <p:attrNameLst>
                                              <p:attrName>ppt_x</p:attrName>
                                              <p:attrName>ppt_y</p:attrName>
                                            </p:attrNameLst>
                                          </p:cBhvr>
                                        </p:animMotion>
                                        <p:animEffect transition="in" filter="fade">
                                          <p:cBhvr>
                                            <p:cTn id="108" dur="1000"/>
                                            <p:tgtEl>
                                              <p:spTgt spid="107"/>
                                            </p:tgtEl>
                                          </p:cBhvr>
                                        </p:animEffect>
                                      </p:childTnLst>
                                    </p:cTn>
                                  </p:par>
                                  <p:par>
                                    <p:cTn id="109" presetID="52" presetClass="entr" presetSubtype="0" fill="hold" nodeType="withEffect">
                                      <p:stCondLst>
                                        <p:cond delay="300"/>
                                      </p:stCondLst>
                                      <p:childTnLst>
                                        <p:set>
                                          <p:cBhvr>
                                            <p:cTn id="110" dur="1" fill="hold">
                                              <p:stCondLst>
                                                <p:cond delay="0"/>
                                              </p:stCondLst>
                                            </p:cTn>
                                            <p:tgtEl>
                                              <p:spTgt spid="108"/>
                                            </p:tgtEl>
                                            <p:attrNameLst>
                                              <p:attrName>style.visibility</p:attrName>
                                            </p:attrNameLst>
                                          </p:cBhvr>
                                          <p:to>
                                            <p:strVal val="visible"/>
                                          </p:to>
                                        </p:set>
                                        <p:animScale>
                                          <p:cBhvr>
                                            <p:cTn id="11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108"/>
                                            </p:tgtEl>
                                            <p:attrNameLst>
                                              <p:attrName>ppt_x</p:attrName>
                                              <p:attrName>ppt_y</p:attrName>
                                            </p:attrNameLst>
                                          </p:cBhvr>
                                        </p:animMotion>
                                        <p:animEffect transition="in" filter="fade">
                                          <p:cBhvr>
                                            <p:cTn id="113"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98" grpId="0"/>
          <p:bldP spid="99" grpId="0"/>
          <p:bldP spid="100" grpId="0"/>
          <p:bldP spid="101" grpId="0"/>
          <p:bldP spid="102" grpId="0"/>
          <p:bldP spid="10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177"/>
          <p:cNvGrpSpPr/>
          <p:nvPr/>
        </p:nvGrpSpPr>
        <p:grpSpPr>
          <a:xfrm rot="3297591" flipH="1">
            <a:off x="7275140" y="181640"/>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构建平台</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166" name="Freeform 5"/>
          <p:cNvSpPr/>
          <p:nvPr/>
        </p:nvSpPr>
        <p:spPr bwMode="auto">
          <a:xfrm rot="5400000">
            <a:off x="2705608" y="2543071"/>
            <a:ext cx="2595675" cy="234236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167" name="Freeform 5"/>
          <p:cNvSpPr/>
          <p:nvPr/>
        </p:nvSpPr>
        <p:spPr bwMode="auto">
          <a:xfrm rot="5400000">
            <a:off x="2852829" y="2675926"/>
            <a:ext cx="2301232" cy="207665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170" name="文本框 3"/>
          <p:cNvSpPr txBox="1"/>
          <p:nvPr/>
        </p:nvSpPr>
        <p:spPr>
          <a:xfrm>
            <a:off x="2877129" y="3714255"/>
            <a:ext cx="2240437" cy="584775"/>
          </a:xfrm>
          <a:prstGeom prst="rect">
            <a:avLst/>
          </a:prstGeom>
          <a:noFill/>
          <a:effectLst/>
        </p:spPr>
        <p:txBody>
          <a:bodyPr wrap="square" rtlCol="0">
            <a:spAutoFit/>
          </a:bodyPr>
          <a:lstStyle/>
          <a:p>
            <a:pPr algn="ctr"/>
            <a:r>
              <a:rPr lang="zh-CN" altLang="en-US" sz="3200" b="1" dirty="0">
                <a:solidFill>
                  <a:srgbClr val="FBFCF2"/>
                </a:solidFill>
                <a:latin typeface="微软雅黑" panose="020B0503020204020204" pitchFamily="34" charset="-122"/>
                <a:ea typeface="微软雅黑" panose="020B0503020204020204" pitchFamily="34" charset="-122"/>
              </a:rPr>
              <a:t>五大特点</a:t>
            </a:r>
            <a:endParaRPr lang="zh-CN" altLang="en-US" sz="3200" b="1" dirty="0">
              <a:solidFill>
                <a:srgbClr val="FBFCF2"/>
              </a:solidFill>
              <a:latin typeface="微软雅黑" panose="020B0503020204020204" pitchFamily="34" charset="-122"/>
              <a:ea typeface="微软雅黑" panose="020B0503020204020204" pitchFamily="34" charset="-122"/>
            </a:endParaRPr>
          </a:p>
        </p:txBody>
      </p:sp>
      <p:sp>
        <p:nvSpPr>
          <p:cNvPr id="171" name="Freeform 48"/>
          <p:cNvSpPr>
            <a:spLocks noEditPoints="1"/>
          </p:cNvSpPr>
          <p:nvPr/>
        </p:nvSpPr>
        <p:spPr bwMode="auto">
          <a:xfrm>
            <a:off x="3696411" y="2989639"/>
            <a:ext cx="601872" cy="654360"/>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2" name="g0907"/>
          <p:cNvSpPr/>
          <p:nvPr/>
        </p:nvSpPr>
        <p:spPr>
          <a:xfrm>
            <a:off x="4780019" y="1686614"/>
            <a:ext cx="2071610" cy="414286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alpha val="72000"/>
            </a:schemeClr>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3" name="组合 172"/>
          <p:cNvGrpSpPr/>
          <p:nvPr/>
        </p:nvGrpSpPr>
        <p:grpSpPr>
          <a:xfrm>
            <a:off x="4653325" y="1459421"/>
            <a:ext cx="785317" cy="777501"/>
            <a:chOff x="1486694" y="2665507"/>
            <a:chExt cx="1297399" cy="1284485"/>
          </a:xfrm>
        </p:grpSpPr>
        <p:sp>
          <p:nvSpPr>
            <p:cNvPr id="175"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latin typeface="微软雅黑" panose="020B0503020204020204" pitchFamily="34" charset="-122"/>
                <a:ea typeface="微软雅黑" panose="020B0503020204020204" pitchFamily="34" charset="-122"/>
              </a:endParaRPr>
            </a:p>
          </p:txBody>
        </p:sp>
        <p:sp>
          <p:nvSpPr>
            <p:cNvPr id="319" name="矩形 318"/>
            <p:cNvSpPr/>
            <p:nvPr/>
          </p:nvSpPr>
          <p:spPr>
            <a:xfrm>
              <a:off x="1486694" y="3104862"/>
              <a:ext cx="1297399" cy="43270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grpSp>
      <p:grpSp>
        <p:nvGrpSpPr>
          <p:cNvPr id="320" name="组合 319"/>
          <p:cNvGrpSpPr/>
          <p:nvPr/>
        </p:nvGrpSpPr>
        <p:grpSpPr>
          <a:xfrm>
            <a:off x="5815824" y="2138543"/>
            <a:ext cx="785317" cy="777501"/>
            <a:chOff x="1486694" y="2665507"/>
            <a:chExt cx="1297399" cy="1284485"/>
          </a:xfrm>
        </p:grpSpPr>
        <p:sp>
          <p:nvSpPr>
            <p:cNvPr id="321"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latin typeface="微软雅黑" panose="020B0503020204020204" pitchFamily="34" charset="-122"/>
                <a:ea typeface="微软雅黑" panose="020B0503020204020204" pitchFamily="34" charset="-122"/>
              </a:endParaRPr>
            </a:p>
          </p:txBody>
        </p:sp>
        <p:sp>
          <p:nvSpPr>
            <p:cNvPr id="322" name="矩形 321"/>
            <p:cNvSpPr/>
            <p:nvPr/>
          </p:nvSpPr>
          <p:spPr>
            <a:xfrm>
              <a:off x="1486694" y="3104862"/>
              <a:ext cx="1297399" cy="43270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grpSp>
        <p:nvGrpSpPr>
          <p:cNvPr id="323" name="组合 322"/>
          <p:cNvGrpSpPr/>
          <p:nvPr/>
        </p:nvGrpSpPr>
        <p:grpSpPr>
          <a:xfrm>
            <a:off x="6379476" y="3337579"/>
            <a:ext cx="785317" cy="777501"/>
            <a:chOff x="1486694" y="2665507"/>
            <a:chExt cx="1297399" cy="1284485"/>
          </a:xfrm>
        </p:grpSpPr>
        <p:sp>
          <p:nvSpPr>
            <p:cNvPr id="324"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latin typeface="微软雅黑" panose="020B0503020204020204" pitchFamily="34" charset="-122"/>
                <a:ea typeface="微软雅黑" panose="020B0503020204020204" pitchFamily="34" charset="-122"/>
              </a:endParaRPr>
            </a:p>
          </p:txBody>
        </p:sp>
        <p:sp>
          <p:nvSpPr>
            <p:cNvPr id="325" name="矩形 324"/>
            <p:cNvSpPr/>
            <p:nvPr/>
          </p:nvSpPr>
          <p:spPr>
            <a:xfrm>
              <a:off x="1486694" y="3104862"/>
              <a:ext cx="1297399" cy="43270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grpSp>
        <p:nvGrpSpPr>
          <p:cNvPr id="326" name="组合 325"/>
          <p:cNvGrpSpPr/>
          <p:nvPr/>
        </p:nvGrpSpPr>
        <p:grpSpPr>
          <a:xfrm>
            <a:off x="5847398" y="4703775"/>
            <a:ext cx="785317" cy="777501"/>
            <a:chOff x="1486694" y="2665507"/>
            <a:chExt cx="1297399" cy="1284485"/>
          </a:xfrm>
        </p:grpSpPr>
        <p:sp>
          <p:nvSpPr>
            <p:cNvPr id="327"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latin typeface="微软雅黑" panose="020B0503020204020204" pitchFamily="34" charset="-122"/>
                <a:ea typeface="微软雅黑" panose="020B0503020204020204" pitchFamily="34" charset="-122"/>
              </a:endParaRPr>
            </a:p>
          </p:txBody>
        </p:sp>
        <p:sp>
          <p:nvSpPr>
            <p:cNvPr id="328" name="矩形 327"/>
            <p:cNvSpPr/>
            <p:nvPr/>
          </p:nvSpPr>
          <p:spPr>
            <a:xfrm>
              <a:off x="1486694" y="3104862"/>
              <a:ext cx="1297399" cy="43270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329" name="组合 328"/>
          <p:cNvGrpSpPr/>
          <p:nvPr/>
        </p:nvGrpSpPr>
        <p:grpSpPr>
          <a:xfrm>
            <a:off x="4652971" y="5420310"/>
            <a:ext cx="785317" cy="777501"/>
            <a:chOff x="1486694" y="2665507"/>
            <a:chExt cx="1297399" cy="1284485"/>
          </a:xfrm>
        </p:grpSpPr>
        <p:sp>
          <p:nvSpPr>
            <p:cNvPr id="330"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latin typeface="微软雅黑" panose="020B0503020204020204" pitchFamily="34" charset="-122"/>
                <a:ea typeface="微软雅黑" panose="020B0503020204020204" pitchFamily="34" charset="-122"/>
              </a:endParaRPr>
            </a:p>
          </p:txBody>
        </p:sp>
        <p:sp>
          <p:nvSpPr>
            <p:cNvPr id="331" name="矩形 330"/>
            <p:cNvSpPr/>
            <p:nvPr/>
          </p:nvSpPr>
          <p:spPr>
            <a:xfrm>
              <a:off x="1486694" y="3104862"/>
              <a:ext cx="1297399" cy="43270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32" name="TextBox 19"/>
          <p:cNvSpPr txBox="1">
            <a:spLocks noChangeArrowheads="1"/>
          </p:cNvSpPr>
          <p:nvPr/>
        </p:nvSpPr>
        <p:spPr bwMode="auto">
          <a:xfrm>
            <a:off x="5714937" y="1279085"/>
            <a:ext cx="2252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一对一服务，点对点支持，用户再也不用费心了。</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3" name="TextBox 20"/>
          <p:cNvSpPr txBox="1">
            <a:spLocks noChangeArrowheads="1"/>
          </p:cNvSpPr>
          <p:nvPr/>
        </p:nvSpPr>
        <p:spPr bwMode="auto">
          <a:xfrm>
            <a:off x="6883203" y="2186598"/>
            <a:ext cx="2033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体验度高，全国超过</a:t>
            </a:r>
            <a:r>
              <a:rPr lang="en-US" altLang="zh-CN" sz="1200" dirty="0">
                <a:solidFill>
                  <a:schemeClr val="bg1">
                    <a:lumMod val="65000"/>
                  </a:schemeClr>
                </a:solidFill>
                <a:latin typeface="微软雅黑" panose="020B0503020204020204" pitchFamily="34" charset="-122"/>
                <a:ea typeface="微软雅黑" panose="020B0503020204020204" pitchFamily="34" charset="-122"/>
              </a:rPr>
              <a:t>2000</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个案例，随时可就近参观。</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4" name="TextBox 21"/>
          <p:cNvSpPr txBox="1">
            <a:spLocks noChangeArrowheads="1"/>
          </p:cNvSpPr>
          <p:nvPr/>
        </p:nvSpPr>
        <p:spPr bwMode="auto">
          <a:xfrm>
            <a:off x="7325756" y="3472682"/>
            <a:ext cx="1956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100%</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保证是客户要想的效果，买得放心。</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5" name="TextBox 22"/>
          <p:cNvSpPr txBox="1">
            <a:spLocks noChangeArrowheads="1"/>
          </p:cNvSpPr>
          <p:nvPr/>
        </p:nvSpPr>
        <p:spPr bwMode="auto">
          <a:xfrm>
            <a:off x="6887119" y="4830916"/>
            <a:ext cx="2068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用机制鼓励用户主动进行网络分享传播，传给圈内朋友。</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6" name="TextBox 23"/>
          <p:cNvSpPr txBox="1">
            <a:spLocks noChangeArrowheads="1"/>
          </p:cNvSpPr>
          <p:nvPr/>
        </p:nvSpPr>
        <p:spPr bwMode="auto">
          <a:xfrm>
            <a:off x="5456039" y="5904111"/>
            <a:ext cx="2281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PC</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、移动和微信同时开放，会用手机就能操作。</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337"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405074" y="94071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2425001" y="5709331"/>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343" name="组合 342"/>
          <p:cNvGrpSpPr/>
          <p:nvPr/>
        </p:nvGrpSpPr>
        <p:grpSpPr>
          <a:xfrm>
            <a:off x="-2658381" y="2867115"/>
            <a:ext cx="5242797" cy="2830090"/>
            <a:chOff x="2522554" y="1022408"/>
            <a:chExt cx="7177195" cy="3918760"/>
          </a:xfrm>
          <a:effectLst>
            <a:outerShdw blurRad="1092200" dist="647700" dir="5400000" algn="t" rotWithShape="0">
              <a:prstClr val="black">
                <a:alpha val="40000"/>
              </a:prstClr>
            </a:outerShdw>
          </a:effectLst>
        </p:grpSpPr>
        <p:pic>
          <p:nvPicPr>
            <p:cNvPr id="344" name="图片 343"/>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2522554" y="1022408"/>
              <a:ext cx="7177195" cy="3918760"/>
            </a:xfrm>
            <a:prstGeom prst="rect">
              <a:avLst/>
            </a:prstGeom>
            <a:effectLst>
              <a:outerShdw blurRad="50800" dist="38100" dir="5400000" algn="t" rotWithShape="0">
                <a:prstClr val="black">
                  <a:alpha val="40000"/>
                </a:prstClr>
              </a:outerShdw>
            </a:effectLst>
          </p:spPr>
        </p:pic>
        <p:pic>
          <p:nvPicPr>
            <p:cNvPr id="345" name="图片 344"/>
            <p:cNvPicPr>
              <a:picLocks noChangeAspect="1"/>
            </p:cNvPicPr>
            <p:nvPr/>
          </p:nvPicPr>
          <p:blipFill rotWithShape="1">
            <a:blip r:embed="rId9" cstate="print">
              <a:extLst>
                <a:ext uri="{28A0092B-C50C-407E-A947-70E740481C1C}">
                  <a14:useLocalDpi xmlns:a14="http://schemas.microsoft.com/office/drawing/2010/main" val="0"/>
                </a:ext>
              </a:extLst>
            </a:blip>
            <a:srcRect t="9677"/>
            <a:stretch>
              <a:fillRect/>
            </a:stretch>
          </p:blipFill>
          <p:spPr>
            <a:xfrm>
              <a:off x="3429755" y="1312879"/>
              <a:ext cx="5348486" cy="309719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14:bounceEnd="68000">
                                          <p:cBhvr additive="base">
                                            <p:cTn id="7"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67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67000">
                                          <p:cBhvr additive="base">
                                            <p:cTn id="1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5" presetClass="entr" presetSubtype="0" fill="hold" grpId="0" nodeType="afterEffect">
                                      <p:stCondLst>
                                        <p:cond delay="0"/>
                                      </p:stCondLst>
                                      <p:childTnLst>
                                        <p:set>
                                          <p:cBhvr>
                                            <p:cTn id="21" dur="1" fill="hold">
                                              <p:stCondLst>
                                                <p:cond delay="0"/>
                                              </p:stCondLst>
                                            </p:cTn>
                                            <p:tgtEl>
                                              <p:spTgt spid="166"/>
                                            </p:tgtEl>
                                            <p:attrNameLst>
                                              <p:attrName>style.visibility</p:attrName>
                                            </p:attrNameLst>
                                          </p:cBhvr>
                                          <p:to>
                                            <p:strVal val="visible"/>
                                          </p:to>
                                        </p:set>
                                        <p:anim calcmode="lin" valueType="num">
                                          <p:cBhvr>
                                            <p:cTn id="22" dur="750" fill="hold"/>
                                            <p:tgtEl>
                                              <p:spTgt spid="166"/>
                                            </p:tgtEl>
                                            <p:attrNameLst>
                                              <p:attrName>ppt_w</p:attrName>
                                            </p:attrNameLst>
                                          </p:cBhvr>
                                          <p:tavLst>
                                            <p:tav tm="0">
                                              <p:val>
                                                <p:strVal val="#ppt_w*0.70"/>
                                              </p:val>
                                            </p:tav>
                                            <p:tav tm="100000">
                                              <p:val>
                                                <p:strVal val="#ppt_w"/>
                                              </p:val>
                                            </p:tav>
                                          </p:tavLst>
                                        </p:anim>
                                        <p:anim calcmode="lin" valueType="num">
                                          <p:cBhvr>
                                            <p:cTn id="23" dur="750" fill="hold"/>
                                            <p:tgtEl>
                                              <p:spTgt spid="166"/>
                                            </p:tgtEl>
                                            <p:attrNameLst>
                                              <p:attrName>ppt_h</p:attrName>
                                            </p:attrNameLst>
                                          </p:cBhvr>
                                          <p:tavLst>
                                            <p:tav tm="0">
                                              <p:val>
                                                <p:strVal val="#ppt_h"/>
                                              </p:val>
                                            </p:tav>
                                            <p:tav tm="100000">
                                              <p:val>
                                                <p:strVal val="#ppt_h"/>
                                              </p:val>
                                            </p:tav>
                                          </p:tavLst>
                                        </p:anim>
                                        <p:animEffect transition="in" filter="fade">
                                          <p:cBhvr>
                                            <p:cTn id="24" dur="750"/>
                                            <p:tgtEl>
                                              <p:spTgt spid="166"/>
                                            </p:tgtEl>
                                          </p:cBhvr>
                                        </p:animEffect>
                                      </p:childTnLst>
                                    </p:cTn>
                                  </p:par>
                                </p:childTnLst>
                              </p:cTn>
                            </p:par>
                            <p:par>
                              <p:cTn id="25" fill="hold">
                                <p:stCondLst>
                                  <p:cond delay="4000"/>
                                </p:stCondLst>
                                <p:childTnLst>
                                  <p:par>
                                    <p:cTn id="26" presetID="55" presetClass="entr" presetSubtype="0" fill="hold" grpId="0" nodeType="afterEffect">
                                      <p:stCondLst>
                                        <p:cond delay="0"/>
                                      </p:stCondLst>
                                      <p:childTnLst>
                                        <p:set>
                                          <p:cBhvr>
                                            <p:cTn id="27" dur="1" fill="hold">
                                              <p:stCondLst>
                                                <p:cond delay="0"/>
                                              </p:stCondLst>
                                            </p:cTn>
                                            <p:tgtEl>
                                              <p:spTgt spid="167"/>
                                            </p:tgtEl>
                                            <p:attrNameLst>
                                              <p:attrName>style.visibility</p:attrName>
                                            </p:attrNameLst>
                                          </p:cBhvr>
                                          <p:to>
                                            <p:strVal val="visible"/>
                                          </p:to>
                                        </p:set>
                                        <p:anim calcmode="lin" valueType="num">
                                          <p:cBhvr>
                                            <p:cTn id="28" dur="750" fill="hold"/>
                                            <p:tgtEl>
                                              <p:spTgt spid="167"/>
                                            </p:tgtEl>
                                            <p:attrNameLst>
                                              <p:attrName>ppt_w</p:attrName>
                                            </p:attrNameLst>
                                          </p:cBhvr>
                                          <p:tavLst>
                                            <p:tav tm="0">
                                              <p:val>
                                                <p:strVal val="#ppt_w*0.70"/>
                                              </p:val>
                                            </p:tav>
                                            <p:tav tm="100000">
                                              <p:val>
                                                <p:strVal val="#ppt_w"/>
                                              </p:val>
                                            </p:tav>
                                          </p:tavLst>
                                        </p:anim>
                                        <p:anim calcmode="lin" valueType="num">
                                          <p:cBhvr>
                                            <p:cTn id="29" dur="750" fill="hold"/>
                                            <p:tgtEl>
                                              <p:spTgt spid="167"/>
                                            </p:tgtEl>
                                            <p:attrNameLst>
                                              <p:attrName>ppt_h</p:attrName>
                                            </p:attrNameLst>
                                          </p:cBhvr>
                                          <p:tavLst>
                                            <p:tav tm="0">
                                              <p:val>
                                                <p:strVal val="#ppt_h"/>
                                              </p:val>
                                            </p:tav>
                                            <p:tav tm="100000">
                                              <p:val>
                                                <p:strVal val="#ppt_h"/>
                                              </p:val>
                                            </p:tav>
                                          </p:tavLst>
                                        </p:anim>
                                        <p:animEffect transition="in" filter="fade">
                                          <p:cBhvr>
                                            <p:cTn id="30" dur="750"/>
                                            <p:tgtEl>
                                              <p:spTgt spid="167"/>
                                            </p:tgtEl>
                                          </p:cBhvr>
                                        </p:animEffect>
                                      </p:childTnLst>
                                    </p:cTn>
                                  </p:par>
                                </p:childTnLst>
                              </p:cTn>
                            </p:par>
                            <p:par>
                              <p:cTn id="31" fill="hold">
                                <p:stCondLst>
                                  <p:cond delay="50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170"/>
                                            </p:tgtEl>
                                            <p:attrNameLst>
                                              <p:attrName>style.visibility</p:attrName>
                                            </p:attrNameLst>
                                          </p:cBhvr>
                                          <p:to>
                                            <p:strVal val="visible"/>
                                          </p:to>
                                        </p:set>
                                        <p:anim calcmode="lin" valueType="num">
                                          <p:cBhvr>
                                            <p:cTn id="34" dur="500" fill="hold"/>
                                            <p:tgtEl>
                                              <p:spTgt spid="170"/>
                                            </p:tgtEl>
                                            <p:attrNameLst>
                                              <p:attrName>ppt_w</p:attrName>
                                            </p:attrNameLst>
                                          </p:cBhvr>
                                          <p:tavLst>
                                            <p:tav tm="0">
                                              <p:val>
                                                <p:fltVal val="0"/>
                                              </p:val>
                                            </p:tav>
                                            <p:tav tm="100000">
                                              <p:val>
                                                <p:strVal val="#ppt_w"/>
                                              </p:val>
                                            </p:tav>
                                          </p:tavLst>
                                        </p:anim>
                                        <p:anim calcmode="lin" valueType="num">
                                          <p:cBhvr>
                                            <p:cTn id="35" dur="500" fill="hold"/>
                                            <p:tgtEl>
                                              <p:spTgt spid="170"/>
                                            </p:tgtEl>
                                            <p:attrNameLst>
                                              <p:attrName>ppt_h</p:attrName>
                                            </p:attrNameLst>
                                          </p:cBhvr>
                                          <p:tavLst>
                                            <p:tav tm="0">
                                              <p:val>
                                                <p:fltVal val="0"/>
                                              </p:val>
                                            </p:tav>
                                            <p:tav tm="100000">
                                              <p:val>
                                                <p:strVal val="#ppt_h"/>
                                              </p:val>
                                            </p:tav>
                                          </p:tavLst>
                                        </p:anim>
                                      </p:childTnLst>
                                    </p:cTn>
                                  </p:par>
                                </p:childTnLst>
                              </p:cTn>
                            </p:par>
                            <p:par>
                              <p:cTn id="36" fill="hold">
                                <p:stCondLst>
                                  <p:cond delay="5150"/>
                                </p:stCondLst>
                                <p:childTnLst>
                                  <p:par>
                                    <p:cTn id="37" presetID="12" presetClass="entr" presetSubtype="4" fill="hold" grpId="0" nodeType="afterEffect">
                                      <p:stCondLst>
                                        <p:cond delay="0"/>
                                      </p:stCondLst>
                                      <p:childTnLst>
                                        <p:set>
                                          <p:cBhvr>
                                            <p:cTn id="38" dur="1" fill="hold">
                                              <p:stCondLst>
                                                <p:cond delay="0"/>
                                              </p:stCondLst>
                                            </p:cTn>
                                            <p:tgtEl>
                                              <p:spTgt spid="171"/>
                                            </p:tgtEl>
                                            <p:attrNameLst>
                                              <p:attrName>style.visibility</p:attrName>
                                            </p:attrNameLst>
                                          </p:cBhvr>
                                          <p:to>
                                            <p:strVal val="visible"/>
                                          </p:to>
                                        </p:set>
                                        <p:anim calcmode="lin" valueType="num">
                                          <p:cBhvr additive="base">
                                            <p:cTn id="39" dur="500"/>
                                            <p:tgtEl>
                                              <p:spTgt spid="171"/>
                                            </p:tgtEl>
                                            <p:attrNameLst>
                                              <p:attrName>ppt_y</p:attrName>
                                            </p:attrNameLst>
                                          </p:cBhvr>
                                          <p:tavLst>
                                            <p:tav tm="0">
                                              <p:val>
                                                <p:strVal val="#ppt_y+#ppt_h*1.125000"/>
                                              </p:val>
                                            </p:tav>
                                            <p:tav tm="100000">
                                              <p:val>
                                                <p:strVal val="#ppt_y"/>
                                              </p:val>
                                            </p:tav>
                                          </p:tavLst>
                                        </p:anim>
                                        <p:animEffect transition="in" filter="wipe(up)">
                                          <p:cBhvr>
                                            <p:cTn id="40" dur="500"/>
                                            <p:tgtEl>
                                              <p:spTgt spid="171"/>
                                            </p:tgtEl>
                                          </p:cBhvr>
                                        </p:animEffect>
                                      </p:childTnLst>
                                    </p:cTn>
                                  </p:par>
                                </p:childTnLst>
                              </p:cTn>
                            </p:par>
                            <p:par>
                              <p:cTn id="41" fill="hold">
                                <p:stCondLst>
                                  <p:cond delay="5650"/>
                                </p:stCondLst>
                                <p:childTnLst>
                                  <p:par>
                                    <p:cTn id="42" presetID="22" presetClass="entr" presetSubtype="1" fill="hold" grpId="0" nodeType="afterEffect">
                                      <p:stCondLst>
                                        <p:cond delay="0"/>
                                      </p:stCondLst>
                                      <p:childTnLst>
                                        <p:set>
                                          <p:cBhvr>
                                            <p:cTn id="43" dur="1" fill="hold">
                                              <p:stCondLst>
                                                <p:cond delay="0"/>
                                              </p:stCondLst>
                                            </p:cTn>
                                            <p:tgtEl>
                                              <p:spTgt spid="172"/>
                                            </p:tgtEl>
                                            <p:attrNameLst>
                                              <p:attrName>style.visibility</p:attrName>
                                            </p:attrNameLst>
                                          </p:cBhvr>
                                          <p:to>
                                            <p:strVal val="visible"/>
                                          </p:to>
                                        </p:set>
                                        <p:animEffect transition="in" filter="wipe(up)">
                                          <p:cBhvr>
                                            <p:cTn id="44" dur="500"/>
                                            <p:tgtEl>
                                              <p:spTgt spid="172"/>
                                            </p:tgtEl>
                                          </p:cBhvr>
                                        </p:animEffect>
                                      </p:childTnLst>
                                    </p:cTn>
                                  </p:par>
                                </p:childTnLst>
                              </p:cTn>
                            </p:par>
                            <p:par>
                              <p:cTn id="45" fill="hold">
                                <p:stCondLst>
                                  <p:cond delay="6150"/>
                                </p:stCondLst>
                                <p:childTnLst>
                                  <p:par>
                                    <p:cTn id="46" presetID="49" presetClass="entr" presetSubtype="0" decel="100000" fill="hold" nodeType="afterEffect">
                                      <p:stCondLst>
                                        <p:cond delay="0"/>
                                      </p:stCondLst>
                                      <p:childTnLst>
                                        <p:set>
                                          <p:cBhvr>
                                            <p:cTn id="47" dur="1" fill="hold">
                                              <p:stCondLst>
                                                <p:cond delay="0"/>
                                              </p:stCondLst>
                                            </p:cTn>
                                            <p:tgtEl>
                                              <p:spTgt spid="173"/>
                                            </p:tgtEl>
                                            <p:attrNameLst>
                                              <p:attrName>style.visibility</p:attrName>
                                            </p:attrNameLst>
                                          </p:cBhvr>
                                          <p:to>
                                            <p:strVal val="visible"/>
                                          </p:to>
                                        </p:set>
                                        <p:anim calcmode="lin" valueType="num">
                                          <p:cBhvr>
                                            <p:cTn id="48" dur="1000" fill="hold"/>
                                            <p:tgtEl>
                                              <p:spTgt spid="173"/>
                                            </p:tgtEl>
                                            <p:attrNameLst>
                                              <p:attrName>ppt_w</p:attrName>
                                            </p:attrNameLst>
                                          </p:cBhvr>
                                          <p:tavLst>
                                            <p:tav tm="0">
                                              <p:val>
                                                <p:fltVal val="0"/>
                                              </p:val>
                                            </p:tav>
                                            <p:tav tm="100000">
                                              <p:val>
                                                <p:strVal val="#ppt_w"/>
                                              </p:val>
                                            </p:tav>
                                          </p:tavLst>
                                        </p:anim>
                                        <p:anim calcmode="lin" valueType="num">
                                          <p:cBhvr>
                                            <p:cTn id="49" dur="1000" fill="hold"/>
                                            <p:tgtEl>
                                              <p:spTgt spid="173"/>
                                            </p:tgtEl>
                                            <p:attrNameLst>
                                              <p:attrName>ppt_h</p:attrName>
                                            </p:attrNameLst>
                                          </p:cBhvr>
                                          <p:tavLst>
                                            <p:tav tm="0">
                                              <p:val>
                                                <p:fltVal val="0"/>
                                              </p:val>
                                            </p:tav>
                                            <p:tav tm="100000">
                                              <p:val>
                                                <p:strVal val="#ppt_h"/>
                                              </p:val>
                                            </p:tav>
                                          </p:tavLst>
                                        </p:anim>
                                        <p:anim calcmode="lin" valueType="num">
                                          <p:cBhvr>
                                            <p:cTn id="50" dur="1000" fill="hold"/>
                                            <p:tgtEl>
                                              <p:spTgt spid="173"/>
                                            </p:tgtEl>
                                            <p:attrNameLst>
                                              <p:attrName>style.rotation</p:attrName>
                                            </p:attrNameLst>
                                          </p:cBhvr>
                                          <p:tavLst>
                                            <p:tav tm="0">
                                              <p:val>
                                                <p:fltVal val="360"/>
                                              </p:val>
                                            </p:tav>
                                            <p:tav tm="100000">
                                              <p:val>
                                                <p:fltVal val="0"/>
                                              </p:val>
                                            </p:tav>
                                          </p:tavLst>
                                        </p:anim>
                                        <p:animEffect transition="in" filter="fade">
                                          <p:cBhvr>
                                            <p:cTn id="51" dur="1000"/>
                                            <p:tgtEl>
                                              <p:spTgt spid="173"/>
                                            </p:tgtEl>
                                          </p:cBhvr>
                                        </p:animEffect>
                                      </p:childTnLst>
                                    </p:cTn>
                                  </p:par>
                                </p:childTnLst>
                              </p:cTn>
                            </p:par>
                            <p:par>
                              <p:cTn id="52" fill="hold">
                                <p:stCondLst>
                                  <p:cond delay="7150"/>
                                </p:stCondLst>
                                <p:childTnLst>
                                  <p:par>
                                    <p:cTn id="53" presetID="49" presetClass="entr" presetSubtype="0" decel="100000" fill="hold" nodeType="afterEffect">
                                      <p:stCondLst>
                                        <p:cond delay="0"/>
                                      </p:stCondLst>
                                      <p:childTnLst>
                                        <p:set>
                                          <p:cBhvr>
                                            <p:cTn id="54" dur="1" fill="hold">
                                              <p:stCondLst>
                                                <p:cond delay="0"/>
                                              </p:stCondLst>
                                            </p:cTn>
                                            <p:tgtEl>
                                              <p:spTgt spid="320"/>
                                            </p:tgtEl>
                                            <p:attrNameLst>
                                              <p:attrName>style.visibility</p:attrName>
                                            </p:attrNameLst>
                                          </p:cBhvr>
                                          <p:to>
                                            <p:strVal val="visible"/>
                                          </p:to>
                                        </p:set>
                                        <p:anim calcmode="lin" valueType="num">
                                          <p:cBhvr>
                                            <p:cTn id="55" dur="1000" fill="hold"/>
                                            <p:tgtEl>
                                              <p:spTgt spid="320"/>
                                            </p:tgtEl>
                                            <p:attrNameLst>
                                              <p:attrName>ppt_w</p:attrName>
                                            </p:attrNameLst>
                                          </p:cBhvr>
                                          <p:tavLst>
                                            <p:tav tm="0">
                                              <p:val>
                                                <p:fltVal val="0"/>
                                              </p:val>
                                            </p:tav>
                                            <p:tav tm="100000">
                                              <p:val>
                                                <p:strVal val="#ppt_w"/>
                                              </p:val>
                                            </p:tav>
                                          </p:tavLst>
                                        </p:anim>
                                        <p:anim calcmode="lin" valueType="num">
                                          <p:cBhvr>
                                            <p:cTn id="56" dur="1000" fill="hold"/>
                                            <p:tgtEl>
                                              <p:spTgt spid="320"/>
                                            </p:tgtEl>
                                            <p:attrNameLst>
                                              <p:attrName>ppt_h</p:attrName>
                                            </p:attrNameLst>
                                          </p:cBhvr>
                                          <p:tavLst>
                                            <p:tav tm="0">
                                              <p:val>
                                                <p:fltVal val="0"/>
                                              </p:val>
                                            </p:tav>
                                            <p:tav tm="100000">
                                              <p:val>
                                                <p:strVal val="#ppt_h"/>
                                              </p:val>
                                            </p:tav>
                                          </p:tavLst>
                                        </p:anim>
                                        <p:anim calcmode="lin" valueType="num">
                                          <p:cBhvr>
                                            <p:cTn id="57" dur="1000" fill="hold"/>
                                            <p:tgtEl>
                                              <p:spTgt spid="320"/>
                                            </p:tgtEl>
                                            <p:attrNameLst>
                                              <p:attrName>style.rotation</p:attrName>
                                            </p:attrNameLst>
                                          </p:cBhvr>
                                          <p:tavLst>
                                            <p:tav tm="0">
                                              <p:val>
                                                <p:fltVal val="360"/>
                                              </p:val>
                                            </p:tav>
                                            <p:tav tm="100000">
                                              <p:val>
                                                <p:fltVal val="0"/>
                                              </p:val>
                                            </p:tav>
                                          </p:tavLst>
                                        </p:anim>
                                        <p:animEffect transition="in" filter="fade">
                                          <p:cBhvr>
                                            <p:cTn id="58" dur="1000"/>
                                            <p:tgtEl>
                                              <p:spTgt spid="320"/>
                                            </p:tgtEl>
                                          </p:cBhvr>
                                        </p:animEffect>
                                      </p:childTnLst>
                                    </p:cTn>
                                  </p:par>
                                </p:childTnLst>
                              </p:cTn>
                            </p:par>
                            <p:par>
                              <p:cTn id="59" fill="hold">
                                <p:stCondLst>
                                  <p:cond delay="8150"/>
                                </p:stCondLst>
                                <p:childTnLst>
                                  <p:par>
                                    <p:cTn id="60" presetID="49" presetClass="entr" presetSubtype="0" decel="100000" fill="hold" nodeType="afterEffect">
                                      <p:stCondLst>
                                        <p:cond delay="0"/>
                                      </p:stCondLst>
                                      <p:childTnLst>
                                        <p:set>
                                          <p:cBhvr>
                                            <p:cTn id="61" dur="1" fill="hold">
                                              <p:stCondLst>
                                                <p:cond delay="0"/>
                                              </p:stCondLst>
                                            </p:cTn>
                                            <p:tgtEl>
                                              <p:spTgt spid="323"/>
                                            </p:tgtEl>
                                            <p:attrNameLst>
                                              <p:attrName>style.visibility</p:attrName>
                                            </p:attrNameLst>
                                          </p:cBhvr>
                                          <p:to>
                                            <p:strVal val="visible"/>
                                          </p:to>
                                        </p:set>
                                        <p:anim calcmode="lin" valueType="num">
                                          <p:cBhvr>
                                            <p:cTn id="62" dur="1000" fill="hold"/>
                                            <p:tgtEl>
                                              <p:spTgt spid="323"/>
                                            </p:tgtEl>
                                            <p:attrNameLst>
                                              <p:attrName>ppt_w</p:attrName>
                                            </p:attrNameLst>
                                          </p:cBhvr>
                                          <p:tavLst>
                                            <p:tav tm="0">
                                              <p:val>
                                                <p:fltVal val="0"/>
                                              </p:val>
                                            </p:tav>
                                            <p:tav tm="100000">
                                              <p:val>
                                                <p:strVal val="#ppt_w"/>
                                              </p:val>
                                            </p:tav>
                                          </p:tavLst>
                                        </p:anim>
                                        <p:anim calcmode="lin" valueType="num">
                                          <p:cBhvr>
                                            <p:cTn id="63" dur="1000" fill="hold"/>
                                            <p:tgtEl>
                                              <p:spTgt spid="323"/>
                                            </p:tgtEl>
                                            <p:attrNameLst>
                                              <p:attrName>ppt_h</p:attrName>
                                            </p:attrNameLst>
                                          </p:cBhvr>
                                          <p:tavLst>
                                            <p:tav tm="0">
                                              <p:val>
                                                <p:fltVal val="0"/>
                                              </p:val>
                                            </p:tav>
                                            <p:tav tm="100000">
                                              <p:val>
                                                <p:strVal val="#ppt_h"/>
                                              </p:val>
                                            </p:tav>
                                          </p:tavLst>
                                        </p:anim>
                                        <p:anim calcmode="lin" valueType="num">
                                          <p:cBhvr>
                                            <p:cTn id="64" dur="1000" fill="hold"/>
                                            <p:tgtEl>
                                              <p:spTgt spid="323"/>
                                            </p:tgtEl>
                                            <p:attrNameLst>
                                              <p:attrName>style.rotation</p:attrName>
                                            </p:attrNameLst>
                                          </p:cBhvr>
                                          <p:tavLst>
                                            <p:tav tm="0">
                                              <p:val>
                                                <p:fltVal val="360"/>
                                              </p:val>
                                            </p:tav>
                                            <p:tav tm="100000">
                                              <p:val>
                                                <p:fltVal val="0"/>
                                              </p:val>
                                            </p:tav>
                                          </p:tavLst>
                                        </p:anim>
                                        <p:animEffect transition="in" filter="fade">
                                          <p:cBhvr>
                                            <p:cTn id="65" dur="1000"/>
                                            <p:tgtEl>
                                              <p:spTgt spid="323"/>
                                            </p:tgtEl>
                                          </p:cBhvr>
                                        </p:animEffect>
                                      </p:childTnLst>
                                    </p:cTn>
                                  </p:par>
                                </p:childTnLst>
                              </p:cTn>
                            </p:par>
                            <p:par>
                              <p:cTn id="66" fill="hold">
                                <p:stCondLst>
                                  <p:cond delay="9150"/>
                                </p:stCondLst>
                                <p:childTnLst>
                                  <p:par>
                                    <p:cTn id="67" presetID="49" presetClass="entr" presetSubtype="0" decel="100000" fill="hold" nodeType="afterEffect">
                                      <p:stCondLst>
                                        <p:cond delay="0"/>
                                      </p:stCondLst>
                                      <p:childTnLst>
                                        <p:set>
                                          <p:cBhvr>
                                            <p:cTn id="68" dur="1" fill="hold">
                                              <p:stCondLst>
                                                <p:cond delay="0"/>
                                              </p:stCondLst>
                                            </p:cTn>
                                            <p:tgtEl>
                                              <p:spTgt spid="326"/>
                                            </p:tgtEl>
                                            <p:attrNameLst>
                                              <p:attrName>style.visibility</p:attrName>
                                            </p:attrNameLst>
                                          </p:cBhvr>
                                          <p:to>
                                            <p:strVal val="visible"/>
                                          </p:to>
                                        </p:set>
                                        <p:anim calcmode="lin" valueType="num">
                                          <p:cBhvr>
                                            <p:cTn id="69" dur="1000" fill="hold"/>
                                            <p:tgtEl>
                                              <p:spTgt spid="326"/>
                                            </p:tgtEl>
                                            <p:attrNameLst>
                                              <p:attrName>ppt_w</p:attrName>
                                            </p:attrNameLst>
                                          </p:cBhvr>
                                          <p:tavLst>
                                            <p:tav tm="0">
                                              <p:val>
                                                <p:fltVal val="0"/>
                                              </p:val>
                                            </p:tav>
                                            <p:tav tm="100000">
                                              <p:val>
                                                <p:strVal val="#ppt_w"/>
                                              </p:val>
                                            </p:tav>
                                          </p:tavLst>
                                        </p:anim>
                                        <p:anim calcmode="lin" valueType="num">
                                          <p:cBhvr>
                                            <p:cTn id="70" dur="1000" fill="hold"/>
                                            <p:tgtEl>
                                              <p:spTgt spid="326"/>
                                            </p:tgtEl>
                                            <p:attrNameLst>
                                              <p:attrName>ppt_h</p:attrName>
                                            </p:attrNameLst>
                                          </p:cBhvr>
                                          <p:tavLst>
                                            <p:tav tm="0">
                                              <p:val>
                                                <p:fltVal val="0"/>
                                              </p:val>
                                            </p:tav>
                                            <p:tav tm="100000">
                                              <p:val>
                                                <p:strVal val="#ppt_h"/>
                                              </p:val>
                                            </p:tav>
                                          </p:tavLst>
                                        </p:anim>
                                        <p:anim calcmode="lin" valueType="num">
                                          <p:cBhvr>
                                            <p:cTn id="71" dur="1000" fill="hold"/>
                                            <p:tgtEl>
                                              <p:spTgt spid="326"/>
                                            </p:tgtEl>
                                            <p:attrNameLst>
                                              <p:attrName>style.rotation</p:attrName>
                                            </p:attrNameLst>
                                          </p:cBhvr>
                                          <p:tavLst>
                                            <p:tav tm="0">
                                              <p:val>
                                                <p:fltVal val="360"/>
                                              </p:val>
                                            </p:tav>
                                            <p:tav tm="100000">
                                              <p:val>
                                                <p:fltVal val="0"/>
                                              </p:val>
                                            </p:tav>
                                          </p:tavLst>
                                        </p:anim>
                                        <p:animEffect transition="in" filter="fade">
                                          <p:cBhvr>
                                            <p:cTn id="72" dur="1000"/>
                                            <p:tgtEl>
                                              <p:spTgt spid="326"/>
                                            </p:tgtEl>
                                          </p:cBhvr>
                                        </p:animEffect>
                                      </p:childTnLst>
                                    </p:cTn>
                                  </p:par>
                                </p:childTnLst>
                              </p:cTn>
                            </p:par>
                            <p:par>
                              <p:cTn id="73" fill="hold">
                                <p:stCondLst>
                                  <p:cond delay="10150"/>
                                </p:stCondLst>
                                <p:childTnLst>
                                  <p:par>
                                    <p:cTn id="74" presetID="49" presetClass="entr" presetSubtype="0" decel="100000" fill="hold" nodeType="afterEffect">
                                      <p:stCondLst>
                                        <p:cond delay="0"/>
                                      </p:stCondLst>
                                      <p:childTnLst>
                                        <p:set>
                                          <p:cBhvr>
                                            <p:cTn id="75" dur="1" fill="hold">
                                              <p:stCondLst>
                                                <p:cond delay="0"/>
                                              </p:stCondLst>
                                            </p:cTn>
                                            <p:tgtEl>
                                              <p:spTgt spid="329"/>
                                            </p:tgtEl>
                                            <p:attrNameLst>
                                              <p:attrName>style.visibility</p:attrName>
                                            </p:attrNameLst>
                                          </p:cBhvr>
                                          <p:to>
                                            <p:strVal val="visible"/>
                                          </p:to>
                                        </p:set>
                                        <p:anim calcmode="lin" valueType="num">
                                          <p:cBhvr>
                                            <p:cTn id="76" dur="1000" fill="hold"/>
                                            <p:tgtEl>
                                              <p:spTgt spid="329"/>
                                            </p:tgtEl>
                                            <p:attrNameLst>
                                              <p:attrName>ppt_w</p:attrName>
                                            </p:attrNameLst>
                                          </p:cBhvr>
                                          <p:tavLst>
                                            <p:tav tm="0">
                                              <p:val>
                                                <p:fltVal val="0"/>
                                              </p:val>
                                            </p:tav>
                                            <p:tav tm="100000">
                                              <p:val>
                                                <p:strVal val="#ppt_w"/>
                                              </p:val>
                                            </p:tav>
                                          </p:tavLst>
                                        </p:anim>
                                        <p:anim calcmode="lin" valueType="num">
                                          <p:cBhvr>
                                            <p:cTn id="77" dur="1000" fill="hold"/>
                                            <p:tgtEl>
                                              <p:spTgt spid="329"/>
                                            </p:tgtEl>
                                            <p:attrNameLst>
                                              <p:attrName>ppt_h</p:attrName>
                                            </p:attrNameLst>
                                          </p:cBhvr>
                                          <p:tavLst>
                                            <p:tav tm="0">
                                              <p:val>
                                                <p:fltVal val="0"/>
                                              </p:val>
                                            </p:tav>
                                            <p:tav tm="100000">
                                              <p:val>
                                                <p:strVal val="#ppt_h"/>
                                              </p:val>
                                            </p:tav>
                                          </p:tavLst>
                                        </p:anim>
                                        <p:anim calcmode="lin" valueType="num">
                                          <p:cBhvr>
                                            <p:cTn id="78" dur="1000" fill="hold"/>
                                            <p:tgtEl>
                                              <p:spTgt spid="329"/>
                                            </p:tgtEl>
                                            <p:attrNameLst>
                                              <p:attrName>style.rotation</p:attrName>
                                            </p:attrNameLst>
                                          </p:cBhvr>
                                          <p:tavLst>
                                            <p:tav tm="0">
                                              <p:val>
                                                <p:fltVal val="360"/>
                                              </p:val>
                                            </p:tav>
                                            <p:tav tm="100000">
                                              <p:val>
                                                <p:fltVal val="0"/>
                                              </p:val>
                                            </p:tav>
                                          </p:tavLst>
                                        </p:anim>
                                        <p:animEffect transition="in" filter="fade">
                                          <p:cBhvr>
                                            <p:cTn id="79" dur="1000"/>
                                            <p:tgtEl>
                                              <p:spTgt spid="329"/>
                                            </p:tgtEl>
                                          </p:cBhvr>
                                        </p:animEffect>
                                      </p:childTnLst>
                                    </p:cTn>
                                  </p:par>
                                  <p:par>
                                    <p:cTn id="80" presetID="2" presetClass="entr" presetSubtype="2" fill="hold" grpId="0" nodeType="withEffect" p14:presetBounceEnd="67000">
                                      <p:stCondLst>
                                        <p:cond delay="0"/>
                                      </p:stCondLst>
                                      <p:childTnLst>
                                        <p:set>
                                          <p:cBhvr>
                                            <p:cTn id="81" dur="1" fill="hold">
                                              <p:stCondLst>
                                                <p:cond delay="0"/>
                                              </p:stCondLst>
                                            </p:cTn>
                                            <p:tgtEl>
                                              <p:spTgt spid="332"/>
                                            </p:tgtEl>
                                            <p:attrNameLst>
                                              <p:attrName>style.visibility</p:attrName>
                                            </p:attrNameLst>
                                          </p:cBhvr>
                                          <p:to>
                                            <p:strVal val="visible"/>
                                          </p:to>
                                        </p:set>
                                        <p:anim calcmode="lin" valueType="num" p14:bounceEnd="67000">
                                          <p:cBhvr additive="base">
                                            <p:cTn id="82" dur="2000" fill="hold"/>
                                            <p:tgtEl>
                                              <p:spTgt spid="332"/>
                                            </p:tgtEl>
                                            <p:attrNameLst>
                                              <p:attrName>ppt_x</p:attrName>
                                            </p:attrNameLst>
                                          </p:cBhvr>
                                          <p:tavLst>
                                            <p:tav tm="0">
                                              <p:val>
                                                <p:strVal val="1+#ppt_w/2"/>
                                              </p:val>
                                            </p:tav>
                                            <p:tav tm="100000">
                                              <p:val>
                                                <p:strVal val="#ppt_x"/>
                                              </p:val>
                                            </p:tav>
                                          </p:tavLst>
                                        </p:anim>
                                        <p:anim calcmode="lin" valueType="num" p14:bounceEnd="67000">
                                          <p:cBhvr additive="base">
                                            <p:cTn id="83" dur="2000" fill="hold"/>
                                            <p:tgtEl>
                                              <p:spTgt spid="33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14:presetBounceEnd="67000">
                                      <p:stCondLst>
                                        <p:cond delay="200"/>
                                      </p:stCondLst>
                                      <p:childTnLst>
                                        <p:set>
                                          <p:cBhvr>
                                            <p:cTn id="85" dur="1" fill="hold">
                                              <p:stCondLst>
                                                <p:cond delay="0"/>
                                              </p:stCondLst>
                                            </p:cTn>
                                            <p:tgtEl>
                                              <p:spTgt spid="333"/>
                                            </p:tgtEl>
                                            <p:attrNameLst>
                                              <p:attrName>style.visibility</p:attrName>
                                            </p:attrNameLst>
                                          </p:cBhvr>
                                          <p:to>
                                            <p:strVal val="visible"/>
                                          </p:to>
                                        </p:set>
                                        <p:anim calcmode="lin" valueType="num" p14:bounceEnd="67000">
                                          <p:cBhvr additive="base">
                                            <p:cTn id="86" dur="2000" fill="hold"/>
                                            <p:tgtEl>
                                              <p:spTgt spid="333"/>
                                            </p:tgtEl>
                                            <p:attrNameLst>
                                              <p:attrName>ppt_x</p:attrName>
                                            </p:attrNameLst>
                                          </p:cBhvr>
                                          <p:tavLst>
                                            <p:tav tm="0">
                                              <p:val>
                                                <p:strVal val="1+#ppt_w/2"/>
                                              </p:val>
                                            </p:tav>
                                            <p:tav tm="100000">
                                              <p:val>
                                                <p:strVal val="#ppt_x"/>
                                              </p:val>
                                            </p:tav>
                                          </p:tavLst>
                                        </p:anim>
                                        <p:anim calcmode="lin" valueType="num" p14:bounceEnd="67000">
                                          <p:cBhvr additive="base">
                                            <p:cTn id="87" dur="2000" fill="hold"/>
                                            <p:tgtEl>
                                              <p:spTgt spid="33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14:presetBounceEnd="67000">
                                      <p:stCondLst>
                                        <p:cond delay="400"/>
                                      </p:stCondLst>
                                      <p:childTnLst>
                                        <p:set>
                                          <p:cBhvr>
                                            <p:cTn id="89" dur="1" fill="hold">
                                              <p:stCondLst>
                                                <p:cond delay="0"/>
                                              </p:stCondLst>
                                            </p:cTn>
                                            <p:tgtEl>
                                              <p:spTgt spid="334"/>
                                            </p:tgtEl>
                                            <p:attrNameLst>
                                              <p:attrName>style.visibility</p:attrName>
                                            </p:attrNameLst>
                                          </p:cBhvr>
                                          <p:to>
                                            <p:strVal val="visible"/>
                                          </p:to>
                                        </p:set>
                                        <p:anim calcmode="lin" valueType="num" p14:bounceEnd="67000">
                                          <p:cBhvr additive="base">
                                            <p:cTn id="90" dur="2000" fill="hold"/>
                                            <p:tgtEl>
                                              <p:spTgt spid="334"/>
                                            </p:tgtEl>
                                            <p:attrNameLst>
                                              <p:attrName>ppt_x</p:attrName>
                                            </p:attrNameLst>
                                          </p:cBhvr>
                                          <p:tavLst>
                                            <p:tav tm="0">
                                              <p:val>
                                                <p:strVal val="1+#ppt_w/2"/>
                                              </p:val>
                                            </p:tav>
                                            <p:tav tm="100000">
                                              <p:val>
                                                <p:strVal val="#ppt_x"/>
                                              </p:val>
                                            </p:tav>
                                          </p:tavLst>
                                        </p:anim>
                                        <p:anim calcmode="lin" valueType="num" p14:bounceEnd="67000">
                                          <p:cBhvr additive="base">
                                            <p:cTn id="91" dur="2000" fill="hold"/>
                                            <p:tgtEl>
                                              <p:spTgt spid="334"/>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14:presetBounceEnd="67000">
                                      <p:stCondLst>
                                        <p:cond delay="600"/>
                                      </p:stCondLst>
                                      <p:childTnLst>
                                        <p:set>
                                          <p:cBhvr>
                                            <p:cTn id="93" dur="1" fill="hold">
                                              <p:stCondLst>
                                                <p:cond delay="0"/>
                                              </p:stCondLst>
                                            </p:cTn>
                                            <p:tgtEl>
                                              <p:spTgt spid="335"/>
                                            </p:tgtEl>
                                            <p:attrNameLst>
                                              <p:attrName>style.visibility</p:attrName>
                                            </p:attrNameLst>
                                          </p:cBhvr>
                                          <p:to>
                                            <p:strVal val="visible"/>
                                          </p:to>
                                        </p:set>
                                        <p:anim calcmode="lin" valueType="num" p14:bounceEnd="67000">
                                          <p:cBhvr additive="base">
                                            <p:cTn id="94" dur="2000" fill="hold"/>
                                            <p:tgtEl>
                                              <p:spTgt spid="335"/>
                                            </p:tgtEl>
                                            <p:attrNameLst>
                                              <p:attrName>ppt_x</p:attrName>
                                            </p:attrNameLst>
                                          </p:cBhvr>
                                          <p:tavLst>
                                            <p:tav tm="0">
                                              <p:val>
                                                <p:strVal val="1+#ppt_w/2"/>
                                              </p:val>
                                            </p:tav>
                                            <p:tav tm="100000">
                                              <p:val>
                                                <p:strVal val="#ppt_x"/>
                                              </p:val>
                                            </p:tav>
                                          </p:tavLst>
                                        </p:anim>
                                        <p:anim calcmode="lin" valueType="num" p14:bounceEnd="67000">
                                          <p:cBhvr additive="base">
                                            <p:cTn id="95" dur="2000" fill="hold"/>
                                            <p:tgtEl>
                                              <p:spTgt spid="335"/>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14:presetBounceEnd="67000">
                                      <p:stCondLst>
                                        <p:cond delay="600"/>
                                      </p:stCondLst>
                                      <p:childTnLst>
                                        <p:set>
                                          <p:cBhvr>
                                            <p:cTn id="97" dur="1" fill="hold">
                                              <p:stCondLst>
                                                <p:cond delay="0"/>
                                              </p:stCondLst>
                                            </p:cTn>
                                            <p:tgtEl>
                                              <p:spTgt spid="336"/>
                                            </p:tgtEl>
                                            <p:attrNameLst>
                                              <p:attrName>style.visibility</p:attrName>
                                            </p:attrNameLst>
                                          </p:cBhvr>
                                          <p:to>
                                            <p:strVal val="visible"/>
                                          </p:to>
                                        </p:set>
                                        <p:anim calcmode="lin" valueType="num" p14:bounceEnd="67000">
                                          <p:cBhvr additive="base">
                                            <p:cTn id="98" dur="2000" fill="hold"/>
                                            <p:tgtEl>
                                              <p:spTgt spid="336"/>
                                            </p:tgtEl>
                                            <p:attrNameLst>
                                              <p:attrName>ppt_x</p:attrName>
                                            </p:attrNameLst>
                                          </p:cBhvr>
                                          <p:tavLst>
                                            <p:tav tm="0">
                                              <p:val>
                                                <p:strVal val="1+#ppt_w/2"/>
                                              </p:val>
                                            </p:tav>
                                            <p:tav tm="100000">
                                              <p:val>
                                                <p:strVal val="#ppt_x"/>
                                              </p:val>
                                            </p:tav>
                                          </p:tavLst>
                                        </p:anim>
                                        <p:anim calcmode="lin" valueType="num" p14:bounceEnd="67000">
                                          <p:cBhvr additive="base">
                                            <p:cTn id="99" dur="2000" fill="hold"/>
                                            <p:tgtEl>
                                              <p:spTgt spid="336"/>
                                            </p:tgtEl>
                                            <p:attrNameLst>
                                              <p:attrName>ppt_y</p:attrName>
                                            </p:attrNameLst>
                                          </p:cBhvr>
                                          <p:tavLst>
                                            <p:tav tm="0">
                                              <p:val>
                                                <p:strVal val="#ppt_y"/>
                                              </p:val>
                                            </p:tav>
                                            <p:tav tm="100000">
                                              <p:val>
                                                <p:strVal val="#ppt_y"/>
                                              </p:val>
                                            </p:tav>
                                          </p:tavLst>
                                        </p:anim>
                                      </p:childTnLst>
                                    </p:cTn>
                                  </p:par>
                                </p:childTnLst>
                              </p:cTn>
                            </p:par>
                            <p:par>
                              <p:cTn id="100" fill="hold">
                                <p:stCondLst>
                                  <p:cond delay="11150"/>
                                </p:stCondLst>
                                <p:childTnLst>
                                  <p:par>
                                    <p:cTn id="101" presetID="52" presetClass="entr" presetSubtype="0" fill="hold" nodeType="afterEffect">
                                      <p:stCondLst>
                                        <p:cond delay="0"/>
                                      </p:stCondLst>
                                      <p:childTnLst>
                                        <p:set>
                                          <p:cBhvr>
                                            <p:cTn id="102" dur="1" fill="hold">
                                              <p:stCondLst>
                                                <p:cond delay="0"/>
                                              </p:stCondLst>
                                            </p:cTn>
                                            <p:tgtEl>
                                              <p:spTgt spid="337"/>
                                            </p:tgtEl>
                                            <p:attrNameLst>
                                              <p:attrName>style.visibility</p:attrName>
                                            </p:attrNameLst>
                                          </p:cBhvr>
                                          <p:to>
                                            <p:strVal val="visible"/>
                                          </p:to>
                                        </p:set>
                                        <p:animScale>
                                          <p:cBhvr>
                                            <p:cTn id="103"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37"/>
                                            </p:tgtEl>
                                            <p:attrNameLst>
                                              <p:attrName>ppt_x</p:attrName>
                                              <p:attrName>ppt_y</p:attrName>
                                            </p:attrNameLst>
                                          </p:cBhvr>
                                        </p:animMotion>
                                        <p:animEffect transition="in" filter="fade">
                                          <p:cBhvr>
                                            <p:cTn id="105" dur="1000"/>
                                            <p:tgtEl>
                                              <p:spTgt spid="337"/>
                                            </p:tgtEl>
                                          </p:cBhvr>
                                        </p:animEffect>
                                      </p:childTnLst>
                                    </p:cTn>
                                  </p:par>
                                  <p:par>
                                    <p:cTn id="106" presetID="52" presetClass="entr" presetSubtype="0" fill="hold" nodeType="withEffect">
                                      <p:stCondLst>
                                        <p:cond delay="200"/>
                                      </p:stCondLst>
                                      <p:childTnLst>
                                        <p:set>
                                          <p:cBhvr>
                                            <p:cTn id="107" dur="1" fill="hold">
                                              <p:stCondLst>
                                                <p:cond delay="0"/>
                                              </p:stCondLst>
                                            </p:cTn>
                                            <p:tgtEl>
                                              <p:spTgt spid="338"/>
                                            </p:tgtEl>
                                            <p:attrNameLst>
                                              <p:attrName>style.visibility</p:attrName>
                                            </p:attrNameLst>
                                          </p:cBhvr>
                                          <p:to>
                                            <p:strVal val="visible"/>
                                          </p:to>
                                        </p:set>
                                        <p:animScale>
                                          <p:cBhvr>
                                            <p:cTn id="108"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38"/>
                                            </p:tgtEl>
                                            <p:attrNameLst>
                                              <p:attrName>ppt_x</p:attrName>
                                              <p:attrName>ppt_y</p:attrName>
                                            </p:attrNameLst>
                                          </p:cBhvr>
                                        </p:animMotion>
                                        <p:animEffect transition="in" filter="fade">
                                          <p:cBhvr>
                                            <p:cTn id="1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6" grpId="0" animBg="1"/>
          <p:bldP spid="167" grpId="0" animBg="1"/>
          <p:bldP spid="170" grpId="0"/>
          <p:bldP spid="171" grpId="0" animBg="1"/>
          <p:bldP spid="172" grpId="0" animBg="1"/>
          <p:bldP spid="332" grpId="0"/>
          <p:bldP spid="333" grpId="0"/>
          <p:bldP spid="334" grpId="0"/>
          <p:bldP spid="335" grpId="0"/>
          <p:bldP spid="3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2000" fill="hold"/>
                                            <p:tgtEl>
                                              <p:spTgt spid="97"/>
                                            </p:tgtEl>
                                            <p:attrNameLst>
                                              <p:attrName>ppt_x</p:attrName>
                                            </p:attrNameLst>
                                          </p:cBhvr>
                                          <p:tavLst>
                                            <p:tav tm="0">
                                              <p:val>
                                                <p:strVal val="0-#ppt_w/2"/>
                                              </p:val>
                                            </p:tav>
                                            <p:tav tm="100000">
                                              <p:val>
                                                <p:strVal val="#ppt_x"/>
                                              </p:val>
                                            </p:tav>
                                          </p:tavLst>
                                        </p:anim>
                                        <p:anim calcmode="lin" valueType="num">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5" presetClass="entr" presetSubtype="0" fill="hold" grpId="0" nodeType="afterEffect">
                                      <p:stCondLst>
                                        <p:cond delay="0"/>
                                      </p:stCondLst>
                                      <p:childTnLst>
                                        <p:set>
                                          <p:cBhvr>
                                            <p:cTn id="21" dur="1" fill="hold">
                                              <p:stCondLst>
                                                <p:cond delay="0"/>
                                              </p:stCondLst>
                                            </p:cTn>
                                            <p:tgtEl>
                                              <p:spTgt spid="166"/>
                                            </p:tgtEl>
                                            <p:attrNameLst>
                                              <p:attrName>style.visibility</p:attrName>
                                            </p:attrNameLst>
                                          </p:cBhvr>
                                          <p:to>
                                            <p:strVal val="visible"/>
                                          </p:to>
                                        </p:set>
                                        <p:anim calcmode="lin" valueType="num">
                                          <p:cBhvr>
                                            <p:cTn id="22" dur="750" fill="hold"/>
                                            <p:tgtEl>
                                              <p:spTgt spid="166"/>
                                            </p:tgtEl>
                                            <p:attrNameLst>
                                              <p:attrName>ppt_w</p:attrName>
                                            </p:attrNameLst>
                                          </p:cBhvr>
                                          <p:tavLst>
                                            <p:tav tm="0">
                                              <p:val>
                                                <p:strVal val="#ppt_w*0.70"/>
                                              </p:val>
                                            </p:tav>
                                            <p:tav tm="100000">
                                              <p:val>
                                                <p:strVal val="#ppt_w"/>
                                              </p:val>
                                            </p:tav>
                                          </p:tavLst>
                                        </p:anim>
                                        <p:anim calcmode="lin" valueType="num">
                                          <p:cBhvr>
                                            <p:cTn id="23" dur="750" fill="hold"/>
                                            <p:tgtEl>
                                              <p:spTgt spid="166"/>
                                            </p:tgtEl>
                                            <p:attrNameLst>
                                              <p:attrName>ppt_h</p:attrName>
                                            </p:attrNameLst>
                                          </p:cBhvr>
                                          <p:tavLst>
                                            <p:tav tm="0">
                                              <p:val>
                                                <p:strVal val="#ppt_h"/>
                                              </p:val>
                                            </p:tav>
                                            <p:tav tm="100000">
                                              <p:val>
                                                <p:strVal val="#ppt_h"/>
                                              </p:val>
                                            </p:tav>
                                          </p:tavLst>
                                        </p:anim>
                                        <p:animEffect transition="in" filter="fade">
                                          <p:cBhvr>
                                            <p:cTn id="24" dur="750"/>
                                            <p:tgtEl>
                                              <p:spTgt spid="166"/>
                                            </p:tgtEl>
                                          </p:cBhvr>
                                        </p:animEffect>
                                      </p:childTnLst>
                                    </p:cTn>
                                  </p:par>
                                </p:childTnLst>
                              </p:cTn>
                            </p:par>
                            <p:par>
                              <p:cTn id="25" fill="hold">
                                <p:stCondLst>
                                  <p:cond delay="4000"/>
                                </p:stCondLst>
                                <p:childTnLst>
                                  <p:par>
                                    <p:cTn id="26" presetID="55" presetClass="entr" presetSubtype="0" fill="hold" grpId="0" nodeType="afterEffect">
                                      <p:stCondLst>
                                        <p:cond delay="0"/>
                                      </p:stCondLst>
                                      <p:childTnLst>
                                        <p:set>
                                          <p:cBhvr>
                                            <p:cTn id="27" dur="1" fill="hold">
                                              <p:stCondLst>
                                                <p:cond delay="0"/>
                                              </p:stCondLst>
                                            </p:cTn>
                                            <p:tgtEl>
                                              <p:spTgt spid="167"/>
                                            </p:tgtEl>
                                            <p:attrNameLst>
                                              <p:attrName>style.visibility</p:attrName>
                                            </p:attrNameLst>
                                          </p:cBhvr>
                                          <p:to>
                                            <p:strVal val="visible"/>
                                          </p:to>
                                        </p:set>
                                        <p:anim calcmode="lin" valueType="num">
                                          <p:cBhvr>
                                            <p:cTn id="28" dur="750" fill="hold"/>
                                            <p:tgtEl>
                                              <p:spTgt spid="167"/>
                                            </p:tgtEl>
                                            <p:attrNameLst>
                                              <p:attrName>ppt_w</p:attrName>
                                            </p:attrNameLst>
                                          </p:cBhvr>
                                          <p:tavLst>
                                            <p:tav tm="0">
                                              <p:val>
                                                <p:strVal val="#ppt_w*0.70"/>
                                              </p:val>
                                            </p:tav>
                                            <p:tav tm="100000">
                                              <p:val>
                                                <p:strVal val="#ppt_w"/>
                                              </p:val>
                                            </p:tav>
                                          </p:tavLst>
                                        </p:anim>
                                        <p:anim calcmode="lin" valueType="num">
                                          <p:cBhvr>
                                            <p:cTn id="29" dur="750" fill="hold"/>
                                            <p:tgtEl>
                                              <p:spTgt spid="167"/>
                                            </p:tgtEl>
                                            <p:attrNameLst>
                                              <p:attrName>ppt_h</p:attrName>
                                            </p:attrNameLst>
                                          </p:cBhvr>
                                          <p:tavLst>
                                            <p:tav tm="0">
                                              <p:val>
                                                <p:strVal val="#ppt_h"/>
                                              </p:val>
                                            </p:tav>
                                            <p:tav tm="100000">
                                              <p:val>
                                                <p:strVal val="#ppt_h"/>
                                              </p:val>
                                            </p:tav>
                                          </p:tavLst>
                                        </p:anim>
                                        <p:animEffect transition="in" filter="fade">
                                          <p:cBhvr>
                                            <p:cTn id="30" dur="750"/>
                                            <p:tgtEl>
                                              <p:spTgt spid="167"/>
                                            </p:tgtEl>
                                          </p:cBhvr>
                                        </p:animEffect>
                                      </p:childTnLst>
                                    </p:cTn>
                                  </p:par>
                                </p:childTnLst>
                              </p:cTn>
                            </p:par>
                            <p:par>
                              <p:cTn id="31" fill="hold">
                                <p:stCondLst>
                                  <p:cond delay="50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170"/>
                                            </p:tgtEl>
                                            <p:attrNameLst>
                                              <p:attrName>style.visibility</p:attrName>
                                            </p:attrNameLst>
                                          </p:cBhvr>
                                          <p:to>
                                            <p:strVal val="visible"/>
                                          </p:to>
                                        </p:set>
                                        <p:anim calcmode="lin" valueType="num">
                                          <p:cBhvr>
                                            <p:cTn id="34" dur="500" fill="hold"/>
                                            <p:tgtEl>
                                              <p:spTgt spid="170"/>
                                            </p:tgtEl>
                                            <p:attrNameLst>
                                              <p:attrName>ppt_w</p:attrName>
                                            </p:attrNameLst>
                                          </p:cBhvr>
                                          <p:tavLst>
                                            <p:tav tm="0">
                                              <p:val>
                                                <p:fltVal val="0"/>
                                              </p:val>
                                            </p:tav>
                                            <p:tav tm="100000">
                                              <p:val>
                                                <p:strVal val="#ppt_w"/>
                                              </p:val>
                                            </p:tav>
                                          </p:tavLst>
                                        </p:anim>
                                        <p:anim calcmode="lin" valueType="num">
                                          <p:cBhvr>
                                            <p:cTn id="35" dur="500" fill="hold"/>
                                            <p:tgtEl>
                                              <p:spTgt spid="170"/>
                                            </p:tgtEl>
                                            <p:attrNameLst>
                                              <p:attrName>ppt_h</p:attrName>
                                            </p:attrNameLst>
                                          </p:cBhvr>
                                          <p:tavLst>
                                            <p:tav tm="0">
                                              <p:val>
                                                <p:fltVal val="0"/>
                                              </p:val>
                                            </p:tav>
                                            <p:tav tm="100000">
                                              <p:val>
                                                <p:strVal val="#ppt_h"/>
                                              </p:val>
                                            </p:tav>
                                          </p:tavLst>
                                        </p:anim>
                                      </p:childTnLst>
                                    </p:cTn>
                                  </p:par>
                                </p:childTnLst>
                              </p:cTn>
                            </p:par>
                            <p:par>
                              <p:cTn id="36" fill="hold">
                                <p:stCondLst>
                                  <p:cond delay="5150"/>
                                </p:stCondLst>
                                <p:childTnLst>
                                  <p:par>
                                    <p:cTn id="37" presetID="12" presetClass="entr" presetSubtype="4" fill="hold" grpId="0" nodeType="afterEffect">
                                      <p:stCondLst>
                                        <p:cond delay="0"/>
                                      </p:stCondLst>
                                      <p:childTnLst>
                                        <p:set>
                                          <p:cBhvr>
                                            <p:cTn id="38" dur="1" fill="hold">
                                              <p:stCondLst>
                                                <p:cond delay="0"/>
                                              </p:stCondLst>
                                            </p:cTn>
                                            <p:tgtEl>
                                              <p:spTgt spid="171"/>
                                            </p:tgtEl>
                                            <p:attrNameLst>
                                              <p:attrName>style.visibility</p:attrName>
                                            </p:attrNameLst>
                                          </p:cBhvr>
                                          <p:to>
                                            <p:strVal val="visible"/>
                                          </p:to>
                                        </p:set>
                                        <p:anim calcmode="lin" valueType="num">
                                          <p:cBhvr additive="base">
                                            <p:cTn id="39" dur="500"/>
                                            <p:tgtEl>
                                              <p:spTgt spid="171"/>
                                            </p:tgtEl>
                                            <p:attrNameLst>
                                              <p:attrName>ppt_y</p:attrName>
                                            </p:attrNameLst>
                                          </p:cBhvr>
                                          <p:tavLst>
                                            <p:tav tm="0">
                                              <p:val>
                                                <p:strVal val="#ppt_y+#ppt_h*1.125000"/>
                                              </p:val>
                                            </p:tav>
                                            <p:tav tm="100000">
                                              <p:val>
                                                <p:strVal val="#ppt_y"/>
                                              </p:val>
                                            </p:tav>
                                          </p:tavLst>
                                        </p:anim>
                                        <p:animEffect transition="in" filter="wipe(up)">
                                          <p:cBhvr>
                                            <p:cTn id="40" dur="500"/>
                                            <p:tgtEl>
                                              <p:spTgt spid="171"/>
                                            </p:tgtEl>
                                          </p:cBhvr>
                                        </p:animEffect>
                                      </p:childTnLst>
                                    </p:cTn>
                                  </p:par>
                                </p:childTnLst>
                              </p:cTn>
                            </p:par>
                            <p:par>
                              <p:cTn id="41" fill="hold">
                                <p:stCondLst>
                                  <p:cond delay="5650"/>
                                </p:stCondLst>
                                <p:childTnLst>
                                  <p:par>
                                    <p:cTn id="42" presetID="22" presetClass="entr" presetSubtype="1" fill="hold" grpId="0" nodeType="afterEffect">
                                      <p:stCondLst>
                                        <p:cond delay="0"/>
                                      </p:stCondLst>
                                      <p:childTnLst>
                                        <p:set>
                                          <p:cBhvr>
                                            <p:cTn id="43" dur="1" fill="hold">
                                              <p:stCondLst>
                                                <p:cond delay="0"/>
                                              </p:stCondLst>
                                            </p:cTn>
                                            <p:tgtEl>
                                              <p:spTgt spid="172"/>
                                            </p:tgtEl>
                                            <p:attrNameLst>
                                              <p:attrName>style.visibility</p:attrName>
                                            </p:attrNameLst>
                                          </p:cBhvr>
                                          <p:to>
                                            <p:strVal val="visible"/>
                                          </p:to>
                                        </p:set>
                                        <p:animEffect transition="in" filter="wipe(up)">
                                          <p:cBhvr>
                                            <p:cTn id="44" dur="500"/>
                                            <p:tgtEl>
                                              <p:spTgt spid="172"/>
                                            </p:tgtEl>
                                          </p:cBhvr>
                                        </p:animEffect>
                                      </p:childTnLst>
                                    </p:cTn>
                                  </p:par>
                                </p:childTnLst>
                              </p:cTn>
                            </p:par>
                            <p:par>
                              <p:cTn id="45" fill="hold">
                                <p:stCondLst>
                                  <p:cond delay="6150"/>
                                </p:stCondLst>
                                <p:childTnLst>
                                  <p:par>
                                    <p:cTn id="46" presetID="49" presetClass="entr" presetSubtype="0" decel="100000" fill="hold" nodeType="afterEffect">
                                      <p:stCondLst>
                                        <p:cond delay="0"/>
                                      </p:stCondLst>
                                      <p:childTnLst>
                                        <p:set>
                                          <p:cBhvr>
                                            <p:cTn id="47" dur="1" fill="hold">
                                              <p:stCondLst>
                                                <p:cond delay="0"/>
                                              </p:stCondLst>
                                            </p:cTn>
                                            <p:tgtEl>
                                              <p:spTgt spid="173"/>
                                            </p:tgtEl>
                                            <p:attrNameLst>
                                              <p:attrName>style.visibility</p:attrName>
                                            </p:attrNameLst>
                                          </p:cBhvr>
                                          <p:to>
                                            <p:strVal val="visible"/>
                                          </p:to>
                                        </p:set>
                                        <p:anim calcmode="lin" valueType="num">
                                          <p:cBhvr>
                                            <p:cTn id="48" dur="1000" fill="hold"/>
                                            <p:tgtEl>
                                              <p:spTgt spid="173"/>
                                            </p:tgtEl>
                                            <p:attrNameLst>
                                              <p:attrName>ppt_w</p:attrName>
                                            </p:attrNameLst>
                                          </p:cBhvr>
                                          <p:tavLst>
                                            <p:tav tm="0">
                                              <p:val>
                                                <p:fltVal val="0"/>
                                              </p:val>
                                            </p:tav>
                                            <p:tav tm="100000">
                                              <p:val>
                                                <p:strVal val="#ppt_w"/>
                                              </p:val>
                                            </p:tav>
                                          </p:tavLst>
                                        </p:anim>
                                        <p:anim calcmode="lin" valueType="num">
                                          <p:cBhvr>
                                            <p:cTn id="49" dur="1000" fill="hold"/>
                                            <p:tgtEl>
                                              <p:spTgt spid="173"/>
                                            </p:tgtEl>
                                            <p:attrNameLst>
                                              <p:attrName>ppt_h</p:attrName>
                                            </p:attrNameLst>
                                          </p:cBhvr>
                                          <p:tavLst>
                                            <p:tav tm="0">
                                              <p:val>
                                                <p:fltVal val="0"/>
                                              </p:val>
                                            </p:tav>
                                            <p:tav tm="100000">
                                              <p:val>
                                                <p:strVal val="#ppt_h"/>
                                              </p:val>
                                            </p:tav>
                                          </p:tavLst>
                                        </p:anim>
                                        <p:anim calcmode="lin" valueType="num">
                                          <p:cBhvr>
                                            <p:cTn id="50" dur="1000" fill="hold"/>
                                            <p:tgtEl>
                                              <p:spTgt spid="173"/>
                                            </p:tgtEl>
                                            <p:attrNameLst>
                                              <p:attrName>style.rotation</p:attrName>
                                            </p:attrNameLst>
                                          </p:cBhvr>
                                          <p:tavLst>
                                            <p:tav tm="0">
                                              <p:val>
                                                <p:fltVal val="360"/>
                                              </p:val>
                                            </p:tav>
                                            <p:tav tm="100000">
                                              <p:val>
                                                <p:fltVal val="0"/>
                                              </p:val>
                                            </p:tav>
                                          </p:tavLst>
                                        </p:anim>
                                        <p:animEffect transition="in" filter="fade">
                                          <p:cBhvr>
                                            <p:cTn id="51" dur="1000"/>
                                            <p:tgtEl>
                                              <p:spTgt spid="173"/>
                                            </p:tgtEl>
                                          </p:cBhvr>
                                        </p:animEffect>
                                      </p:childTnLst>
                                    </p:cTn>
                                  </p:par>
                                </p:childTnLst>
                              </p:cTn>
                            </p:par>
                            <p:par>
                              <p:cTn id="52" fill="hold">
                                <p:stCondLst>
                                  <p:cond delay="7150"/>
                                </p:stCondLst>
                                <p:childTnLst>
                                  <p:par>
                                    <p:cTn id="53" presetID="49" presetClass="entr" presetSubtype="0" decel="100000" fill="hold" nodeType="afterEffect">
                                      <p:stCondLst>
                                        <p:cond delay="0"/>
                                      </p:stCondLst>
                                      <p:childTnLst>
                                        <p:set>
                                          <p:cBhvr>
                                            <p:cTn id="54" dur="1" fill="hold">
                                              <p:stCondLst>
                                                <p:cond delay="0"/>
                                              </p:stCondLst>
                                            </p:cTn>
                                            <p:tgtEl>
                                              <p:spTgt spid="320"/>
                                            </p:tgtEl>
                                            <p:attrNameLst>
                                              <p:attrName>style.visibility</p:attrName>
                                            </p:attrNameLst>
                                          </p:cBhvr>
                                          <p:to>
                                            <p:strVal val="visible"/>
                                          </p:to>
                                        </p:set>
                                        <p:anim calcmode="lin" valueType="num">
                                          <p:cBhvr>
                                            <p:cTn id="55" dur="1000" fill="hold"/>
                                            <p:tgtEl>
                                              <p:spTgt spid="320"/>
                                            </p:tgtEl>
                                            <p:attrNameLst>
                                              <p:attrName>ppt_w</p:attrName>
                                            </p:attrNameLst>
                                          </p:cBhvr>
                                          <p:tavLst>
                                            <p:tav tm="0">
                                              <p:val>
                                                <p:fltVal val="0"/>
                                              </p:val>
                                            </p:tav>
                                            <p:tav tm="100000">
                                              <p:val>
                                                <p:strVal val="#ppt_w"/>
                                              </p:val>
                                            </p:tav>
                                          </p:tavLst>
                                        </p:anim>
                                        <p:anim calcmode="lin" valueType="num">
                                          <p:cBhvr>
                                            <p:cTn id="56" dur="1000" fill="hold"/>
                                            <p:tgtEl>
                                              <p:spTgt spid="320"/>
                                            </p:tgtEl>
                                            <p:attrNameLst>
                                              <p:attrName>ppt_h</p:attrName>
                                            </p:attrNameLst>
                                          </p:cBhvr>
                                          <p:tavLst>
                                            <p:tav tm="0">
                                              <p:val>
                                                <p:fltVal val="0"/>
                                              </p:val>
                                            </p:tav>
                                            <p:tav tm="100000">
                                              <p:val>
                                                <p:strVal val="#ppt_h"/>
                                              </p:val>
                                            </p:tav>
                                          </p:tavLst>
                                        </p:anim>
                                        <p:anim calcmode="lin" valueType="num">
                                          <p:cBhvr>
                                            <p:cTn id="57" dur="1000" fill="hold"/>
                                            <p:tgtEl>
                                              <p:spTgt spid="320"/>
                                            </p:tgtEl>
                                            <p:attrNameLst>
                                              <p:attrName>style.rotation</p:attrName>
                                            </p:attrNameLst>
                                          </p:cBhvr>
                                          <p:tavLst>
                                            <p:tav tm="0">
                                              <p:val>
                                                <p:fltVal val="360"/>
                                              </p:val>
                                            </p:tav>
                                            <p:tav tm="100000">
                                              <p:val>
                                                <p:fltVal val="0"/>
                                              </p:val>
                                            </p:tav>
                                          </p:tavLst>
                                        </p:anim>
                                        <p:animEffect transition="in" filter="fade">
                                          <p:cBhvr>
                                            <p:cTn id="58" dur="1000"/>
                                            <p:tgtEl>
                                              <p:spTgt spid="320"/>
                                            </p:tgtEl>
                                          </p:cBhvr>
                                        </p:animEffect>
                                      </p:childTnLst>
                                    </p:cTn>
                                  </p:par>
                                </p:childTnLst>
                              </p:cTn>
                            </p:par>
                            <p:par>
                              <p:cTn id="59" fill="hold">
                                <p:stCondLst>
                                  <p:cond delay="8150"/>
                                </p:stCondLst>
                                <p:childTnLst>
                                  <p:par>
                                    <p:cTn id="60" presetID="49" presetClass="entr" presetSubtype="0" decel="100000" fill="hold" nodeType="afterEffect">
                                      <p:stCondLst>
                                        <p:cond delay="0"/>
                                      </p:stCondLst>
                                      <p:childTnLst>
                                        <p:set>
                                          <p:cBhvr>
                                            <p:cTn id="61" dur="1" fill="hold">
                                              <p:stCondLst>
                                                <p:cond delay="0"/>
                                              </p:stCondLst>
                                            </p:cTn>
                                            <p:tgtEl>
                                              <p:spTgt spid="323"/>
                                            </p:tgtEl>
                                            <p:attrNameLst>
                                              <p:attrName>style.visibility</p:attrName>
                                            </p:attrNameLst>
                                          </p:cBhvr>
                                          <p:to>
                                            <p:strVal val="visible"/>
                                          </p:to>
                                        </p:set>
                                        <p:anim calcmode="lin" valueType="num">
                                          <p:cBhvr>
                                            <p:cTn id="62" dur="1000" fill="hold"/>
                                            <p:tgtEl>
                                              <p:spTgt spid="323"/>
                                            </p:tgtEl>
                                            <p:attrNameLst>
                                              <p:attrName>ppt_w</p:attrName>
                                            </p:attrNameLst>
                                          </p:cBhvr>
                                          <p:tavLst>
                                            <p:tav tm="0">
                                              <p:val>
                                                <p:fltVal val="0"/>
                                              </p:val>
                                            </p:tav>
                                            <p:tav tm="100000">
                                              <p:val>
                                                <p:strVal val="#ppt_w"/>
                                              </p:val>
                                            </p:tav>
                                          </p:tavLst>
                                        </p:anim>
                                        <p:anim calcmode="lin" valueType="num">
                                          <p:cBhvr>
                                            <p:cTn id="63" dur="1000" fill="hold"/>
                                            <p:tgtEl>
                                              <p:spTgt spid="323"/>
                                            </p:tgtEl>
                                            <p:attrNameLst>
                                              <p:attrName>ppt_h</p:attrName>
                                            </p:attrNameLst>
                                          </p:cBhvr>
                                          <p:tavLst>
                                            <p:tav tm="0">
                                              <p:val>
                                                <p:fltVal val="0"/>
                                              </p:val>
                                            </p:tav>
                                            <p:tav tm="100000">
                                              <p:val>
                                                <p:strVal val="#ppt_h"/>
                                              </p:val>
                                            </p:tav>
                                          </p:tavLst>
                                        </p:anim>
                                        <p:anim calcmode="lin" valueType="num">
                                          <p:cBhvr>
                                            <p:cTn id="64" dur="1000" fill="hold"/>
                                            <p:tgtEl>
                                              <p:spTgt spid="323"/>
                                            </p:tgtEl>
                                            <p:attrNameLst>
                                              <p:attrName>style.rotation</p:attrName>
                                            </p:attrNameLst>
                                          </p:cBhvr>
                                          <p:tavLst>
                                            <p:tav tm="0">
                                              <p:val>
                                                <p:fltVal val="360"/>
                                              </p:val>
                                            </p:tav>
                                            <p:tav tm="100000">
                                              <p:val>
                                                <p:fltVal val="0"/>
                                              </p:val>
                                            </p:tav>
                                          </p:tavLst>
                                        </p:anim>
                                        <p:animEffect transition="in" filter="fade">
                                          <p:cBhvr>
                                            <p:cTn id="65" dur="1000"/>
                                            <p:tgtEl>
                                              <p:spTgt spid="323"/>
                                            </p:tgtEl>
                                          </p:cBhvr>
                                        </p:animEffect>
                                      </p:childTnLst>
                                    </p:cTn>
                                  </p:par>
                                </p:childTnLst>
                              </p:cTn>
                            </p:par>
                            <p:par>
                              <p:cTn id="66" fill="hold">
                                <p:stCondLst>
                                  <p:cond delay="9150"/>
                                </p:stCondLst>
                                <p:childTnLst>
                                  <p:par>
                                    <p:cTn id="67" presetID="49" presetClass="entr" presetSubtype="0" decel="100000" fill="hold" nodeType="afterEffect">
                                      <p:stCondLst>
                                        <p:cond delay="0"/>
                                      </p:stCondLst>
                                      <p:childTnLst>
                                        <p:set>
                                          <p:cBhvr>
                                            <p:cTn id="68" dur="1" fill="hold">
                                              <p:stCondLst>
                                                <p:cond delay="0"/>
                                              </p:stCondLst>
                                            </p:cTn>
                                            <p:tgtEl>
                                              <p:spTgt spid="326"/>
                                            </p:tgtEl>
                                            <p:attrNameLst>
                                              <p:attrName>style.visibility</p:attrName>
                                            </p:attrNameLst>
                                          </p:cBhvr>
                                          <p:to>
                                            <p:strVal val="visible"/>
                                          </p:to>
                                        </p:set>
                                        <p:anim calcmode="lin" valueType="num">
                                          <p:cBhvr>
                                            <p:cTn id="69" dur="1000" fill="hold"/>
                                            <p:tgtEl>
                                              <p:spTgt spid="326"/>
                                            </p:tgtEl>
                                            <p:attrNameLst>
                                              <p:attrName>ppt_w</p:attrName>
                                            </p:attrNameLst>
                                          </p:cBhvr>
                                          <p:tavLst>
                                            <p:tav tm="0">
                                              <p:val>
                                                <p:fltVal val="0"/>
                                              </p:val>
                                            </p:tav>
                                            <p:tav tm="100000">
                                              <p:val>
                                                <p:strVal val="#ppt_w"/>
                                              </p:val>
                                            </p:tav>
                                          </p:tavLst>
                                        </p:anim>
                                        <p:anim calcmode="lin" valueType="num">
                                          <p:cBhvr>
                                            <p:cTn id="70" dur="1000" fill="hold"/>
                                            <p:tgtEl>
                                              <p:spTgt spid="326"/>
                                            </p:tgtEl>
                                            <p:attrNameLst>
                                              <p:attrName>ppt_h</p:attrName>
                                            </p:attrNameLst>
                                          </p:cBhvr>
                                          <p:tavLst>
                                            <p:tav tm="0">
                                              <p:val>
                                                <p:fltVal val="0"/>
                                              </p:val>
                                            </p:tav>
                                            <p:tav tm="100000">
                                              <p:val>
                                                <p:strVal val="#ppt_h"/>
                                              </p:val>
                                            </p:tav>
                                          </p:tavLst>
                                        </p:anim>
                                        <p:anim calcmode="lin" valueType="num">
                                          <p:cBhvr>
                                            <p:cTn id="71" dur="1000" fill="hold"/>
                                            <p:tgtEl>
                                              <p:spTgt spid="326"/>
                                            </p:tgtEl>
                                            <p:attrNameLst>
                                              <p:attrName>style.rotation</p:attrName>
                                            </p:attrNameLst>
                                          </p:cBhvr>
                                          <p:tavLst>
                                            <p:tav tm="0">
                                              <p:val>
                                                <p:fltVal val="360"/>
                                              </p:val>
                                            </p:tav>
                                            <p:tav tm="100000">
                                              <p:val>
                                                <p:fltVal val="0"/>
                                              </p:val>
                                            </p:tav>
                                          </p:tavLst>
                                        </p:anim>
                                        <p:animEffect transition="in" filter="fade">
                                          <p:cBhvr>
                                            <p:cTn id="72" dur="1000"/>
                                            <p:tgtEl>
                                              <p:spTgt spid="326"/>
                                            </p:tgtEl>
                                          </p:cBhvr>
                                        </p:animEffect>
                                      </p:childTnLst>
                                    </p:cTn>
                                  </p:par>
                                </p:childTnLst>
                              </p:cTn>
                            </p:par>
                            <p:par>
                              <p:cTn id="73" fill="hold">
                                <p:stCondLst>
                                  <p:cond delay="10150"/>
                                </p:stCondLst>
                                <p:childTnLst>
                                  <p:par>
                                    <p:cTn id="74" presetID="49" presetClass="entr" presetSubtype="0" decel="100000" fill="hold" nodeType="afterEffect">
                                      <p:stCondLst>
                                        <p:cond delay="0"/>
                                      </p:stCondLst>
                                      <p:childTnLst>
                                        <p:set>
                                          <p:cBhvr>
                                            <p:cTn id="75" dur="1" fill="hold">
                                              <p:stCondLst>
                                                <p:cond delay="0"/>
                                              </p:stCondLst>
                                            </p:cTn>
                                            <p:tgtEl>
                                              <p:spTgt spid="329"/>
                                            </p:tgtEl>
                                            <p:attrNameLst>
                                              <p:attrName>style.visibility</p:attrName>
                                            </p:attrNameLst>
                                          </p:cBhvr>
                                          <p:to>
                                            <p:strVal val="visible"/>
                                          </p:to>
                                        </p:set>
                                        <p:anim calcmode="lin" valueType="num">
                                          <p:cBhvr>
                                            <p:cTn id="76" dur="1000" fill="hold"/>
                                            <p:tgtEl>
                                              <p:spTgt spid="329"/>
                                            </p:tgtEl>
                                            <p:attrNameLst>
                                              <p:attrName>ppt_w</p:attrName>
                                            </p:attrNameLst>
                                          </p:cBhvr>
                                          <p:tavLst>
                                            <p:tav tm="0">
                                              <p:val>
                                                <p:fltVal val="0"/>
                                              </p:val>
                                            </p:tav>
                                            <p:tav tm="100000">
                                              <p:val>
                                                <p:strVal val="#ppt_w"/>
                                              </p:val>
                                            </p:tav>
                                          </p:tavLst>
                                        </p:anim>
                                        <p:anim calcmode="lin" valueType="num">
                                          <p:cBhvr>
                                            <p:cTn id="77" dur="1000" fill="hold"/>
                                            <p:tgtEl>
                                              <p:spTgt spid="329"/>
                                            </p:tgtEl>
                                            <p:attrNameLst>
                                              <p:attrName>ppt_h</p:attrName>
                                            </p:attrNameLst>
                                          </p:cBhvr>
                                          <p:tavLst>
                                            <p:tav tm="0">
                                              <p:val>
                                                <p:fltVal val="0"/>
                                              </p:val>
                                            </p:tav>
                                            <p:tav tm="100000">
                                              <p:val>
                                                <p:strVal val="#ppt_h"/>
                                              </p:val>
                                            </p:tav>
                                          </p:tavLst>
                                        </p:anim>
                                        <p:anim calcmode="lin" valueType="num">
                                          <p:cBhvr>
                                            <p:cTn id="78" dur="1000" fill="hold"/>
                                            <p:tgtEl>
                                              <p:spTgt spid="329"/>
                                            </p:tgtEl>
                                            <p:attrNameLst>
                                              <p:attrName>style.rotation</p:attrName>
                                            </p:attrNameLst>
                                          </p:cBhvr>
                                          <p:tavLst>
                                            <p:tav tm="0">
                                              <p:val>
                                                <p:fltVal val="360"/>
                                              </p:val>
                                            </p:tav>
                                            <p:tav tm="100000">
                                              <p:val>
                                                <p:fltVal val="0"/>
                                              </p:val>
                                            </p:tav>
                                          </p:tavLst>
                                        </p:anim>
                                        <p:animEffect transition="in" filter="fade">
                                          <p:cBhvr>
                                            <p:cTn id="79" dur="1000"/>
                                            <p:tgtEl>
                                              <p:spTgt spid="329"/>
                                            </p:tgtEl>
                                          </p:cBhvr>
                                        </p:animEffect>
                                      </p:childTnLst>
                                    </p:cTn>
                                  </p:par>
                                  <p:par>
                                    <p:cTn id="80" presetID="2" presetClass="entr" presetSubtype="2" fill="hold" grpId="0" nodeType="withEffect">
                                      <p:stCondLst>
                                        <p:cond delay="0"/>
                                      </p:stCondLst>
                                      <p:childTnLst>
                                        <p:set>
                                          <p:cBhvr>
                                            <p:cTn id="81" dur="1" fill="hold">
                                              <p:stCondLst>
                                                <p:cond delay="0"/>
                                              </p:stCondLst>
                                            </p:cTn>
                                            <p:tgtEl>
                                              <p:spTgt spid="332"/>
                                            </p:tgtEl>
                                            <p:attrNameLst>
                                              <p:attrName>style.visibility</p:attrName>
                                            </p:attrNameLst>
                                          </p:cBhvr>
                                          <p:to>
                                            <p:strVal val="visible"/>
                                          </p:to>
                                        </p:set>
                                        <p:anim calcmode="lin" valueType="num">
                                          <p:cBhvr additive="base">
                                            <p:cTn id="82" dur="2000" fill="hold"/>
                                            <p:tgtEl>
                                              <p:spTgt spid="332"/>
                                            </p:tgtEl>
                                            <p:attrNameLst>
                                              <p:attrName>ppt_x</p:attrName>
                                            </p:attrNameLst>
                                          </p:cBhvr>
                                          <p:tavLst>
                                            <p:tav tm="0">
                                              <p:val>
                                                <p:strVal val="1+#ppt_w/2"/>
                                              </p:val>
                                            </p:tav>
                                            <p:tav tm="100000">
                                              <p:val>
                                                <p:strVal val="#ppt_x"/>
                                              </p:val>
                                            </p:tav>
                                          </p:tavLst>
                                        </p:anim>
                                        <p:anim calcmode="lin" valueType="num">
                                          <p:cBhvr additive="base">
                                            <p:cTn id="83" dur="2000" fill="hold"/>
                                            <p:tgtEl>
                                              <p:spTgt spid="33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
                                      </p:stCondLst>
                                      <p:childTnLst>
                                        <p:set>
                                          <p:cBhvr>
                                            <p:cTn id="85" dur="1" fill="hold">
                                              <p:stCondLst>
                                                <p:cond delay="0"/>
                                              </p:stCondLst>
                                            </p:cTn>
                                            <p:tgtEl>
                                              <p:spTgt spid="333"/>
                                            </p:tgtEl>
                                            <p:attrNameLst>
                                              <p:attrName>style.visibility</p:attrName>
                                            </p:attrNameLst>
                                          </p:cBhvr>
                                          <p:to>
                                            <p:strVal val="visible"/>
                                          </p:to>
                                        </p:set>
                                        <p:anim calcmode="lin" valueType="num">
                                          <p:cBhvr additive="base">
                                            <p:cTn id="86" dur="2000" fill="hold"/>
                                            <p:tgtEl>
                                              <p:spTgt spid="333"/>
                                            </p:tgtEl>
                                            <p:attrNameLst>
                                              <p:attrName>ppt_x</p:attrName>
                                            </p:attrNameLst>
                                          </p:cBhvr>
                                          <p:tavLst>
                                            <p:tav tm="0">
                                              <p:val>
                                                <p:strVal val="1+#ppt_w/2"/>
                                              </p:val>
                                            </p:tav>
                                            <p:tav tm="100000">
                                              <p:val>
                                                <p:strVal val="#ppt_x"/>
                                              </p:val>
                                            </p:tav>
                                          </p:tavLst>
                                        </p:anim>
                                        <p:anim calcmode="lin" valueType="num">
                                          <p:cBhvr additive="base">
                                            <p:cTn id="87" dur="2000" fill="hold"/>
                                            <p:tgtEl>
                                              <p:spTgt spid="33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400"/>
                                      </p:stCondLst>
                                      <p:childTnLst>
                                        <p:set>
                                          <p:cBhvr>
                                            <p:cTn id="89" dur="1" fill="hold">
                                              <p:stCondLst>
                                                <p:cond delay="0"/>
                                              </p:stCondLst>
                                            </p:cTn>
                                            <p:tgtEl>
                                              <p:spTgt spid="334"/>
                                            </p:tgtEl>
                                            <p:attrNameLst>
                                              <p:attrName>style.visibility</p:attrName>
                                            </p:attrNameLst>
                                          </p:cBhvr>
                                          <p:to>
                                            <p:strVal val="visible"/>
                                          </p:to>
                                        </p:set>
                                        <p:anim calcmode="lin" valueType="num">
                                          <p:cBhvr additive="base">
                                            <p:cTn id="90" dur="2000" fill="hold"/>
                                            <p:tgtEl>
                                              <p:spTgt spid="334"/>
                                            </p:tgtEl>
                                            <p:attrNameLst>
                                              <p:attrName>ppt_x</p:attrName>
                                            </p:attrNameLst>
                                          </p:cBhvr>
                                          <p:tavLst>
                                            <p:tav tm="0">
                                              <p:val>
                                                <p:strVal val="1+#ppt_w/2"/>
                                              </p:val>
                                            </p:tav>
                                            <p:tav tm="100000">
                                              <p:val>
                                                <p:strVal val="#ppt_x"/>
                                              </p:val>
                                            </p:tav>
                                          </p:tavLst>
                                        </p:anim>
                                        <p:anim calcmode="lin" valueType="num">
                                          <p:cBhvr additive="base">
                                            <p:cTn id="91" dur="2000" fill="hold"/>
                                            <p:tgtEl>
                                              <p:spTgt spid="334"/>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600"/>
                                      </p:stCondLst>
                                      <p:childTnLst>
                                        <p:set>
                                          <p:cBhvr>
                                            <p:cTn id="93" dur="1" fill="hold">
                                              <p:stCondLst>
                                                <p:cond delay="0"/>
                                              </p:stCondLst>
                                            </p:cTn>
                                            <p:tgtEl>
                                              <p:spTgt spid="335"/>
                                            </p:tgtEl>
                                            <p:attrNameLst>
                                              <p:attrName>style.visibility</p:attrName>
                                            </p:attrNameLst>
                                          </p:cBhvr>
                                          <p:to>
                                            <p:strVal val="visible"/>
                                          </p:to>
                                        </p:set>
                                        <p:anim calcmode="lin" valueType="num">
                                          <p:cBhvr additive="base">
                                            <p:cTn id="94" dur="2000" fill="hold"/>
                                            <p:tgtEl>
                                              <p:spTgt spid="335"/>
                                            </p:tgtEl>
                                            <p:attrNameLst>
                                              <p:attrName>ppt_x</p:attrName>
                                            </p:attrNameLst>
                                          </p:cBhvr>
                                          <p:tavLst>
                                            <p:tav tm="0">
                                              <p:val>
                                                <p:strVal val="1+#ppt_w/2"/>
                                              </p:val>
                                            </p:tav>
                                            <p:tav tm="100000">
                                              <p:val>
                                                <p:strVal val="#ppt_x"/>
                                              </p:val>
                                            </p:tav>
                                          </p:tavLst>
                                        </p:anim>
                                        <p:anim calcmode="lin" valueType="num">
                                          <p:cBhvr additive="base">
                                            <p:cTn id="95" dur="2000" fill="hold"/>
                                            <p:tgtEl>
                                              <p:spTgt spid="335"/>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600"/>
                                      </p:stCondLst>
                                      <p:childTnLst>
                                        <p:set>
                                          <p:cBhvr>
                                            <p:cTn id="97" dur="1" fill="hold">
                                              <p:stCondLst>
                                                <p:cond delay="0"/>
                                              </p:stCondLst>
                                            </p:cTn>
                                            <p:tgtEl>
                                              <p:spTgt spid="336"/>
                                            </p:tgtEl>
                                            <p:attrNameLst>
                                              <p:attrName>style.visibility</p:attrName>
                                            </p:attrNameLst>
                                          </p:cBhvr>
                                          <p:to>
                                            <p:strVal val="visible"/>
                                          </p:to>
                                        </p:set>
                                        <p:anim calcmode="lin" valueType="num">
                                          <p:cBhvr additive="base">
                                            <p:cTn id="98" dur="2000" fill="hold"/>
                                            <p:tgtEl>
                                              <p:spTgt spid="336"/>
                                            </p:tgtEl>
                                            <p:attrNameLst>
                                              <p:attrName>ppt_x</p:attrName>
                                            </p:attrNameLst>
                                          </p:cBhvr>
                                          <p:tavLst>
                                            <p:tav tm="0">
                                              <p:val>
                                                <p:strVal val="1+#ppt_w/2"/>
                                              </p:val>
                                            </p:tav>
                                            <p:tav tm="100000">
                                              <p:val>
                                                <p:strVal val="#ppt_x"/>
                                              </p:val>
                                            </p:tav>
                                          </p:tavLst>
                                        </p:anim>
                                        <p:anim calcmode="lin" valueType="num">
                                          <p:cBhvr additive="base">
                                            <p:cTn id="99" dur="2000" fill="hold"/>
                                            <p:tgtEl>
                                              <p:spTgt spid="336"/>
                                            </p:tgtEl>
                                            <p:attrNameLst>
                                              <p:attrName>ppt_y</p:attrName>
                                            </p:attrNameLst>
                                          </p:cBhvr>
                                          <p:tavLst>
                                            <p:tav tm="0">
                                              <p:val>
                                                <p:strVal val="#ppt_y"/>
                                              </p:val>
                                            </p:tav>
                                            <p:tav tm="100000">
                                              <p:val>
                                                <p:strVal val="#ppt_y"/>
                                              </p:val>
                                            </p:tav>
                                          </p:tavLst>
                                        </p:anim>
                                      </p:childTnLst>
                                    </p:cTn>
                                  </p:par>
                                </p:childTnLst>
                              </p:cTn>
                            </p:par>
                            <p:par>
                              <p:cTn id="100" fill="hold">
                                <p:stCondLst>
                                  <p:cond delay="11150"/>
                                </p:stCondLst>
                                <p:childTnLst>
                                  <p:par>
                                    <p:cTn id="101" presetID="52" presetClass="entr" presetSubtype="0" fill="hold" nodeType="afterEffect">
                                      <p:stCondLst>
                                        <p:cond delay="0"/>
                                      </p:stCondLst>
                                      <p:childTnLst>
                                        <p:set>
                                          <p:cBhvr>
                                            <p:cTn id="102" dur="1" fill="hold">
                                              <p:stCondLst>
                                                <p:cond delay="0"/>
                                              </p:stCondLst>
                                            </p:cTn>
                                            <p:tgtEl>
                                              <p:spTgt spid="337"/>
                                            </p:tgtEl>
                                            <p:attrNameLst>
                                              <p:attrName>style.visibility</p:attrName>
                                            </p:attrNameLst>
                                          </p:cBhvr>
                                          <p:to>
                                            <p:strVal val="visible"/>
                                          </p:to>
                                        </p:set>
                                        <p:animScale>
                                          <p:cBhvr>
                                            <p:cTn id="103"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37"/>
                                            </p:tgtEl>
                                            <p:attrNameLst>
                                              <p:attrName>ppt_x</p:attrName>
                                              <p:attrName>ppt_y</p:attrName>
                                            </p:attrNameLst>
                                          </p:cBhvr>
                                        </p:animMotion>
                                        <p:animEffect transition="in" filter="fade">
                                          <p:cBhvr>
                                            <p:cTn id="105" dur="1000"/>
                                            <p:tgtEl>
                                              <p:spTgt spid="337"/>
                                            </p:tgtEl>
                                          </p:cBhvr>
                                        </p:animEffect>
                                      </p:childTnLst>
                                    </p:cTn>
                                  </p:par>
                                  <p:par>
                                    <p:cTn id="106" presetID="52" presetClass="entr" presetSubtype="0" fill="hold" nodeType="withEffect">
                                      <p:stCondLst>
                                        <p:cond delay="200"/>
                                      </p:stCondLst>
                                      <p:childTnLst>
                                        <p:set>
                                          <p:cBhvr>
                                            <p:cTn id="107" dur="1" fill="hold">
                                              <p:stCondLst>
                                                <p:cond delay="0"/>
                                              </p:stCondLst>
                                            </p:cTn>
                                            <p:tgtEl>
                                              <p:spTgt spid="338"/>
                                            </p:tgtEl>
                                            <p:attrNameLst>
                                              <p:attrName>style.visibility</p:attrName>
                                            </p:attrNameLst>
                                          </p:cBhvr>
                                          <p:to>
                                            <p:strVal val="visible"/>
                                          </p:to>
                                        </p:set>
                                        <p:animScale>
                                          <p:cBhvr>
                                            <p:cTn id="108"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38"/>
                                            </p:tgtEl>
                                            <p:attrNameLst>
                                              <p:attrName>ppt_x</p:attrName>
                                              <p:attrName>ppt_y</p:attrName>
                                            </p:attrNameLst>
                                          </p:cBhvr>
                                        </p:animMotion>
                                        <p:animEffect transition="in" filter="fade">
                                          <p:cBhvr>
                                            <p:cTn id="1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6" grpId="0" animBg="1"/>
          <p:bldP spid="167" grpId="0" animBg="1"/>
          <p:bldP spid="170" grpId="0"/>
          <p:bldP spid="171" grpId="0" animBg="1"/>
          <p:bldP spid="172" grpId="0" animBg="1"/>
          <p:bldP spid="332" grpId="0"/>
          <p:bldP spid="333" grpId="0"/>
          <p:bldP spid="334" grpId="0"/>
          <p:bldP spid="335" grpId="0"/>
          <p:bldP spid="3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产品定位</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pic>
        <p:nvPicPr>
          <p:cNvPr id="304"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05" name="组合 304"/>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06" name="组合 305"/>
            <p:cNvGrpSpPr/>
            <p:nvPr/>
          </p:nvGrpSpPr>
          <p:grpSpPr>
            <a:xfrm rot="1500213">
              <a:off x="1816885" y="160250"/>
              <a:ext cx="4835931" cy="4183077"/>
              <a:chOff x="2983829" y="1091787"/>
              <a:chExt cx="4835931" cy="4183077"/>
            </a:xfrm>
            <a:grpFill/>
          </p:grpSpPr>
          <p:sp>
            <p:nvSpPr>
              <p:cNvPr id="308"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1"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2"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3"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4"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5"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6"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7"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8"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9"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0"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1"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2"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3"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4"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5"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6"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7"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8"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9"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07"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75" name="任意多边形 374"/>
          <p:cNvSpPr/>
          <p:nvPr/>
        </p:nvSpPr>
        <p:spPr>
          <a:xfrm rot="16200000">
            <a:off x="4449721" y="-146554"/>
            <a:ext cx="3198780" cy="9703631"/>
          </a:xfrm>
          <a:custGeom>
            <a:avLst/>
            <a:gdLst>
              <a:gd name="connsiteX0" fmla="*/ 2702602 w 3198780"/>
              <a:gd name="connsiteY0" fmla="*/ 4896878 h 9703631"/>
              <a:gd name="connsiteX1" fmla="*/ 1687811 w 3198780"/>
              <a:gd name="connsiteY1" fmla="*/ 3882087 h 9703631"/>
              <a:gd name="connsiteX2" fmla="*/ 673020 w 3198780"/>
              <a:gd name="connsiteY2" fmla="*/ 4896878 h 9703631"/>
              <a:gd name="connsiteX3" fmla="*/ 1687811 w 3198780"/>
              <a:gd name="connsiteY3" fmla="*/ 5911669 h 9703631"/>
              <a:gd name="connsiteX4" fmla="*/ 2702602 w 3198780"/>
              <a:gd name="connsiteY4" fmla="*/ 4896878 h 9703631"/>
              <a:gd name="connsiteX5" fmla="*/ 3198780 w 3198780"/>
              <a:gd name="connsiteY5" fmla="*/ 0 h 9703631"/>
              <a:gd name="connsiteX6" fmla="*/ 3198780 w 3198780"/>
              <a:gd name="connsiteY6" fmla="*/ 9703631 h 9703631"/>
              <a:gd name="connsiteX7" fmla="*/ 0 w 3198780"/>
              <a:gd name="connsiteY7" fmla="*/ 9703630 h 9703631"/>
              <a:gd name="connsiteX8" fmla="*/ 0 w 3198780"/>
              <a:gd name="connsiteY8" fmla="*/ 0 h 97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780" h="9703631">
                <a:moveTo>
                  <a:pt x="2702602" y="4896878"/>
                </a:moveTo>
                <a:cubicBezTo>
                  <a:pt x="2702602" y="4336424"/>
                  <a:pt x="2248265" y="3882087"/>
                  <a:pt x="1687811" y="3882087"/>
                </a:cubicBezTo>
                <a:cubicBezTo>
                  <a:pt x="1127357" y="3882087"/>
                  <a:pt x="673020" y="4336424"/>
                  <a:pt x="673020" y="4896878"/>
                </a:cubicBezTo>
                <a:cubicBezTo>
                  <a:pt x="673020" y="5457332"/>
                  <a:pt x="1127357" y="5911669"/>
                  <a:pt x="1687811" y="5911669"/>
                </a:cubicBezTo>
                <a:cubicBezTo>
                  <a:pt x="2248265" y="5911669"/>
                  <a:pt x="2702602" y="5457332"/>
                  <a:pt x="2702602" y="4896878"/>
                </a:cubicBezTo>
                <a:close/>
                <a:moveTo>
                  <a:pt x="3198780" y="0"/>
                </a:moveTo>
                <a:lnTo>
                  <a:pt x="3198780" y="9703631"/>
                </a:lnTo>
                <a:lnTo>
                  <a:pt x="0" y="9703630"/>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447" name="矩形 62"/>
          <p:cNvSpPr>
            <a:spLocks noChangeArrowheads="1"/>
          </p:cNvSpPr>
          <p:nvPr/>
        </p:nvSpPr>
        <p:spPr bwMode="auto">
          <a:xfrm>
            <a:off x="5263022" y="4083351"/>
            <a:ext cx="1691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产品</a:t>
            </a:r>
            <a:endParaRPr lang="en-US" altLang="zh-CN"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a:p>
            <a:pPr algn="ctr"/>
            <a:r>
              <a:rPr lang="zh-CN" altLang="en-US"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定位</a:t>
            </a:r>
            <a:endParaRPr lang="zh-CN" altLang="en-US"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grpSp>
        <p:nvGrpSpPr>
          <p:cNvPr id="448" name="组合 447"/>
          <p:cNvGrpSpPr/>
          <p:nvPr/>
        </p:nvGrpSpPr>
        <p:grpSpPr>
          <a:xfrm>
            <a:off x="3838176" y="1414013"/>
            <a:ext cx="1255159" cy="1373951"/>
            <a:chOff x="5110162" y="1965326"/>
            <a:chExt cx="733425" cy="960437"/>
          </a:xfrm>
          <a:solidFill>
            <a:srgbClr val="40CDAC"/>
          </a:solidFill>
        </p:grpSpPr>
        <p:sp>
          <p:nvSpPr>
            <p:cNvPr id="449" name="Rectangle 24"/>
            <p:cNvSpPr>
              <a:spLocks noChangeArrowheads="1"/>
            </p:cNvSpPr>
            <p:nvPr/>
          </p:nvSpPr>
          <p:spPr bwMode="auto">
            <a:xfrm>
              <a:off x="5324475" y="1989138"/>
              <a:ext cx="26987" cy="830263"/>
            </a:xfrm>
            <a:prstGeom prst="rect">
              <a:avLst/>
            </a:prstGeom>
            <a:grpFill/>
            <a:ln>
              <a:noFill/>
            </a:ln>
          </p:spPr>
          <p:txBody>
            <a:bodyPr lIns="91428" tIns="45714" rIns="91428" bIns="45714"/>
            <a:lstStyle/>
            <a:p>
              <a:endParaRPr lang="zh-CN" altLang="en-US" noProof="1">
                <a:solidFill>
                  <a:schemeClr val="bg1"/>
                </a:solidFill>
              </a:endParaRPr>
            </a:p>
          </p:txBody>
        </p:sp>
        <p:sp>
          <p:nvSpPr>
            <p:cNvPr id="450" name="Freeform 25"/>
            <p:cNvSpPr>
              <a:spLocks noEditPoints="1"/>
            </p:cNvSpPr>
            <p:nvPr/>
          </p:nvSpPr>
          <p:spPr bwMode="auto">
            <a:xfrm>
              <a:off x="5110162" y="2719388"/>
              <a:ext cx="457200" cy="206375"/>
            </a:xfrm>
            <a:custGeom>
              <a:avLst/>
              <a:gdLst>
                <a:gd name="T0" fmla="*/ 373 w 577"/>
                <a:gd name="T1" fmla="*/ 129 h 260"/>
                <a:gd name="T2" fmla="*/ 289 w 577"/>
                <a:gd name="T3" fmla="*/ 164 h 260"/>
                <a:gd name="T4" fmla="*/ 204 w 577"/>
                <a:gd name="T5" fmla="*/ 129 h 260"/>
                <a:gd name="T6" fmla="*/ 255 w 577"/>
                <a:gd name="T7" fmla="*/ 97 h 260"/>
                <a:gd name="T8" fmla="*/ 255 w 577"/>
                <a:gd name="T9" fmla="*/ 126 h 260"/>
                <a:gd name="T10" fmla="*/ 270 w 577"/>
                <a:gd name="T11" fmla="*/ 141 h 260"/>
                <a:gd name="T12" fmla="*/ 305 w 577"/>
                <a:gd name="T13" fmla="*/ 141 h 260"/>
                <a:gd name="T14" fmla="*/ 319 w 577"/>
                <a:gd name="T15" fmla="*/ 126 h 260"/>
                <a:gd name="T16" fmla="*/ 319 w 577"/>
                <a:gd name="T17" fmla="*/ 97 h 260"/>
                <a:gd name="T18" fmla="*/ 373 w 577"/>
                <a:gd name="T19" fmla="*/ 129 h 260"/>
                <a:gd name="T20" fmla="*/ 289 w 577"/>
                <a:gd name="T21" fmla="*/ 217 h 260"/>
                <a:gd name="T22" fmla="*/ 73 w 577"/>
                <a:gd name="T23" fmla="*/ 129 h 260"/>
                <a:gd name="T24" fmla="*/ 254 w 577"/>
                <a:gd name="T25" fmla="*/ 42 h 260"/>
                <a:gd name="T26" fmla="*/ 254 w 577"/>
                <a:gd name="T27" fmla="*/ 66 h 260"/>
                <a:gd name="T28" fmla="*/ 130 w 577"/>
                <a:gd name="T29" fmla="*/ 129 h 260"/>
                <a:gd name="T30" fmla="*/ 289 w 577"/>
                <a:gd name="T31" fmla="*/ 194 h 260"/>
                <a:gd name="T32" fmla="*/ 447 w 577"/>
                <a:gd name="T33" fmla="*/ 129 h 260"/>
                <a:gd name="T34" fmla="*/ 319 w 577"/>
                <a:gd name="T35" fmla="*/ 66 h 260"/>
                <a:gd name="T36" fmla="*/ 319 w 577"/>
                <a:gd name="T37" fmla="*/ 42 h 260"/>
                <a:gd name="T38" fmla="*/ 504 w 577"/>
                <a:gd name="T39" fmla="*/ 129 h 260"/>
                <a:gd name="T40" fmla="*/ 289 w 577"/>
                <a:gd name="T41" fmla="*/ 217 h 260"/>
                <a:gd name="T42" fmla="*/ 289 w 577"/>
                <a:gd name="T43" fmla="*/ 260 h 260"/>
                <a:gd name="T44" fmla="*/ 0 w 577"/>
                <a:gd name="T45" fmla="*/ 129 h 260"/>
                <a:gd name="T46" fmla="*/ 254 w 577"/>
                <a:gd name="T47" fmla="*/ 0 h 260"/>
                <a:gd name="T48" fmla="*/ 254 w 577"/>
                <a:gd name="T49" fmla="*/ 19 h 260"/>
                <a:gd name="T50" fmla="*/ 42 w 577"/>
                <a:gd name="T51" fmla="*/ 129 h 260"/>
                <a:gd name="T52" fmla="*/ 289 w 577"/>
                <a:gd name="T53" fmla="*/ 242 h 260"/>
                <a:gd name="T54" fmla="*/ 535 w 577"/>
                <a:gd name="T55" fmla="*/ 129 h 260"/>
                <a:gd name="T56" fmla="*/ 319 w 577"/>
                <a:gd name="T57" fmla="*/ 18 h 260"/>
                <a:gd name="T58" fmla="*/ 319 w 577"/>
                <a:gd name="T59" fmla="*/ 0 h 260"/>
                <a:gd name="T60" fmla="*/ 577 w 577"/>
                <a:gd name="T61" fmla="*/ 129 h 260"/>
                <a:gd name="T62" fmla="*/ 289 w 577"/>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7" h="260">
                  <a:moveTo>
                    <a:pt x="373" y="129"/>
                  </a:moveTo>
                  <a:cubicBezTo>
                    <a:pt x="373" y="148"/>
                    <a:pt x="336" y="164"/>
                    <a:pt x="289" y="164"/>
                  </a:cubicBezTo>
                  <a:cubicBezTo>
                    <a:pt x="241" y="164"/>
                    <a:pt x="204" y="148"/>
                    <a:pt x="204" y="129"/>
                  </a:cubicBezTo>
                  <a:cubicBezTo>
                    <a:pt x="204" y="115"/>
                    <a:pt x="225" y="103"/>
                    <a:pt x="255" y="97"/>
                  </a:cubicBezTo>
                  <a:lnTo>
                    <a:pt x="255" y="126"/>
                  </a:lnTo>
                  <a:cubicBezTo>
                    <a:pt x="255" y="135"/>
                    <a:pt x="262" y="141"/>
                    <a:pt x="270" y="141"/>
                  </a:cubicBezTo>
                  <a:lnTo>
                    <a:pt x="305" y="141"/>
                  </a:lnTo>
                  <a:cubicBezTo>
                    <a:pt x="312" y="141"/>
                    <a:pt x="319" y="135"/>
                    <a:pt x="319" y="126"/>
                  </a:cubicBezTo>
                  <a:lnTo>
                    <a:pt x="319" y="97"/>
                  </a:lnTo>
                  <a:cubicBezTo>
                    <a:pt x="351" y="102"/>
                    <a:pt x="373" y="114"/>
                    <a:pt x="373" y="129"/>
                  </a:cubicBezTo>
                  <a:close/>
                  <a:moveTo>
                    <a:pt x="289" y="217"/>
                  </a:moveTo>
                  <a:cubicBezTo>
                    <a:pt x="170" y="217"/>
                    <a:pt x="73" y="177"/>
                    <a:pt x="73" y="129"/>
                  </a:cubicBezTo>
                  <a:cubicBezTo>
                    <a:pt x="73" y="86"/>
                    <a:pt x="152" y="49"/>
                    <a:pt x="254" y="42"/>
                  </a:cubicBezTo>
                  <a:lnTo>
                    <a:pt x="254" y="66"/>
                  </a:lnTo>
                  <a:cubicBezTo>
                    <a:pt x="184" y="73"/>
                    <a:pt x="130" y="98"/>
                    <a:pt x="130" y="129"/>
                  </a:cubicBezTo>
                  <a:cubicBezTo>
                    <a:pt x="130" y="165"/>
                    <a:pt x="201" y="194"/>
                    <a:pt x="289" y="194"/>
                  </a:cubicBezTo>
                  <a:cubicBezTo>
                    <a:pt x="376" y="194"/>
                    <a:pt x="447" y="165"/>
                    <a:pt x="447" y="129"/>
                  </a:cubicBezTo>
                  <a:cubicBezTo>
                    <a:pt x="447" y="98"/>
                    <a:pt x="392" y="72"/>
                    <a:pt x="319" y="66"/>
                  </a:cubicBezTo>
                  <a:lnTo>
                    <a:pt x="319" y="42"/>
                  </a:lnTo>
                  <a:cubicBezTo>
                    <a:pt x="423" y="48"/>
                    <a:pt x="504" y="85"/>
                    <a:pt x="504" y="129"/>
                  </a:cubicBezTo>
                  <a:cubicBezTo>
                    <a:pt x="504" y="177"/>
                    <a:pt x="406" y="217"/>
                    <a:pt x="289" y="217"/>
                  </a:cubicBezTo>
                  <a:close/>
                  <a:moveTo>
                    <a:pt x="289" y="260"/>
                  </a:moveTo>
                  <a:cubicBezTo>
                    <a:pt x="130" y="260"/>
                    <a:pt x="0" y="201"/>
                    <a:pt x="0" y="129"/>
                  </a:cubicBezTo>
                  <a:cubicBezTo>
                    <a:pt x="0" y="63"/>
                    <a:pt x="112" y="7"/>
                    <a:pt x="254" y="0"/>
                  </a:cubicBezTo>
                  <a:lnTo>
                    <a:pt x="254" y="19"/>
                  </a:lnTo>
                  <a:cubicBezTo>
                    <a:pt x="135" y="26"/>
                    <a:pt x="42" y="73"/>
                    <a:pt x="42" y="129"/>
                  </a:cubicBezTo>
                  <a:cubicBezTo>
                    <a:pt x="42" y="191"/>
                    <a:pt x="152" y="242"/>
                    <a:pt x="289" y="242"/>
                  </a:cubicBezTo>
                  <a:cubicBezTo>
                    <a:pt x="425" y="242"/>
                    <a:pt x="535" y="191"/>
                    <a:pt x="535" y="129"/>
                  </a:cubicBezTo>
                  <a:cubicBezTo>
                    <a:pt x="535" y="73"/>
                    <a:pt x="441" y="25"/>
                    <a:pt x="319" y="18"/>
                  </a:cubicBezTo>
                  <a:lnTo>
                    <a:pt x="319" y="0"/>
                  </a:lnTo>
                  <a:cubicBezTo>
                    <a:pt x="463" y="6"/>
                    <a:pt x="577" y="62"/>
                    <a:pt x="577" y="129"/>
                  </a:cubicBezTo>
                  <a:cubicBezTo>
                    <a:pt x="577" y="201"/>
                    <a:pt x="447" y="260"/>
                    <a:pt x="289" y="260"/>
                  </a:cubicBezTo>
                  <a:close/>
                </a:path>
              </a:pathLst>
            </a:custGeom>
            <a:grpFill/>
            <a:ln>
              <a:noFill/>
            </a:ln>
          </p:spPr>
          <p:txBody>
            <a:bodyPr lIns="91428" tIns="45714" rIns="91428" bIns="45714"/>
            <a:lstStyle/>
            <a:p>
              <a:endParaRPr lang="zh-CN" altLang="en-US" noProof="1">
                <a:solidFill>
                  <a:schemeClr val="bg1"/>
                </a:solidFill>
              </a:endParaRPr>
            </a:p>
          </p:txBody>
        </p:sp>
        <p:sp>
          <p:nvSpPr>
            <p:cNvPr id="451" name="Freeform 26"/>
            <p:cNvSpPr/>
            <p:nvPr/>
          </p:nvSpPr>
          <p:spPr bwMode="auto">
            <a:xfrm>
              <a:off x="5365750" y="1965326"/>
              <a:ext cx="477837" cy="438150"/>
            </a:xfrm>
            <a:custGeom>
              <a:avLst/>
              <a:gdLst>
                <a:gd name="T0" fmla="*/ 0 w 603"/>
                <a:gd name="T1" fmla="*/ 42 h 553"/>
                <a:gd name="T2" fmla="*/ 0 w 603"/>
                <a:gd name="T3" fmla="*/ 484 h 553"/>
                <a:gd name="T4" fmla="*/ 237 w 603"/>
                <a:gd name="T5" fmla="*/ 484 h 553"/>
                <a:gd name="T6" fmla="*/ 603 w 603"/>
                <a:gd name="T7" fmla="*/ 484 h 553"/>
                <a:gd name="T8" fmla="*/ 603 w 603"/>
                <a:gd name="T9" fmla="*/ 69 h 553"/>
                <a:gd name="T10" fmla="*/ 258 w 603"/>
                <a:gd name="T11" fmla="*/ 53 h 553"/>
                <a:gd name="T12" fmla="*/ 0 w 603"/>
                <a:gd name="T13" fmla="*/ 42 h 553"/>
              </a:gdLst>
              <a:ahLst/>
              <a:cxnLst>
                <a:cxn ang="0">
                  <a:pos x="T0" y="T1"/>
                </a:cxn>
                <a:cxn ang="0">
                  <a:pos x="T2" y="T3"/>
                </a:cxn>
                <a:cxn ang="0">
                  <a:pos x="T4" y="T5"/>
                </a:cxn>
                <a:cxn ang="0">
                  <a:pos x="T6" y="T7"/>
                </a:cxn>
                <a:cxn ang="0">
                  <a:pos x="T8" y="T9"/>
                </a:cxn>
                <a:cxn ang="0">
                  <a:pos x="T10" y="T11"/>
                </a:cxn>
                <a:cxn ang="0">
                  <a:pos x="T12" y="T13"/>
                </a:cxn>
              </a:cxnLst>
              <a:rect l="0" t="0" r="r" b="b"/>
              <a:pathLst>
                <a:path w="603" h="553">
                  <a:moveTo>
                    <a:pt x="0" y="42"/>
                  </a:moveTo>
                  <a:cubicBezTo>
                    <a:pt x="0" y="189"/>
                    <a:pt x="0" y="336"/>
                    <a:pt x="0" y="484"/>
                  </a:cubicBezTo>
                  <a:cubicBezTo>
                    <a:pt x="33" y="423"/>
                    <a:pt x="112" y="423"/>
                    <a:pt x="237" y="484"/>
                  </a:cubicBezTo>
                  <a:cubicBezTo>
                    <a:pt x="363" y="545"/>
                    <a:pt x="486" y="553"/>
                    <a:pt x="603" y="484"/>
                  </a:cubicBezTo>
                  <a:cubicBezTo>
                    <a:pt x="603" y="345"/>
                    <a:pt x="603" y="207"/>
                    <a:pt x="603" y="69"/>
                  </a:cubicBezTo>
                  <a:cubicBezTo>
                    <a:pt x="490" y="113"/>
                    <a:pt x="374" y="100"/>
                    <a:pt x="258" y="53"/>
                  </a:cubicBezTo>
                  <a:cubicBezTo>
                    <a:pt x="172" y="11"/>
                    <a:pt x="86" y="0"/>
                    <a:pt x="0" y="42"/>
                  </a:cubicBezTo>
                  <a:close/>
                </a:path>
              </a:pathLst>
            </a:custGeom>
            <a:grpFill/>
            <a:ln>
              <a:noFill/>
            </a:ln>
          </p:spPr>
          <p:txBody>
            <a:bodyPr lIns="91428" tIns="45714" rIns="91428" bIns="45714"/>
            <a:lstStyle/>
            <a:p>
              <a:endParaRPr lang="zh-CN" altLang="en-US" noProof="1">
                <a:solidFill>
                  <a:schemeClr val="bg1"/>
                </a:solidFill>
              </a:endParaRPr>
            </a:p>
          </p:txBody>
        </p:sp>
      </p:grpSp>
      <p:sp>
        <p:nvSpPr>
          <p:cNvPr id="452" name="矩形 52"/>
          <p:cNvSpPr>
            <a:spLocks noChangeArrowheads="1"/>
          </p:cNvSpPr>
          <p:nvPr/>
        </p:nvSpPr>
        <p:spPr bwMode="auto">
          <a:xfrm>
            <a:off x="1811695" y="4962474"/>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开放性</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53" name="矩形 53"/>
          <p:cNvSpPr>
            <a:spLocks noChangeArrowheads="1"/>
          </p:cNvSpPr>
          <p:nvPr/>
        </p:nvSpPr>
        <p:spPr bwMode="auto">
          <a:xfrm>
            <a:off x="1811695" y="3608623"/>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自助性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4" name="矩形 56"/>
          <p:cNvSpPr>
            <a:spLocks noChangeArrowheads="1"/>
          </p:cNvSpPr>
          <p:nvPr/>
        </p:nvSpPr>
        <p:spPr bwMode="auto">
          <a:xfrm>
            <a:off x="1811696" y="5237112"/>
            <a:ext cx="2808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开放式管理模式，吸纳行业企业共同构建，共同分享、共同收获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55" name="矩形 57"/>
          <p:cNvSpPr>
            <a:spLocks noChangeArrowheads="1"/>
          </p:cNvSpPr>
          <p:nvPr/>
        </p:nvSpPr>
        <p:spPr bwMode="auto">
          <a:xfrm>
            <a:off x="1811696" y="3930886"/>
            <a:ext cx="2808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服务自助性、客户可根据需求，自助选择技术服务和产品组合。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56" name="矩形 52"/>
          <p:cNvSpPr>
            <a:spLocks noChangeArrowheads="1"/>
          </p:cNvSpPr>
          <p:nvPr/>
        </p:nvSpPr>
        <p:spPr bwMode="auto">
          <a:xfrm>
            <a:off x="7499708" y="4968809"/>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chemeClr val="bg1"/>
                </a:solidFill>
                <a:latin typeface="微软雅黑" panose="020B0503020204020204" pitchFamily="34" charset="-122"/>
                <a:ea typeface="微软雅黑" panose="020B0503020204020204" pitchFamily="34" charset="-122"/>
              </a:rPr>
              <a:t>B2C</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57" name="矩形 53"/>
          <p:cNvSpPr>
            <a:spLocks noChangeArrowheads="1"/>
          </p:cNvSpPr>
          <p:nvPr/>
        </p:nvSpPr>
        <p:spPr bwMode="auto">
          <a:xfrm>
            <a:off x="7499708" y="3614958"/>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专业化</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8" name="矩形 56"/>
          <p:cNvSpPr>
            <a:spLocks noChangeArrowheads="1"/>
          </p:cNvSpPr>
          <p:nvPr/>
        </p:nvSpPr>
        <p:spPr bwMode="auto">
          <a:xfrm>
            <a:off x="7499709" y="5243447"/>
            <a:ext cx="2808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构建自有平台，主要采用</a:t>
            </a:r>
            <a:r>
              <a:rPr lang="en-US" altLang="zh-CN" sz="1400" dirty="0">
                <a:solidFill>
                  <a:schemeClr val="bg1"/>
                </a:solidFill>
                <a:latin typeface="微软雅黑" panose="020B0503020204020204" pitchFamily="34" charset="-122"/>
                <a:ea typeface="微软雅黑" panose="020B0503020204020204" pitchFamily="34" charset="-122"/>
              </a:rPr>
              <a:t>B2C</a:t>
            </a:r>
            <a:r>
              <a:rPr lang="zh-CN" altLang="en-US" sz="1400" dirty="0">
                <a:solidFill>
                  <a:schemeClr val="bg1"/>
                </a:solidFill>
                <a:latin typeface="微软雅黑" panose="020B0503020204020204" pitchFamily="34" charset="-122"/>
                <a:ea typeface="微软雅黑" panose="020B0503020204020204" pitchFamily="34" charset="-122"/>
              </a:rPr>
              <a:t>方式进行服务。</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59" name="矩形 57"/>
          <p:cNvSpPr>
            <a:spLocks noChangeArrowheads="1"/>
          </p:cNvSpPr>
          <p:nvPr/>
        </p:nvSpPr>
        <p:spPr bwMode="auto">
          <a:xfrm>
            <a:off x="7499709" y="3937221"/>
            <a:ext cx="2808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为客户提供专业化的销售、技术、售后服务，注重客户体验。</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460"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1147122" y="177096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812679" y="5832332"/>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14:bounceEnd="68000">
                                          <p:cBhvr additive="base">
                                            <p:cTn id="17" dur="500" fill="hold"/>
                                            <p:tgtEl>
                                              <p:spTgt spid="304"/>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14:bounceEnd="68000">
                                          <p:cBhvr additive="base">
                                            <p:cTn id="22" dur="500" fill="hold"/>
                                            <p:tgtEl>
                                              <p:spTgt spid="305"/>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5" presetClass="entr" presetSubtype="0" fill="hold" grpId="0" nodeType="afterEffect">
                                      <p:stCondLst>
                                        <p:cond delay="0"/>
                                      </p:stCondLst>
                                      <p:childTnLst>
                                        <p:set>
                                          <p:cBhvr>
                                            <p:cTn id="26" dur="1" fill="hold">
                                              <p:stCondLst>
                                                <p:cond delay="0"/>
                                              </p:stCondLst>
                                            </p:cTn>
                                            <p:tgtEl>
                                              <p:spTgt spid="375"/>
                                            </p:tgtEl>
                                            <p:attrNameLst>
                                              <p:attrName>style.visibility</p:attrName>
                                            </p:attrNameLst>
                                          </p:cBhvr>
                                          <p:to>
                                            <p:strVal val="visible"/>
                                          </p:to>
                                        </p:set>
                                        <p:anim calcmode="lin" valueType="num">
                                          <p:cBhvr>
                                            <p:cTn id="27" dur="750" fill="hold"/>
                                            <p:tgtEl>
                                              <p:spTgt spid="375"/>
                                            </p:tgtEl>
                                            <p:attrNameLst>
                                              <p:attrName>ppt_w</p:attrName>
                                            </p:attrNameLst>
                                          </p:cBhvr>
                                          <p:tavLst>
                                            <p:tav tm="0">
                                              <p:val>
                                                <p:strVal val="#ppt_w*0.70"/>
                                              </p:val>
                                            </p:tav>
                                            <p:tav tm="100000">
                                              <p:val>
                                                <p:strVal val="#ppt_w"/>
                                              </p:val>
                                            </p:tav>
                                          </p:tavLst>
                                        </p:anim>
                                        <p:anim calcmode="lin" valueType="num">
                                          <p:cBhvr>
                                            <p:cTn id="28" dur="750" fill="hold"/>
                                            <p:tgtEl>
                                              <p:spTgt spid="375"/>
                                            </p:tgtEl>
                                            <p:attrNameLst>
                                              <p:attrName>ppt_h</p:attrName>
                                            </p:attrNameLst>
                                          </p:cBhvr>
                                          <p:tavLst>
                                            <p:tav tm="0">
                                              <p:val>
                                                <p:strVal val="#ppt_h"/>
                                              </p:val>
                                            </p:tav>
                                            <p:tav tm="100000">
                                              <p:val>
                                                <p:strVal val="#ppt_h"/>
                                              </p:val>
                                            </p:tav>
                                          </p:tavLst>
                                        </p:anim>
                                        <p:animEffect transition="in" filter="fade">
                                          <p:cBhvr>
                                            <p:cTn id="29" dur="750"/>
                                            <p:tgtEl>
                                              <p:spTgt spid="375"/>
                                            </p:tgtEl>
                                          </p:cBhvr>
                                        </p:animEffect>
                                      </p:childTnLst>
                                    </p:cTn>
                                  </p:par>
                                </p:childTnLst>
                              </p:cTn>
                            </p:par>
                            <p:par>
                              <p:cTn id="30" fill="hold">
                                <p:stCondLst>
                                  <p:cond delay="4500"/>
                                </p:stCondLst>
                                <p:childTnLst>
                                  <p:par>
                                    <p:cTn id="31" presetID="2" presetClass="entr" presetSubtype="8" fill="hold" grpId="0" nodeType="afterEffect">
                                      <p:stCondLst>
                                        <p:cond delay="0"/>
                                      </p:stCondLst>
                                      <p:iterate type="lt">
                                        <p:tmPct val="10000"/>
                                      </p:iterate>
                                      <p:childTnLst>
                                        <p:set>
                                          <p:cBhvr>
                                            <p:cTn id="32" dur="1" fill="hold">
                                              <p:stCondLst>
                                                <p:cond delay="0"/>
                                              </p:stCondLst>
                                            </p:cTn>
                                            <p:tgtEl>
                                              <p:spTgt spid="447"/>
                                            </p:tgtEl>
                                            <p:attrNameLst>
                                              <p:attrName>style.visibility</p:attrName>
                                            </p:attrNameLst>
                                          </p:cBhvr>
                                          <p:to>
                                            <p:strVal val="visible"/>
                                          </p:to>
                                        </p:set>
                                        <p:anim calcmode="lin" valueType="num">
                                          <p:cBhvr>
                                            <p:cTn id="33" dur="500" fill="hold"/>
                                            <p:tgtEl>
                                              <p:spTgt spid="447"/>
                                            </p:tgtEl>
                                            <p:attrNameLst>
                                              <p:attrName>ppt_x</p:attrName>
                                            </p:attrNameLst>
                                          </p:cBhvr>
                                          <p:tavLst>
                                            <p:tav tm="0">
                                              <p:val>
                                                <p:strVal val="0-#ppt_w/2"/>
                                              </p:val>
                                            </p:tav>
                                            <p:tav tm="100000">
                                              <p:val>
                                                <p:strVal val="#ppt_x"/>
                                              </p:val>
                                            </p:tav>
                                          </p:tavLst>
                                        </p:anim>
                                        <p:anim calcmode="lin" valueType="num">
                                          <p:cBhvr>
                                            <p:cTn id="34" dur="500" fill="hold"/>
                                            <p:tgtEl>
                                              <p:spTgt spid="447"/>
                                            </p:tgtEl>
                                            <p:attrNameLst>
                                              <p:attrName>ppt_y</p:attrName>
                                            </p:attrNameLst>
                                          </p:cBhvr>
                                          <p:tavLst>
                                            <p:tav tm="0">
                                              <p:val>
                                                <p:strVal val="#ppt_y"/>
                                              </p:val>
                                            </p:tav>
                                            <p:tav tm="100000">
                                              <p:val>
                                                <p:strVal val="#ppt_y"/>
                                              </p:val>
                                            </p:tav>
                                          </p:tavLst>
                                        </p:anim>
                                      </p:childTnLst>
                                    </p:cTn>
                                  </p:par>
                                </p:childTnLst>
                              </p:cTn>
                            </p:par>
                            <p:par>
                              <p:cTn id="35" fill="hold">
                                <p:stCondLst>
                                  <p:cond delay="4900"/>
                                </p:stCondLst>
                                <p:childTnLst>
                                  <p:par>
                                    <p:cTn id="36" presetID="26" presetClass="emph" presetSubtype="0" fill="hold" grpId="1" nodeType="afterEffect">
                                      <p:stCondLst>
                                        <p:cond delay="0"/>
                                      </p:stCondLst>
                                      <p:iterate type="lt">
                                        <p:tmPct val="10000"/>
                                      </p:iterate>
                                      <p:childTnLst>
                                        <p:animEffect transition="out" filter="fade">
                                          <p:cBhvr>
                                            <p:cTn id="37" dur="500" tmFilter="0, 0; .2, .5; .8, .5; 1, 0"/>
                                            <p:tgtEl>
                                              <p:spTgt spid="447"/>
                                            </p:tgtEl>
                                          </p:cBhvr>
                                        </p:animEffect>
                                        <p:animScale>
                                          <p:cBhvr>
                                            <p:cTn id="38" dur="250" autoRev="1" fill="hold"/>
                                            <p:tgtEl>
                                              <p:spTgt spid="447"/>
                                            </p:tgtEl>
                                          </p:cBhvr>
                                          <p:by x="105000" y="105000"/>
                                        </p:animScale>
                                      </p:childTnLst>
                                    </p:cTn>
                                  </p:par>
                                </p:childTnLst>
                              </p:cTn>
                            </p:par>
                            <p:par>
                              <p:cTn id="39" fill="hold">
                                <p:stCondLst>
                                  <p:cond delay="5550"/>
                                </p:stCondLst>
                                <p:childTnLst>
                                  <p:par>
                                    <p:cTn id="40" presetID="42" presetClass="entr" presetSubtype="0" fill="hold" nodeType="after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fade">
                                          <p:cBhvr>
                                            <p:cTn id="42" dur="1000"/>
                                            <p:tgtEl>
                                              <p:spTgt spid="448"/>
                                            </p:tgtEl>
                                          </p:cBhvr>
                                        </p:animEffect>
                                        <p:anim calcmode="lin" valueType="num">
                                          <p:cBhvr>
                                            <p:cTn id="43" dur="1000" fill="hold"/>
                                            <p:tgtEl>
                                              <p:spTgt spid="448"/>
                                            </p:tgtEl>
                                            <p:attrNameLst>
                                              <p:attrName>ppt_x</p:attrName>
                                            </p:attrNameLst>
                                          </p:cBhvr>
                                          <p:tavLst>
                                            <p:tav tm="0">
                                              <p:val>
                                                <p:strVal val="#ppt_x"/>
                                              </p:val>
                                            </p:tav>
                                            <p:tav tm="100000">
                                              <p:val>
                                                <p:strVal val="#ppt_x"/>
                                              </p:val>
                                            </p:tav>
                                          </p:tavLst>
                                        </p:anim>
                                        <p:anim calcmode="lin" valueType="num">
                                          <p:cBhvr>
                                            <p:cTn id="44" dur="1000" fill="hold"/>
                                            <p:tgtEl>
                                              <p:spTgt spid="448"/>
                                            </p:tgtEl>
                                            <p:attrNameLst>
                                              <p:attrName>ppt_y</p:attrName>
                                            </p:attrNameLst>
                                          </p:cBhvr>
                                          <p:tavLst>
                                            <p:tav tm="0">
                                              <p:val>
                                                <p:strVal val="#ppt_y+.1"/>
                                              </p:val>
                                            </p:tav>
                                            <p:tav tm="100000">
                                              <p:val>
                                                <p:strVal val="#ppt_y"/>
                                              </p:val>
                                            </p:tav>
                                          </p:tavLst>
                                        </p:anim>
                                      </p:childTnLst>
                                    </p:cTn>
                                  </p:par>
                                </p:childTnLst>
                              </p:cTn>
                            </p:par>
                            <p:par>
                              <p:cTn id="45" fill="hold">
                                <p:stCondLst>
                                  <p:cond delay="6550"/>
                                </p:stCondLst>
                                <p:childTnLst>
                                  <p:par>
                                    <p:cTn id="46" presetID="2" presetClass="entr" presetSubtype="8" decel="100000" fill="hold" grpId="0" nodeType="afterEffect">
                                      <p:stCondLst>
                                        <p:cond delay="0"/>
                                      </p:stCondLst>
                                      <p:childTnLst>
                                        <p:set>
                                          <p:cBhvr>
                                            <p:cTn id="47" dur="1" fill="hold">
                                              <p:stCondLst>
                                                <p:cond delay="0"/>
                                              </p:stCondLst>
                                            </p:cTn>
                                            <p:tgtEl>
                                              <p:spTgt spid="453"/>
                                            </p:tgtEl>
                                            <p:attrNameLst>
                                              <p:attrName>style.visibility</p:attrName>
                                            </p:attrNameLst>
                                          </p:cBhvr>
                                          <p:to>
                                            <p:strVal val="visible"/>
                                          </p:to>
                                        </p:set>
                                        <p:anim calcmode="lin" valueType="num">
                                          <p:cBhvr additive="base">
                                            <p:cTn id="48" dur="1400" fill="hold"/>
                                            <p:tgtEl>
                                              <p:spTgt spid="453"/>
                                            </p:tgtEl>
                                            <p:attrNameLst>
                                              <p:attrName>ppt_x</p:attrName>
                                            </p:attrNameLst>
                                          </p:cBhvr>
                                          <p:tavLst>
                                            <p:tav tm="0">
                                              <p:val>
                                                <p:strVal val="0-#ppt_w/2"/>
                                              </p:val>
                                            </p:tav>
                                            <p:tav tm="100000">
                                              <p:val>
                                                <p:strVal val="#ppt_x"/>
                                              </p:val>
                                            </p:tav>
                                          </p:tavLst>
                                        </p:anim>
                                        <p:anim calcmode="lin" valueType="num">
                                          <p:cBhvr additive="base">
                                            <p:cTn id="49" dur="1400" fill="hold"/>
                                            <p:tgtEl>
                                              <p:spTgt spid="453"/>
                                            </p:tgtEl>
                                            <p:attrNameLst>
                                              <p:attrName>ppt_y</p:attrName>
                                            </p:attrNameLst>
                                          </p:cBhvr>
                                          <p:tavLst>
                                            <p:tav tm="0">
                                              <p:val>
                                                <p:strVal val="#ppt_y"/>
                                              </p:val>
                                            </p:tav>
                                            <p:tav tm="100000">
                                              <p:val>
                                                <p:strVal val="#ppt_y"/>
                                              </p:val>
                                            </p:tav>
                                          </p:tavLst>
                                        </p:anim>
                                      </p:childTnLst>
                                    </p:cTn>
                                  </p:par>
                                  <p:par>
                                    <p:cTn id="50" presetID="14" presetClass="entr" presetSubtype="10" fill="hold" grpId="0" nodeType="withEffect">
                                      <p:stCondLst>
                                        <p:cond delay="0"/>
                                      </p:stCondLst>
                                      <p:childTnLst>
                                        <p:set>
                                          <p:cBhvr>
                                            <p:cTn id="51" dur="1" fill="hold">
                                              <p:stCondLst>
                                                <p:cond delay="0"/>
                                              </p:stCondLst>
                                            </p:cTn>
                                            <p:tgtEl>
                                              <p:spTgt spid="455"/>
                                            </p:tgtEl>
                                            <p:attrNameLst>
                                              <p:attrName>style.visibility</p:attrName>
                                            </p:attrNameLst>
                                          </p:cBhvr>
                                          <p:to>
                                            <p:strVal val="visible"/>
                                          </p:to>
                                        </p:set>
                                        <p:animEffect transition="in" filter="randombar(horizontal)">
                                          <p:cBhvr>
                                            <p:cTn id="52" dur="500"/>
                                            <p:tgtEl>
                                              <p:spTgt spid="455"/>
                                            </p:tgtEl>
                                          </p:cBhvr>
                                        </p:animEffect>
                                      </p:childTnLst>
                                    </p:cTn>
                                  </p:par>
                                </p:childTnLst>
                              </p:cTn>
                            </p:par>
                            <p:par>
                              <p:cTn id="53" fill="hold">
                                <p:stCondLst>
                                  <p:cond delay="8050"/>
                                </p:stCondLst>
                                <p:childTnLst>
                                  <p:par>
                                    <p:cTn id="54" presetID="2" presetClass="entr" presetSubtype="8" decel="100000" fill="hold" grpId="0" nodeType="afterEffect">
                                      <p:stCondLst>
                                        <p:cond delay="0"/>
                                      </p:stCondLst>
                                      <p:childTnLst>
                                        <p:set>
                                          <p:cBhvr>
                                            <p:cTn id="55" dur="1" fill="hold">
                                              <p:stCondLst>
                                                <p:cond delay="0"/>
                                              </p:stCondLst>
                                            </p:cTn>
                                            <p:tgtEl>
                                              <p:spTgt spid="452"/>
                                            </p:tgtEl>
                                            <p:attrNameLst>
                                              <p:attrName>style.visibility</p:attrName>
                                            </p:attrNameLst>
                                          </p:cBhvr>
                                          <p:to>
                                            <p:strVal val="visible"/>
                                          </p:to>
                                        </p:set>
                                        <p:anim calcmode="lin" valueType="num">
                                          <p:cBhvr additive="base">
                                            <p:cTn id="56" dur="1400" fill="hold"/>
                                            <p:tgtEl>
                                              <p:spTgt spid="452"/>
                                            </p:tgtEl>
                                            <p:attrNameLst>
                                              <p:attrName>ppt_x</p:attrName>
                                            </p:attrNameLst>
                                          </p:cBhvr>
                                          <p:tavLst>
                                            <p:tav tm="0">
                                              <p:val>
                                                <p:strVal val="0-#ppt_w/2"/>
                                              </p:val>
                                            </p:tav>
                                            <p:tav tm="100000">
                                              <p:val>
                                                <p:strVal val="#ppt_x"/>
                                              </p:val>
                                            </p:tav>
                                          </p:tavLst>
                                        </p:anim>
                                        <p:anim calcmode="lin" valueType="num">
                                          <p:cBhvr additive="base">
                                            <p:cTn id="57" dur="1400" fill="hold"/>
                                            <p:tgtEl>
                                              <p:spTgt spid="452"/>
                                            </p:tgtEl>
                                            <p:attrNameLst>
                                              <p:attrName>ppt_y</p:attrName>
                                            </p:attrNameLst>
                                          </p:cBhvr>
                                          <p:tavLst>
                                            <p:tav tm="0">
                                              <p:val>
                                                <p:strVal val="#ppt_y"/>
                                              </p:val>
                                            </p:tav>
                                            <p:tav tm="100000">
                                              <p:val>
                                                <p:strVal val="#ppt_y"/>
                                              </p:val>
                                            </p:tav>
                                          </p:tavLst>
                                        </p:anim>
                                      </p:childTnLst>
                                    </p:cTn>
                                  </p:par>
                                  <p:par>
                                    <p:cTn id="58" presetID="14" presetClass="entr" presetSubtype="10" fill="hold" grpId="0" nodeType="withEffect">
                                      <p:stCondLst>
                                        <p:cond delay="0"/>
                                      </p:stCondLst>
                                      <p:childTnLst>
                                        <p:set>
                                          <p:cBhvr>
                                            <p:cTn id="59" dur="1" fill="hold">
                                              <p:stCondLst>
                                                <p:cond delay="0"/>
                                              </p:stCondLst>
                                            </p:cTn>
                                            <p:tgtEl>
                                              <p:spTgt spid="454"/>
                                            </p:tgtEl>
                                            <p:attrNameLst>
                                              <p:attrName>style.visibility</p:attrName>
                                            </p:attrNameLst>
                                          </p:cBhvr>
                                          <p:to>
                                            <p:strVal val="visible"/>
                                          </p:to>
                                        </p:set>
                                        <p:animEffect transition="in" filter="randombar(horizontal)">
                                          <p:cBhvr>
                                            <p:cTn id="60" dur="500"/>
                                            <p:tgtEl>
                                              <p:spTgt spid="454"/>
                                            </p:tgtEl>
                                          </p:cBhvr>
                                        </p:animEffect>
                                      </p:childTnLst>
                                    </p:cTn>
                                  </p:par>
                                </p:childTnLst>
                              </p:cTn>
                            </p:par>
                            <p:par>
                              <p:cTn id="61" fill="hold">
                                <p:stCondLst>
                                  <p:cond delay="9550"/>
                                </p:stCondLst>
                                <p:childTnLst>
                                  <p:par>
                                    <p:cTn id="62" presetID="2" presetClass="entr" presetSubtype="8" decel="100000" fill="hold" grpId="0" nodeType="afterEffect">
                                      <p:stCondLst>
                                        <p:cond delay="0"/>
                                      </p:stCondLst>
                                      <p:childTnLst>
                                        <p:set>
                                          <p:cBhvr>
                                            <p:cTn id="63" dur="1" fill="hold">
                                              <p:stCondLst>
                                                <p:cond delay="0"/>
                                              </p:stCondLst>
                                            </p:cTn>
                                            <p:tgtEl>
                                              <p:spTgt spid="457"/>
                                            </p:tgtEl>
                                            <p:attrNameLst>
                                              <p:attrName>style.visibility</p:attrName>
                                            </p:attrNameLst>
                                          </p:cBhvr>
                                          <p:to>
                                            <p:strVal val="visible"/>
                                          </p:to>
                                        </p:set>
                                        <p:anim calcmode="lin" valueType="num">
                                          <p:cBhvr additive="base">
                                            <p:cTn id="64" dur="1400" fill="hold"/>
                                            <p:tgtEl>
                                              <p:spTgt spid="457"/>
                                            </p:tgtEl>
                                            <p:attrNameLst>
                                              <p:attrName>ppt_x</p:attrName>
                                            </p:attrNameLst>
                                          </p:cBhvr>
                                          <p:tavLst>
                                            <p:tav tm="0">
                                              <p:val>
                                                <p:strVal val="0-#ppt_w/2"/>
                                              </p:val>
                                            </p:tav>
                                            <p:tav tm="100000">
                                              <p:val>
                                                <p:strVal val="#ppt_x"/>
                                              </p:val>
                                            </p:tav>
                                          </p:tavLst>
                                        </p:anim>
                                        <p:anim calcmode="lin" valueType="num">
                                          <p:cBhvr additive="base">
                                            <p:cTn id="65" dur="1400" fill="hold"/>
                                            <p:tgtEl>
                                              <p:spTgt spid="457"/>
                                            </p:tgtEl>
                                            <p:attrNameLst>
                                              <p:attrName>ppt_y</p:attrName>
                                            </p:attrNameLst>
                                          </p:cBhvr>
                                          <p:tavLst>
                                            <p:tav tm="0">
                                              <p:val>
                                                <p:strVal val="#ppt_y"/>
                                              </p:val>
                                            </p:tav>
                                            <p:tav tm="100000">
                                              <p:val>
                                                <p:strVal val="#ppt_y"/>
                                              </p:val>
                                            </p:tav>
                                          </p:tavLst>
                                        </p:anim>
                                      </p:childTnLst>
                                    </p:cTn>
                                  </p:par>
                                  <p:par>
                                    <p:cTn id="66" presetID="14" presetClass="entr" presetSubtype="10" fill="hold" grpId="0" nodeType="withEffect">
                                      <p:stCondLst>
                                        <p:cond delay="0"/>
                                      </p:stCondLst>
                                      <p:childTnLst>
                                        <p:set>
                                          <p:cBhvr>
                                            <p:cTn id="67" dur="1" fill="hold">
                                              <p:stCondLst>
                                                <p:cond delay="0"/>
                                              </p:stCondLst>
                                            </p:cTn>
                                            <p:tgtEl>
                                              <p:spTgt spid="459"/>
                                            </p:tgtEl>
                                            <p:attrNameLst>
                                              <p:attrName>style.visibility</p:attrName>
                                            </p:attrNameLst>
                                          </p:cBhvr>
                                          <p:to>
                                            <p:strVal val="visible"/>
                                          </p:to>
                                        </p:set>
                                        <p:animEffect transition="in" filter="randombar(horizontal)">
                                          <p:cBhvr>
                                            <p:cTn id="68" dur="500"/>
                                            <p:tgtEl>
                                              <p:spTgt spid="459"/>
                                            </p:tgtEl>
                                          </p:cBhvr>
                                        </p:animEffect>
                                      </p:childTnLst>
                                    </p:cTn>
                                  </p:par>
                                </p:childTnLst>
                              </p:cTn>
                            </p:par>
                            <p:par>
                              <p:cTn id="69" fill="hold">
                                <p:stCondLst>
                                  <p:cond delay="11050"/>
                                </p:stCondLst>
                                <p:childTnLst>
                                  <p:par>
                                    <p:cTn id="70" presetID="2" presetClass="entr" presetSubtype="8" decel="100000" fill="hold" grpId="0" nodeType="afterEffect">
                                      <p:stCondLst>
                                        <p:cond delay="0"/>
                                      </p:stCondLst>
                                      <p:childTnLst>
                                        <p:set>
                                          <p:cBhvr>
                                            <p:cTn id="71" dur="1" fill="hold">
                                              <p:stCondLst>
                                                <p:cond delay="0"/>
                                              </p:stCondLst>
                                            </p:cTn>
                                            <p:tgtEl>
                                              <p:spTgt spid="456"/>
                                            </p:tgtEl>
                                            <p:attrNameLst>
                                              <p:attrName>style.visibility</p:attrName>
                                            </p:attrNameLst>
                                          </p:cBhvr>
                                          <p:to>
                                            <p:strVal val="visible"/>
                                          </p:to>
                                        </p:set>
                                        <p:anim calcmode="lin" valueType="num">
                                          <p:cBhvr additive="base">
                                            <p:cTn id="72" dur="1400" fill="hold"/>
                                            <p:tgtEl>
                                              <p:spTgt spid="456"/>
                                            </p:tgtEl>
                                            <p:attrNameLst>
                                              <p:attrName>ppt_x</p:attrName>
                                            </p:attrNameLst>
                                          </p:cBhvr>
                                          <p:tavLst>
                                            <p:tav tm="0">
                                              <p:val>
                                                <p:strVal val="0-#ppt_w/2"/>
                                              </p:val>
                                            </p:tav>
                                            <p:tav tm="100000">
                                              <p:val>
                                                <p:strVal val="#ppt_x"/>
                                              </p:val>
                                            </p:tav>
                                          </p:tavLst>
                                        </p:anim>
                                        <p:anim calcmode="lin" valueType="num">
                                          <p:cBhvr additive="base">
                                            <p:cTn id="73" dur="1400" fill="hold"/>
                                            <p:tgtEl>
                                              <p:spTgt spid="456"/>
                                            </p:tgtEl>
                                            <p:attrNameLst>
                                              <p:attrName>ppt_y</p:attrName>
                                            </p:attrNameLst>
                                          </p:cBhvr>
                                          <p:tavLst>
                                            <p:tav tm="0">
                                              <p:val>
                                                <p:strVal val="#ppt_y"/>
                                              </p:val>
                                            </p:tav>
                                            <p:tav tm="100000">
                                              <p:val>
                                                <p:strVal val="#ppt_y"/>
                                              </p:val>
                                            </p:tav>
                                          </p:tavLst>
                                        </p:anim>
                                      </p:childTnLst>
                                    </p:cTn>
                                  </p:par>
                                  <p:par>
                                    <p:cTn id="74" presetID="14" presetClass="entr" presetSubtype="10" fill="hold" grpId="0" nodeType="withEffect">
                                      <p:stCondLst>
                                        <p:cond delay="0"/>
                                      </p:stCondLst>
                                      <p:childTnLst>
                                        <p:set>
                                          <p:cBhvr>
                                            <p:cTn id="75" dur="1" fill="hold">
                                              <p:stCondLst>
                                                <p:cond delay="0"/>
                                              </p:stCondLst>
                                            </p:cTn>
                                            <p:tgtEl>
                                              <p:spTgt spid="458"/>
                                            </p:tgtEl>
                                            <p:attrNameLst>
                                              <p:attrName>style.visibility</p:attrName>
                                            </p:attrNameLst>
                                          </p:cBhvr>
                                          <p:to>
                                            <p:strVal val="visible"/>
                                          </p:to>
                                        </p:set>
                                        <p:animEffect transition="in" filter="randombar(horizontal)">
                                          <p:cBhvr>
                                            <p:cTn id="76" dur="500"/>
                                            <p:tgtEl>
                                              <p:spTgt spid="458"/>
                                            </p:tgtEl>
                                          </p:cBhvr>
                                        </p:animEffect>
                                      </p:childTnLst>
                                    </p:cTn>
                                  </p:par>
                                </p:childTnLst>
                              </p:cTn>
                            </p:par>
                            <p:par>
                              <p:cTn id="77" fill="hold">
                                <p:stCondLst>
                                  <p:cond delay="12550"/>
                                </p:stCondLst>
                                <p:childTnLst>
                                  <p:par>
                                    <p:cTn id="78" presetID="52" presetClass="entr" presetSubtype="0" fill="hold" nodeType="afterEffect">
                                      <p:stCondLst>
                                        <p:cond delay="0"/>
                                      </p:stCondLst>
                                      <p:childTnLst>
                                        <p:set>
                                          <p:cBhvr>
                                            <p:cTn id="79" dur="1" fill="hold">
                                              <p:stCondLst>
                                                <p:cond delay="0"/>
                                              </p:stCondLst>
                                            </p:cTn>
                                            <p:tgtEl>
                                              <p:spTgt spid="460"/>
                                            </p:tgtEl>
                                            <p:attrNameLst>
                                              <p:attrName>style.visibility</p:attrName>
                                            </p:attrNameLst>
                                          </p:cBhvr>
                                          <p:to>
                                            <p:strVal val="visible"/>
                                          </p:to>
                                        </p:set>
                                        <p:animScale>
                                          <p:cBhvr>
                                            <p:cTn id="80"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60"/>
                                            </p:tgtEl>
                                            <p:attrNameLst>
                                              <p:attrName>ppt_x</p:attrName>
                                              <p:attrName>ppt_y</p:attrName>
                                            </p:attrNameLst>
                                          </p:cBhvr>
                                        </p:animMotion>
                                        <p:animEffect transition="in" filter="fade">
                                          <p:cBhvr>
                                            <p:cTn id="82" dur="1000"/>
                                            <p:tgtEl>
                                              <p:spTgt spid="460"/>
                                            </p:tgtEl>
                                          </p:cBhvr>
                                        </p:animEffect>
                                      </p:childTnLst>
                                    </p:cTn>
                                  </p:par>
                                  <p:par>
                                    <p:cTn id="83" presetID="52" presetClass="entr" presetSubtype="0" fill="hold" nodeType="withEffect">
                                      <p:stCondLst>
                                        <p:cond delay="200"/>
                                      </p:stCondLst>
                                      <p:childTnLst>
                                        <p:set>
                                          <p:cBhvr>
                                            <p:cTn id="84" dur="1" fill="hold">
                                              <p:stCondLst>
                                                <p:cond delay="0"/>
                                              </p:stCondLst>
                                            </p:cTn>
                                            <p:tgtEl>
                                              <p:spTgt spid="461"/>
                                            </p:tgtEl>
                                            <p:attrNameLst>
                                              <p:attrName>style.visibility</p:attrName>
                                            </p:attrNameLst>
                                          </p:cBhvr>
                                          <p:to>
                                            <p:strVal val="visible"/>
                                          </p:to>
                                        </p:set>
                                        <p:animScale>
                                          <p:cBhvr>
                                            <p:cTn id="85"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461"/>
                                            </p:tgtEl>
                                            <p:attrNameLst>
                                              <p:attrName>ppt_x</p:attrName>
                                              <p:attrName>ppt_y</p:attrName>
                                            </p:attrNameLst>
                                          </p:cBhvr>
                                        </p:animMotion>
                                        <p:animEffect transition="in" filter="fade">
                                          <p:cBhvr>
                                            <p:cTn id="8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75" grpId="0" animBg="1"/>
          <p:bldP spid="447" grpId="0"/>
          <p:bldP spid="447" grpId="1"/>
          <p:bldP spid="452" grpId="0"/>
          <p:bldP spid="453" grpId="0"/>
          <p:bldP spid="454" grpId="0"/>
          <p:bldP spid="455" grpId="0"/>
          <p:bldP spid="456" grpId="0"/>
          <p:bldP spid="457" grpId="0"/>
          <p:bldP spid="458" grpId="0"/>
          <p:bldP spid="4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cBhvr additive="base">
                                            <p:cTn id="17" dur="500" fill="hold"/>
                                            <p:tgtEl>
                                              <p:spTgt spid="304"/>
                                            </p:tgtEl>
                                            <p:attrNameLst>
                                              <p:attrName>ppt_x</p:attrName>
                                            </p:attrNameLst>
                                          </p:cBhvr>
                                          <p:tavLst>
                                            <p:tav tm="0">
                                              <p:val>
                                                <p:strVal val="0-#ppt_w/2"/>
                                              </p:val>
                                            </p:tav>
                                            <p:tav tm="100000">
                                              <p:val>
                                                <p:strVal val="#ppt_x"/>
                                              </p:val>
                                            </p:tav>
                                          </p:tavLst>
                                        </p:anim>
                                        <p:anim calcmode="lin" valueType="num">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cBhvr additive="base">
                                            <p:cTn id="22" dur="500" fill="hold"/>
                                            <p:tgtEl>
                                              <p:spTgt spid="305"/>
                                            </p:tgtEl>
                                            <p:attrNameLst>
                                              <p:attrName>ppt_x</p:attrName>
                                            </p:attrNameLst>
                                          </p:cBhvr>
                                          <p:tavLst>
                                            <p:tav tm="0">
                                              <p:val>
                                                <p:strVal val="0-#ppt_w/2"/>
                                              </p:val>
                                            </p:tav>
                                            <p:tav tm="100000">
                                              <p:val>
                                                <p:strVal val="#ppt_x"/>
                                              </p:val>
                                            </p:tav>
                                          </p:tavLst>
                                        </p:anim>
                                        <p:anim calcmode="lin" valueType="num">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5" presetClass="entr" presetSubtype="0" fill="hold" grpId="0" nodeType="afterEffect">
                                      <p:stCondLst>
                                        <p:cond delay="0"/>
                                      </p:stCondLst>
                                      <p:childTnLst>
                                        <p:set>
                                          <p:cBhvr>
                                            <p:cTn id="26" dur="1" fill="hold">
                                              <p:stCondLst>
                                                <p:cond delay="0"/>
                                              </p:stCondLst>
                                            </p:cTn>
                                            <p:tgtEl>
                                              <p:spTgt spid="375"/>
                                            </p:tgtEl>
                                            <p:attrNameLst>
                                              <p:attrName>style.visibility</p:attrName>
                                            </p:attrNameLst>
                                          </p:cBhvr>
                                          <p:to>
                                            <p:strVal val="visible"/>
                                          </p:to>
                                        </p:set>
                                        <p:anim calcmode="lin" valueType="num">
                                          <p:cBhvr>
                                            <p:cTn id="27" dur="750" fill="hold"/>
                                            <p:tgtEl>
                                              <p:spTgt spid="375"/>
                                            </p:tgtEl>
                                            <p:attrNameLst>
                                              <p:attrName>ppt_w</p:attrName>
                                            </p:attrNameLst>
                                          </p:cBhvr>
                                          <p:tavLst>
                                            <p:tav tm="0">
                                              <p:val>
                                                <p:strVal val="#ppt_w*0.70"/>
                                              </p:val>
                                            </p:tav>
                                            <p:tav tm="100000">
                                              <p:val>
                                                <p:strVal val="#ppt_w"/>
                                              </p:val>
                                            </p:tav>
                                          </p:tavLst>
                                        </p:anim>
                                        <p:anim calcmode="lin" valueType="num">
                                          <p:cBhvr>
                                            <p:cTn id="28" dur="750" fill="hold"/>
                                            <p:tgtEl>
                                              <p:spTgt spid="375"/>
                                            </p:tgtEl>
                                            <p:attrNameLst>
                                              <p:attrName>ppt_h</p:attrName>
                                            </p:attrNameLst>
                                          </p:cBhvr>
                                          <p:tavLst>
                                            <p:tav tm="0">
                                              <p:val>
                                                <p:strVal val="#ppt_h"/>
                                              </p:val>
                                            </p:tav>
                                            <p:tav tm="100000">
                                              <p:val>
                                                <p:strVal val="#ppt_h"/>
                                              </p:val>
                                            </p:tav>
                                          </p:tavLst>
                                        </p:anim>
                                        <p:animEffect transition="in" filter="fade">
                                          <p:cBhvr>
                                            <p:cTn id="29" dur="750"/>
                                            <p:tgtEl>
                                              <p:spTgt spid="375"/>
                                            </p:tgtEl>
                                          </p:cBhvr>
                                        </p:animEffect>
                                      </p:childTnLst>
                                    </p:cTn>
                                  </p:par>
                                </p:childTnLst>
                              </p:cTn>
                            </p:par>
                            <p:par>
                              <p:cTn id="30" fill="hold">
                                <p:stCondLst>
                                  <p:cond delay="4500"/>
                                </p:stCondLst>
                                <p:childTnLst>
                                  <p:par>
                                    <p:cTn id="31" presetID="2" presetClass="entr" presetSubtype="8" fill="hold" grpId="0" nodeType="afterEffect">
                                      <p:stCondLst>
                                        <p:cond delay="0"/>
                                      </p:stCondLst>
                                      <p:iterate type="lt">
                                        <p:tmPct val="10000"/>
                                      </p:iterate>
                                      <p:childTnLst>
                                        <p:set>
                                          <p:cBhvr>
                                            <p:cTn id="32" dur="1" fill="hold">
                                              <p:stCondLst>
                                                <p:cond delay="0"/>
                                              </p:stCondLst>
                                            </p:cTn>
                                            <p:tgtEl>
                                              <p:spTgt spid="447"/>
                                            </p:tgtEl>
                                            <p:attrNameLst>
                                              <p:attrName>style.visibility</p:attrName>
                                            </p:attrNameLst>
                                          </p:cBhvr>
                                          <p:to>
                                            <p:strVal val="visible"/>
                                          </p:to>
                                        </p:set>
                                        <p:anim calcmode="lin" valueType="num">
                                          <p:cBhvr>
                                            <p:cTn id="33" dur="500" fill="hold"/>
                                            <p:tgtEl>
                                              <p:spTgt spid="447"/>
                                            </p:tgtEl>
                                            <p:attrNameLst>
                                              <p:attrName>ppt_x</p:attrName>
                                            </p:attrNameLst>
                                          </p:cBhvr>
                                          <p:tavLst>
                                            <p:tav tm="0">
                                              <p:val>
                                                <p:strVal val="0-#ppt_w/2"/>
                                              </p:val>
                                            </p:tav>
                                            <p:tav tm="100000">
                                              <p:val>
                                                <p:strVal val="#ppt_x"/>
                                              </p:val>
                                            </p:tav>
                                          </p:tavLst>
                                        </p:anim>
                                        <p:anim calcmode="lin" valueType="num">
                                          <p:cBhvr>
                                            <p:cTn id="34" dur="500" fill="hold"/>
                                            <p:tgtEl>
                                              <p:spTgt spid="447"/>
                                            </p:tgtEl>
                                            <p:attrNameLst>
                                              <p:attrName>ppt_y</p:attrName>
                                            </p:attrNameLst>
                                          </p:cBhvr>
                                          <p:tavLst>
                                            <p:tav tm="0">
                                              <p:val>
                                                <p:strVal val="#ppt_y"/>
                                              </p:val>
                                            </p:tav>
                                            <p:tav tm="100000">
                                              <p:val>
                                                <p:strVal val="#ppt_y"/>
                                              </p:val>
                                            </p:tav>
                                          </p:tavLst>
                                        </p:anim>
                                      </p:childTnLst>
                                    </p:cTn>
                                  </p:par>
                                </p:childTnLst>
                              </p:cTn>
                            </p:par>
                            <p:par>
                              <p:cTn id="35" fill="hold">
                                <p:stCondLst>
                                  <p:cond delay="4900"/>
                                </p:stCondLst>
                                <p:childTnLst>
                                  <p:par>
                                    <p:cTn id="36" presetID="26" presetClass="emph" presetSubtype="0" fill="hold" grpId="1" nodeType="afterEffect">
                                      <p:stCondLst>
                                        <p:cond delay="0"/>
                                      </p:stCondLst>
                                      <p:iterate type="lt">
                                        <p:tmPct val="10000"/>
                                      </p:iterate>
                                      <p:childTnLst>
                                        <p:animEffect transition="out" filter="fade">
                                          <p:cBhvr>
                                            <p:cTn id="37" dur="500" tmFilter="0, 0; .2, .5; .8, .5; 1, 0"/>
                                            <p:tgtEl>
                                              <p:spTgt spid="447"/>
                                            </p:tgtEl>
                                          </p:cBhvr>
                                        </p:animEffect>
                                        <p:animScale>
                                          <p:cBhvr>
                                            <p:cTn id="38" dur="250" autoRev="1" fill="hold"/>
                                            <p:tgtEl>
                                              <p:spTgt spid="447"/>
                                            </p:tgtEl>
                                          </p:cBhvr>
                                          <p:by x="105000" y="105000"/>
                                        </p:animScale>
                                      </p:childTnLst>
                                    </p:cTn>
                                  </p:par>
                                </p:childTnLst>
                              </p:cTn>
                            </p:par>
                            <p:par>
                              <p:cTn id="39" fill="hold">
                                <p:stCondLst>
                                  <p:cond delay="5550"/>
                                </p:stCondLst>
                                <p:childTnLst>
                                  <p:par>
                                    <p:cTn id="40" presetID="42" presetClass="entr" presetSubtype="0" fill="hold" nodeType="after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fade">
                                          <p:cBhvr>
                                            <p:cTn id="42" dur="1000"/>
                                            <p:tgtEl>
                                              <p:spTgt spid="448"/>
                                            </p:tgtEl>
                                          </p:cBhvr>
                                        </p:animEffect>
                                        <p:anim calcmode="lin" valueType="num">
                                          <p:cBhvr>
                                            <p:cTn id="43" dur="1000" fill="hold"/>
                                            <p:tgtEl>
                                              <p:spTgt spid="448"/>
                                            </p:tgtEl>
                                            <p:attrNameLst>
                                              <p:attrName>ppt_x</p:attrName>
                                            </p:attrNameLst>
                                          </p:cBhvr>
                                          <p:tavLst>
                                            <p:tav tm="0">
                                              <p:val>
                                                <p:strVal val="#ppt_x"/>
                                              </p:val>
                                            </p:tav>
                                            <p:tav tm="100000">
                                              <p:val>
                                                <p:strVal val="#ppt_x"/>
                                              </p:val>
                                            </p:tav>
                                          </p:tavLst>
                                        </p:anim>
                                        <p:anim calcmode="lin" valueType="num">
                                          <p:cBhvr>
                                            <p:cTn id="44" dur="1000" fill="hold"/>
                                            <p:tgtEl>
                                              <p:spTgt spid="448"/>
                                            </p:tgtEl>
                                            <p:attrNameLst>
                                              <p:attrName>ppt_y</p:attrName>
                                            </p:attrNameLst>
                                          </p:cBhvr>
                                          <p:tavLst>
                                            <p:tav tm="0">
                                              <p:val>
                                                <p:strVal val="#ppt_y+.1"/>
                                              </p:val>
                                            </p:tav>
                                            <p:tav tm="100000">
                                              <p:val>
                                                <p:strVal val="#ppt_y"/>
                                              </p:val>
                                            </p:tav>
                                          </p:tavLst>
                                        </p:anim>
                                      </p:childTnLst>
                                    </p:cTn>
                                  </p:par>
                                </p:childTnLst>
                              </p:cTn>
                            </p:par>
                            <p:par>
                              <p:cTn id="45" fill="hold">
                                <p:stCondLst>
                                  <p:cond delay="6550"/>
                                </p:stCondLst>
                                <p:childTnLst>
                                  <p:par>
                                    <p:cTn id="46" presetID="2" presetClass="entr" presetSubtype="8" decel="100000" fill="hold" grpId="0" nodeType="afterEffect">
                                      <p:stCondLst>
                                        <p:cond delay="0"/>
                                      </p:stCondLst>
                                      <p:childTnLst>
                                        <p:set>
                                          <p:cBhvr>
                                            <p:cTn id="47" dur="1" fill="hold">
                                              <p:stCondLst>
                                                <p:cond delay="0"/>
                                              </p:stCondLst>
                                            </p:cTn>
                                            <p:tgtEl>
                                              <p:spTgt spid="453"/>
                                            </p:tgtEl>
                                            <p:attrNameLst>
                                              <p:attrName>style.visibility</p:attrName>
                                            </p:attrNameLst>
                                          </p:cBhvr>
                                          <p:to>
                                            <p:strVal val="visible"/>
                                          </p:to>
                                        </p:set>
                                        <p:anim calcmode="lin" valueType="num">
                                          <p:cBhvr additive="base">
                                            <p:cTn id="48" dur="1400" fill="hold"/>
                                            <p:tgtEl>
                                              <p:spTgt spid="453"/>
                                            </p:tgtEl>
                                            <p:attrNameLst>
                                              <p:attrName>ppt_x</p:attrName>
                                            </p:attrNameLst>
                                          </p:cBhvr>
                                          <p:tavLst>
                                            <p:tav tm="0">
                                              <p:val>
                                                <p:strVal val="0-#ppt_w/2"/>
                                              </p:val>
                                            </p:tav>
                                            <p:tav tm="100000">
                                              <p:val>
                                                <p:strVal val="#ppt_x"/>
                                              </p:val>
                                            </p:tav>
                                          </p:tavLst>
                                        </p:anim>
                                        <p:anim calcmode="lin" valueType="num">
                                          <p:cBhvr additive="base">
                                            <p:cTn id="49" dur="1400" fill="hold"/>
                                            <p:tgtEl>
                                              <p:spTgt spid="453"/>
                                            </p:tgtEl>
                                            <p:attrNameLst>
                                              <p:attrName>ppt_y</p:attrName>
                                            </p:attrNameLst>
                                          </p:cBhvr>
                                          <p:tavLst>
                                            <p:tav tm="0">
                                              <p:val>
                                                <p:strVal val="#ppt_y"/>
                                              </p:val>
                                            </p:tav>
                                            <p:tav tm="100000">
                                              <p:val>
                                                <p:strVal val="#ppt_y"/>
                                              </p:val>
                                            </p:tav>
                                          </p:tavLst>
                                        </p:anim>
                                      </p:childTnLst>
                                    </p:cTn>
                                  </p:par>
                                  <p:par>
                                    <p:cTn id="50" presetID="14" presetClass="entr" presetSubtype="10" fill="hold" grpId="0" nodeType="withEffect">
                                      <p:stCondLst>
                                        <p:cond delay="0"/>
                                      </p:stCondLst>
                                      <p:childTnLst>
                                        <p:set>
                                          <p:cBhvr>
                                            <p:cTn id="51" dur="1" fill="hold">
                                              <p:stCondLst>
                                                <p:cond delay="0"/>
                                              </p:stCondLst>
                                            </p:cTn>
                                            <p:tgtEl>
                                              <p:spTgt spid="455"/>
                                            </p:tgtEl>
                                            <p:attrNameLst>
                                              <p:attrName>style.visibility</p:attrName>
                                            </p:attrNameLst>
                                          </p:cBhvr>
                                          <p:to>
                                            <p:strVal val="visible"/>
                                          </p:to>
                                        </p:set>
                                        <p:animEffect transition="in" filter="randombar(horizontal)">
                                          <p:cBhvr>
                                            <p:cTn id="52" dur="500"/>
                                            <p:tgtEl>
                                              <p:spTgt spid="455"/>
                                            </p:tgtEl>
                                          </p:cBhvr>
                                        </p:animEffect>
                                      </p:childTnLst>
                                    </p:cTn>
                                  </p:par>
                                </p:childTnLst>
                              </p:cTn>
                            </p:par>
                            <p:par>
                              <p:cTn id="53" fill="hold">
                                <p:stCondLst>
                                  <p:cond delay="8050"/>
                                </p:stCondLst>
                                <p:childTnLst>
                                  <p:par>
                                    <p:cTn id="54" presetID="2" presetClass="entr" presetSubtype="8" decel="100000" fill="hold" grpId="0" nodeType="afterEffect">
                                      <p:stCondLst>
                                        <p:cond delay="0"/>
                                      </p:stCondLst>
                                      <p:childTnLst>
                                        <p:set>
                                          <p:cBhvr>
                                            <p:cTn id="55" dur="1" fill="hold">
                                              <p:stCondLst>
                                                <p:cond delay="0"/>
                                              </p:stCondLst>
                                            </p:cTn>
                                            <p:tgtEl>
                                              <p:spTgt spid="452"/>
                                            </p:tgtEl>
                                            <p:attrNameLst>
                                              <p:attrName>style.visibility</p:attrName>
                                            </p:attrNameLst>
                                          </p:cBhvr>
                                          <p:to>
                                            <p:strVal val="visible"/>
                                          </p:to>
                                        </p:set>
                                        <p:anim calcmode="lin" valueType="num">
                                          <p:cBhvr additive="base">
                                            <p:cTn id="56" dur="1400" fill="hold"/>
                                            <p:tgtEl>
                                              <p:spTgt spid="452"/>
                                            </p:tgtEl>
                                            <p:attrNameLst>
                                              <p:attrName>ppt_x</p:attrName>
                                            </p:attrNameLst>
                                          </p:cBhvr>
                                          <p:tavLst>
                                            <p:tav tm="0">
                                              <p:val>
                                                <p:strVal val="0-#ppt_w/2"/>
                                              </p:val>
                                            </p:tav>
                                            <p:tav tm="100000">
                                              <p:val>
                                                <p:strVal val="#ppt_x"/>
                                              </p:val>
                                            </p:tav>
                                          </p:tavLst>
                                        </p:anim>
                                        <p:anim calcmode="lin" valueType="num">
                                          <p:cBhvr additive="base">
                                            <p:cTn id="57" dur="1400" fill="hold"/>
                                            <p:tgtEl>
                                              <p:spTgt spid="452"/>
                                            </p:tgtEl>
                                            <p:attrNameLst>
                                              <p:attrName>ppt_y</p:attrName>
                                            </p:attrNameLst>
                                          </p:cBhvr>
                                          <p:tavLst>
                                            <p:tav tm="0">
                                              <p:val>
                                                <p:strVal val="#ppt_y"/>
                                              </p:val>
                                            </p:tav>
                                            <p:tav tm="100000">
                                              <p:val>
                                                <p:strVal val="#ppt_y"/>
                                              </p:val>
                                            </p:tav>
                                          </p:tavLst>
                                        </p:anim>
                                      </p:childTnLst>
                                    </p:cTn>
                                  </p:par>
                                  <p:par>
                                    <p:cTn id="58" presetID="14" presetClass="entr" presetSubtype="10" fill="hold" grpId="0" nodeType="withEffect">
                                      <p:stCondLst>
                                        <p:cond delay="0"/>
                                      </p:stCondLst>
                                      <p:childTnLst>
                                        <p:set>
                                          <p:cBhvr>
                                            <p:cTn id="59" dur="1" fill="hold">
                                              <p:stCondLst>
                                                <p:cond delay="0"/>
                                              </p:stCondLst>
                                            </p:cTn>
                                            <p:tgtEl>
                                              <p:spTgt spid="454"/>
                                            </p:tgtEl>
                                            <p:attrNameLst>
                                              <p:attrName>style.visibility</p:attrName>
                                            </p:attrNameLst>
                                          </p:cBhvr>
                                          <p:to>
                                            <p:strVal val="visible"/>
                                          </p:to>
                                        </p:set>
                                        <p:animEffect transition="in" filter="randombar(horizontal)">
                                          <p:cBhvr>
                                            <p:cTn id="60" dur="500"/>
                                            <p:tgtEl>
                                              <p:spTgt spid="454"/>
                                            </p:tgtEl>
                                          </p:cBhvr>
                                        </p:animEffect>
                                      </p:childTnLst>
                                    </p:cTn>
                                  </p:par>
                                </p:childTnLst>
                              </p:cTn>
                            </p:par>
                            <p:par>
                              <p:cTn id="61" fill="hold">
                                <p:stCondLst>
                                  <p:cond delay="9550"/>
                                </p:stCondLst>
                                <p:childTnLst>
                                  <p:par>
                                    <p:cTn id="62" presetID="2" presetClass="entr" presetSubtype="8" decel="100000" fill="hold" grpId="0" nodeType="afterEffect">
                                      <p:stCondLst>
                                        <p:cond delay="0"/>
                                      </p:stCondLst>
                                      <p:childTnLst>
                                        <p:set>
                                          <p:cBhvr>
                                            <p:cTn id="63" dur="1" fill="hold">
                                              <p:stCondLst>
                                                <p:cond delay="0"/>
                                              </p:stCondLst>
                                            </p:cTn>
                                            <p:tgtEl>
                                              <p:spTgt spid="457"/>
                                            </p:tgtEl>
                                            <p:attrNameLst>
                                              <p:attrName>style.visibility</p:attrName>
                                            </p:attrNameLst>
                                          </p:cBhvr>
                                          <p:to>
                                            <p:strVal val="visible"/>
                                          </p:to>
                                        </p:set>
                                        <p:anim calcmode="lin" valueType="num">
                                          <p:cBhvr additive="base">
                                            <p:cTn id="64" dur="1400" fill="hold"/>
                                            <p:tgtEl>
                                              <p:spTgt spid="457"/>
                                            </p:tgtEl>
                                            <p:attrNameLst>
                                              <p:attrName>ppt_x</p:attrName>
                                            </p:attrNameLst>
                                          </p:cBhvr>
                                          <p:tavLst>
                                            <p:tav tm="0">
                                              <p:val>
                                                <p:strVal val="0-#ppt_w/2"/>
                                              </p:val>
                                            </p:tav>
                                            <p:tav tm="100000">
                                              <p:val>
                                                <p:strVal val="#ppt_x"/>
                                              </p:val>
                                            </p:tav>
                                          </p:tavLst>
                                        </p:anim>
                                        <p:anim calcmode="lin" valueType="num">
                                          <p:cBhvr additive="base">
                                            <p:cTn id="65" dur="1400" fill="hold"/>
                                            <p:tgtEl>
                                              <p:spTgt spid="457"/>
                                            </p:tgtEl>
                                            <p:attrNameLst>
                                              <p:attrName>ppt_y</p:attrName>
                                            </p:attrNameLst>
                                          </p:cBhvr>
                                          <p:tavLst>
                                            <p:tav tm="0">
                                              <p:val>
                                                <p:strVal val="#ppt_y"/>
                                              </p:val>
                                            </p:tav>
                                            <p:tav tm="100000">
                                              <p:val>
                                                <p:strVal val="#ppt_y"/>
                                              </p:val>
                                            </p:tav>
                                          </p:tavLst>
                                        </p:anim>
                                      </p:childTnLst>
                                    </p:cTn>
                                  </p:par>
                                  <p:par>
                                    <p:cTn id="66" presetID="14" presetClass="entr" presetSubtype="10" fill="hold" grpId="0" nodeType="withEffect">
                                      <p:stCondLst>
                                        <p:cond delay="0"/>
                                      </p:stCondLst>
                                      <p:childTnLst>
                                        <p:set>
                                          <p:cBhvr>
                                            <p:cTn id="67" dur="1" fill="hold">
                                              <p:stCondLst>
                                                <p:cond delay="0"/>
                                              </p:stCondLst>
                                            </p:cTn>
                                            <p:tgtEl>
                                              <p:spTgt spid="459"/>
                                            </p:tgtEl>
                                            <p:attrNameLst>
                                              <p:attrName>style.visibility</p:attrName>
                                            </p:attrNameLst>
                                          </p:cBhvr>
                                          <p:to>
                                            <p:strVal val="visible"/>
                                          </p:to>
                                        </p:set>
                                        <p:animEffect transition="in" filter="randombar(horizontal)">
                                          <p:cBhvr>
                                            <p:cTn id="68" dur="500"/>
                                            <p:tgtEl>
                                              <p:spTgt spid="459"/>
                                            </p:tgtEl>
                                          </p:cBhvr>
                                        </p:animEffect>
                                      </p:childTnLst>
                                    </p:cTn>
                                  </p:par>
                                </p:childTnLst>
                              </p:cTn>
                            </p:par>
                            <p:par>
                              <p:cTn id="69" fill="hold">
                                <p:stCondLst>
                                  <p:cond delay="11050"/>
                                </p:stCondLst>
                                <p:childTnLst>
                                  <p:par>
                                    <p:cTn id="70" presetID="2" presetClass="entr" presetSubtype="8" decel="100000" fill="hold" grpId="0" nodeType="afterEffect">
                                      <p:stCondLst>
                                        <p:cond delay="0"/>
                                      </p:stCondLst>
                                      <p:childTnLst>
                                        <p:set>
                                          <p:cBhvr>
                                            <p:cTn id="71" dur="1" fill="hold">
                                              <p:stCondLst>
                                                <p:cond delay="0"/>
                                              </p:stCondLst>
                                            </p:cTn>
                                            <p:tgtEl>
                                              <p:spTgt spid="456"/>
                                            </p:tgtEl>
                                            <p:attrNameLst>
                                              <p:attrName>style.visibility</p:attrName>
                                            </p:attrNameLst>
                                          </p:cBhvr>
                                          <p:to>
                                            <p:strVal val="visible"/>
                                          </p:to>
                                        </p:set>
                                        <p:anim calcmode="lin" valueType="num">
                                          <p:cBhvr additive="base">
                                            <p:cTn id="72" dur="1400" fill="hold"/>
                                            <p:tgtEl>
                                              <p:spTgt spid="456"/>
                                            </p:tgtEl>
                                            <p:attrNameLst>
                                              <p:attrName>ppt_x</p:attrName>
                                            </p:attrNameLst>
                                          </p:cBhvr>
                                          <p:tavLst>
                                            <p:tav tm="0">
                                              <p:val>
                                                <p:strVal val="0-#ppt_w/2"/>
                                              </p:val>
                                            </p:tav>
                                            <p:tav tm="100000">
                                              <p:val>
                                                <p:strVal val="#ppt_x"/>
                                              </p:val>
                                            </p:tav>
                                          </p:tavLst>
                                        </p:anim>
                                        <p:anim calcmode="lin" valueType="num">
                                          <p:cBhvr additive="base">
                                            <p:cTn id="73" dur="1400" fill="hold"/>
                                            <p:tgtEl>
                                              <p:spTgt spid="456"/>
                                            </p:tgtEl>
                                            <p:attrNameLst>
                                              <p:attrName>ppt_y</p:attrName>
                                            </p:attrNameLst>
                                          </p:cBhvr>
                                          <p:tavLst>
                                            <p:tav tm="0">
                                              <p:val>
                                                <p:strVal val="#ppt_y"/>
                                              </p:val>
                                            </p:tav>
                                            <p:tav tm="100000">
                                              <p:val>
                                                <p:strVal val="#ppt_y"/>
                                              </p:val>
                                            </p:tav>
                                          </p:tavLst>
                                        </p:anim>
                                      </p:childTnLst>
                                    </p:cTn>
                                  </p:par>
                                  <p:par>
                                    <p:cTn id="74" presetID="14" presetClass="entr" presetSubtype="10" fill="hold" grpId="0" nodeType="withEffect">
                                      <p:stCondLst>
                                        <p:cond delay="0"/>
                                      </p:stCondLst>
                                      <p:childTnLst>
                                        <p:set>
                                          <p:cBhvr>
                                            <p:cTn id="75" dur="1" fill="hold">
                                              <p:stCondLst>
                                                <p:cond delay="0"/>
                                              </p:stCondLst>
                                            </p:cTn>
                                            <p:tgtEl>
                                              <p:spTgt spid="458"/>
                                            </p:tgtEl>
                                            <p:attrNameLst>
                                              <p:attrName>style.visibility</p:attrName>
                                            </p:attrNameLst>
                                          </p:cBhvr>
                                          <p:to>
                                            <p:strVal val="visible"/>
                                          </p:to>
                                        </p:set>
                                        <p:animEffect transition="in" filter="randombar(horizontal)">
                                          <p:cBhvr>
                                            <p:cTn id="76" dur="500"/>
                                            <p:tgtEl>
                                              <p:spTgt spid="458"/>
                                            </p:tgtEl>
                                          </p:cBhvr>
                                        </p:animEffect>
                                      </p:childTnLst>
                                    </p:cTn>
                                  </p:par>
                                </p:childTnLst>
                              </p:cTn>
                            </p:par>
                            <p:par>
                              <p:cTn id="77" fill="hold">
                                <p:stCondLst>
                                  <p:cond delay="12550"/>
                                </p:stCondLst>
                                <p:childTnLst>
                                  <p:par>
                                    <p:cTn id="78" presetID="52" presetClass="entr" presetSubtype="0" fill="hold" nodeType="afterEffect">
                                      <p:stCondLst>
                                        <p:cond delay="0"/>
                                      </p:stCondLst>
                                      <p:childTnLst>
                                        <p:set>
                                          <p:cBhvr>
                                            <p:cTn id="79" dur="1" fill="hold">
                                              <p:stCondLst>
                                                <p:cond delay="0"/>
                                              </p:stCondLst>
                                            </p:cTn>
                                            <p:tgtEl>
                                              <p:spTgt spid="460"/>
                                            </p:tgtEl>
                                            <p:attrNameLst>
                                              <p:attrName>style.visibility</p:attrName>
                                            </p:attrNameLst>
                                          </p:cBhvr>
                                          <p:to>
                                            <p:strVal val="visible"/>
                                          </p:to>
                                        </p:set>
                                        <p:animScale>
                                          <p:cBhvr>
                                            <p:cTn id="80"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60"/>
                                            </p:tgtEl>
                                            <p:attrNameLst>
                                              <p:attrName>ppt_x</p:attrName>
                                              <p:attrName>ppt_y</p:attrName>
                                            </p:attrNameLst>
                                          </p:cBhvr>
                                        </p:animMotion>
                                        <p:animEffect transition="in" filter="fade">
                                          <p:cBhvr>
                                            <p:cTn id="82" dur="1000"/>
                                            <p:tgtEl>
                                              <p:spTgt spid="460"/>
                                            </p:tgtEl>
                                          </p:cBhvr>
                                        </p:animEffect>
                                      </p:childTnLst>
                                    </p:cTn>
                                  </p:par>
                                  <p:par>
                                    <p:cTn id="83" presetID="52" presetClass="entr" presetSubtype="0" fill="hold" nodeType="withEffect">
                                      <p:stCondLst>
                                        <p:cond delay="200"/>
                                      </p:stCondLst>
                                      <p:childTnLst>
                                        <p:set>
                                          <p:cBhvr>
                                            <p:cTn id="84" dur="1" fill="hold">
                                              <p:stCondLst>
                                                <p:cond delay="0"/>
                                              </p:stCondLst>
                                            </p:cTn>
                                            <p:tgtEl>
                                              <p:spTgt spid="461"/>
                                            </p:tgtEl>
                                            <p:attrNameLst>
                                              <p:attrName>style.visibility</p:attrName>
                                            </p:attrNameLst>
                                          </p:cBhvr>
                                          <p:to>
                                            <p:strVal val="visible"/>
                                          </p:to>
                                        </p:set>
                                        <p:animScale>
                                          <p:cBhvr>
                                            <p:cTn id="85"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461"/>
                                            </p:tgtEl>
                                            <p:attrNameLst>
                                              <p:attrName>ppt_x</p:attrName>
                                              <p:attrName>ppt_y</p:attrName>
                                            </p:attrNameLst>
                                          </p:cBhvr>
                                        </p:animMotion>
                                        <p:animEffect transition="in" filter="fade">
                                          <p:cBhvr>
                                            <p:cTn id="8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75" grpId="0" animBg="1"/>
          <p:bldP spid="447" grpId="0"/>
          <p:bldP spid="447" grpId="1"/>
          <p:bldP spid="452" grpId="0"/>
          <p:bldP spid="453" grpId="0"/>
          <p:bldP spid="454" grpId="0"/>
          <p:bldP spid="455" grpId="0"/>
          <p:bldP spid="456" grpId="0"/>
          <p:bldP spid="457" grpId="0"/>
          <p:bldP spid="458" grpId="0"/>
          <p:bldP spid="45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200000">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组合 128"/>
          <p:cNvGrpSpPr/>
          <p:nvPr/>
        </p:nvGrpSpPr>
        <p:grpSpPr>
          <a:xfrm rot="4627534" flipV="1">
            <a:off x="-451234" y="2256334"/>
            <a:ext cx="5190546" cy="4183077"/>
            <a:chOff x="1816885" y="160250"/>
            <a:chExt cx="5190546" cy="4183077"/>
          </a:xfrm>
          <a:solidFill>
            <a:schemeClr val="tx1">
              <a:lumMod val="50000"/>
              <a:lumOff val="50000"/>
            </a:schemeClr>
          </a:solidFill>
        </p:grpSpPr>
        <p:grpSp>
          <p:nvGrpSpPr>
            <p:cNvPr id="130" name="组合 129"/>
            <p:cNvGrpSpPr/>
            <p:nvPr/>
          </p:nvGrpSpPr>
          <p:grpSpPr>
            <a:xfrm rot="1500213">
              <a:off x="1816885" y="160250"/>
              <a:ext cx="4835931" cy="4183077"/>
              <a:chOff x="2983829" y="1091787"/>
              <a:chExt cx="4835931" cy="4183077"/>
            </a:xfrm>
            <a:grpFill/>
          </p:grpSpPr>
          <p:sp>
            <p:nvSpPr>
              <p:cNvPr id="13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8"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9"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0"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1"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3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六大亮点</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218" name="组合 217"/>
          <p:cNvGrpSpPr/>
          <p:nvPr/>
        </p:nvGrpSpPr>
        <p:grpSpPr>
          <a:xfrm>
            <a:off x="9846309" y="3504735"/>
            <a:ext cx="5242797" cy="2830090"/>
            <a:chOff x="2522554" y="1022408"/>
            <a:chExt cx="7177195" cy="3918760"/>
          </a:xfrm>
          <a:effectLst>
            <a:outerShdw blurRad="1092200" dist="647700" dir="5400000" algn="t" rotWithShape="0">
              <a:prstClr val="black">
                <a:alpha val="40000"/>
              </a:prstClr>
            </a:outerShdw>
          </a:effectLst>
        </p:grpSpPr>
        <p:pic>
          <p:nvPicPr>
            <p:cNvPr id="219" name="图片 218"/>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522554" y="1022408"/>
              <a:ext cx="7177195" cy="3918760"/>
            </a:xfrm>
            <a:prstGeom prst="rect">
              <a:avLst/>
            </a:prstGeom>
            <a:effectLst>
              <a:outerShdw blurRad="50800" dist="38100" dir="5400000" algn="t" rotWithShape="0">
                <a:prstClr val="black">
                  <a:alpha val="40000"/>
                </a:prstClr>
              </a:outerShdw>
            </a:effectLst>
          </p:spPr>
        </p:pic>
        <p:pic>
          <p:nvPicPr>
            <p:cNvPr id="220" name="图片 219"/>
            <p:cNvPicPr>
              <a:picLocks noChangeAspect="1"/>
            </p:cNvPicPr>
            <p:nvPr/>
          </p:nvPicPr>
          <p:blipFill rotWithShape="1">
            <a:blip r:embed="rId7" cstate="print">
              <a:extLst>
                <a:ext uri="{28A0092B-C50C-407E-A947-70E740481C1C}">
                  <a14:useLocalDpi xmlns:a14="http://schemas.microsoft.com/office/drawing/2010/main" val="0"/>
                </a:ext>
              </a:extLst>
            </a:blip>
            <a:srcRect t="9677"/>
            <a:stretch>
              <a:fillRect/>
            </a:stretch>
          </p:blipFill>
          <p:spPr>
            <a:xfrm>
              <a:off x="3429755" y="1312879"/>
              <a:ext cx="5348486" cy="3097196"/>
            </a:xfrm>
            <a:prstGeom prst="rect">
              <a:avLst/>
            </a:prstGeom>
          </p:spPr>
        </p:pic>
      </p:grpSp>
      <p:sp>
        <p:nvSpPr>
          <p:cNvPr id="269" name="Freeform 5"/>
          <p:cNvSpPr/>
          <p:nvPr/>
        </p:nvSpPr>
        <p:spPr bwMode="auto">
          <a:xfrm>
            <a:off x="6523996" y="2543213"/>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66" name="Freeform 5"/>
          <p:cNvSpPr/>
          <p:nvPr/>
        </p:nvSpPr>
        <p:spPr bwMode="auto">
          <a:xfrm>
            <a:off x="4467930" y="2527690"/>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60" name="Freeform 5"/>
          <p:cNvSpPr>
            <a:spLocks noEditPoints="1"/>
          </p:cNvSpPr>
          <p:nvPr/>
        </p:nvSpPr>
        <p:spPr bwMode="auto">
          <a:xfrm>
            <a:off x="6907801" y="2884916"/>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0" name="Freeform 5"/>
          <p:cNvSpPr/>
          <p:nvPr/>
        </p:nvSpPr>
        <p:spPr bwMode="auto">
          <a:xfrm>
            <a:off x="6518584" y="3735325"/>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61" name="Freeform 6"/>
          <p:cNvSpPr>
            <a:spLocks noEditPoints="1"/>
          </p:cNvSpPr>
          <p:nvPr/>
        </p:nvSpPr>
        <p:spPr bwMode="auto">
          <a:xfrm>
            <a:off x="6967195" y="4077992"/>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2" name="Freeform 7"/>
          <p:cNvSpPr/>
          <p:nvPr/>
        </p:nvSpPr>
        <p:spPr bwMode="auto">
          <a:xfrm>
            <a:off x="4883456" y="2889137"/>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1" name="Freeform 5"/>
          <p:cNvSpPr/>
          <p:nvPr/>
        </p:nvSpPr>
        <p:spPr bwMode="auto">
          <a:xfrm>
            <a:off x="5474469" y="4284331"/>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72" name="Freeform 5"/>
          <p:cNvSpPr/>
          <p:nvPr/>
        </p:nvSpPr>
        <p:spPr bwMode="auto">
          <a:xfrm>
            <a:off x="4437490" y="3719802"/>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63" name="Freeform 8"/>
          <p:cNvSpPr/>
          <p:nvPr/>
        </p:nvSpPr>
        <p:spPr bwMode="auto">
          <a:xfrm>
            <a:off x="5896979" y="4662445"/>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8" name="Freeform 5"/>
          <p:cNvSpPr/>
          <p:nvPr/>
        </p:nvSpPr>
        <p:spPr bwMode="auto">
          <a:xfrm>
            <a:off x="5499044" y="1936480"/>
            <a:ext cx="1271198" cy="115198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64" name="Freeform 9"/>
          <p:cNvSpPr/>
          <p:nvPr/>
        </p:nvSpPr>
        <p:spPr bwMode="auto">
          <a:xfrm>
            <a:off x="4812510" y="4123820"/>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5" name="Freeform 13"/>
          <p:cNvSpPr>
            <a:spLocks noEditPoints="1"/>
          </p:cNvSpPr>
          <p:nvPr/>
        </p:nvSpPr>
        <p:spPr bwMode="auto">
          <a:xfrm>
            <a:off x="5862917" y="2283491"/>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3" name="矩形 62"/>
          <p:cNvSpPr>
            <a:spLocks noChangeArrowheads="1"/>
          </p:cNvSpPr>
          <p:nvPr/>
        </p:nvSpPr>
        <p:spPr bwMode="auto">
          <a:xfrm>
            <a:off x="5696418" y="3249949"/>
            <a:ext cx="923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六大</a:t>
            </a:r>
            <a:endParaRPr lang="en-US" altLang="zh-CN" sz="24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a:p>
            <a:pPr algn="ctr"/>
            <a:r>
              <a:rPr lang="zh-CN" altLang="en-US" sz="24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亮点</a:t>
            </a:r>
            <a:endParaRPr lang="zh-CN" altLang="en-US" sz="24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sp>
        <p:nvSpPr>
          <p:cNvPr id="274" name="TextBox 22"/>
          <p:cNvSpPr txBox="1">
            <a:spLocks noChangeArrowheads="1"/>
          </p:cNvSpPr>
          <p:nvPr/>
        </p:nvSpPr>
        <p:spPr bwMode="auto">
          <a:xfrm>
            <a:off x="5253117" y="1269840"/>
            <a:ext cx="1713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buFont typeface="Webdings" panose="05030102010509060703" pitchFamily="18" charset="2"/>
              <a:buNone/>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点对点、量身定制的感觉</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5" name="TextBox 22"/>
          <p:cNvSpPr txBox="1">
            <a:spLocks noChangeArrowheads="1"/>
          </p:cNvSpPr>
          <p:nvPr/>
        </p:nvSpPr>
        <p:spPr bwMode="auto">
          <a:xfrm>
            <a:off x="7809984" y="2782044"/>
            <a:ext cx="1713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抛开中间环节，让利消费者</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6" name="TextBox 22"/>
          <p:cNvSpPr txBox="1">
            <a:spLocks noChangeArrowheads="1"/>
          </p:cNvSpPr>
          <p:nvPr/>
        </p:nvSpPr>
        <p:spPr bwMode="auto">
          <a:xfrm>
            <a:off x="7907173" y="4347873"/>
            <a:ext cx="1604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统一广告管理，免费推广支持</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7" name="TextBox 22"/>
          <p:cNvSpPr txBox="1">
            <a:spLocks noChangeArrowheads="1"/>
          </p:cNvSpPr>
          <p:nvPr/>
        </p:nvSpPr>
        <p:spPr bwMode="auto">
          <a:xfrm>
            <a:off x="2975750" y="2783071"/>
            <a:ext cx="1471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buFont typeface="Webdings" panose="05030102010509060703" pitchFamily="18" charset="2"/>
              <a:buNone/>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锁定位置，就近推荐线下实体店</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8" name="TextBox 22"/>
          <p:cNvSpPr txBox="1">
            <a:spLocks noChangeArrowheads="1"/>
          </p:cNvSpPr>
          <p:nvPr/>
        </p:nvSpPr>
        <p:spPr bwMode="auto">
          <a:xfrm>
            <a:off x="3166113" y="4388515"/>
            <a:ext cx="1309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buFont typeface="Webdings" panose="05030102010509060703" pitchFamily="18" charset="2"/>
              <a:buNone/>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七天免费退货，两年免费维护</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9" name="TextBox 22"/>
          <p:cNvSpPr txBox="1">
            <a:spLocks noChangeArrowheads="1"/>
          </p:cNvSpPr>
          <p:nvPr/>
        </p:nvSpPr>
        <p:spPr bwMode="auto">
          <a:xfrm>
            <a:off x="5164357" y="5683157"/>
            <a:ext cx="20234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丰富的增值服务，加强客户忠诚度</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280" name="Picture 7" descr="C:\Users\Administrator\Desktop\56d684a0446de.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7457043" y="1375350"/>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7" descr="C:\Users\Administrator\Desktop\56d684a0446de.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3737946" y="5778535"/>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14:bounceEnd="68000">
                                          <p:cBhvr additive="base">
                                            <p:cTn id="7" dur="500" fill="hold"/>
                                            <p:tgtEl>
                                              <p:spTgt spid="12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14:bounceEnd="68000">
                                          <p:cBhvr additive="base">
                                            <p:cTn id="12" dur="500" fill="hold"/>
                                            <p:tgtEl>
                                              <p:spTgt spid="129"/>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6" fill="hold" grpId="0" nodeType="afterEffect" p14:presetBounceEnd="66000">
                                      <p:stCondLst>
                                        <p:cond delay="0"/>
                                      </p:stCondLst>
                                      <p:childTnLst>
                                        <p:set>
                                          <p:cBhvr>
                                            <p:cTn id="26" dur="1" fill="hold">
                                              <p:stCondLst>
                                                <p:cond delay="0"/>
                                              </p:stCondLst>
                                            </p:cTn>
                                            <p:tgtEl>
                                              <p:spTgt spid="266"/>
                                            </p:tgtEl>
                                            <p:attrNameLst>
                                              <p:attrName>style.visibility</p:attrName>
                                            </p:attrNameLst>
                                          </p:cBhvr>
                                          <p:to>
                                            <p:strVal val="visible"/>
                                          </p:to>
                                        </p:set>
                                        <p:anim calcmode="lin" valueType="num" p14:bounceEnd="66000">
                                          <p:cBhvr additive="base">
                                            <p:cTn id="27" dur="1500" fill="hold"/>
                                            <p:tgtEl>
                                              <p:spTgt spid="266"/>
                                            </p:tgtEl>
                                            <p:attrNameLst>
                                              <p:attrName>ppt_x</p:attrName>
                                            </p:attrNameLst>
                                          </p:cBhvr>
                                          <p:tavLst>
                                            <p:tav tm="0">
                                              <p:val>
                                                <p:strVal val="1+#ppt_w/2"/>
                                              </p:val>
                                            </p:tav>
                                            <p:tav tm="100000">
                                              <p:val>
                                                <p:strVal val="#ppt_x"/>
                                              </p:val>
                                            </p:tav>
                                          </p:tavLst>
                                        </p:anim>
                                        <p:anim calcmode="lin" valueType="num" p14:bounceEnd="66000">
                                          <p:cBhvr additive="base">
                                            <p:cTn id="28" dur="1500" fill="hold"/>
                                            <p:tgtEl>
                                              <p:spTgt spid="2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6000">
                                      <p:stCondLst>
                                        <p:cond delay="0"/>
                                      </p:stCondLst>
                                      <p:childTnLst>
                                        <p:set>
                                          <p:cBhvr>
                                            <p:cTn id="30" dur="1" fill="hold">
                                              <p:stCondLst>
                                                <p:cond delay="0"/>
                                              </p:stCondLst>
                                            </p:cTn>
                                            <p:tgtEl>
                                              <p:spTgt spid="268"/>
                                            </p:tgtEl>
                                            <p:attrNameLst>
                                              <p:attrName>style.visibility</p:attrName>
                                            </p:attrNameLst>
                                          </p:cBhvr>
                                          <p:to>
                                            <p:strVal val="visible"/>
                                          </p:to>
                                        </p:set>
                                        <p:anim calcmode="lin" valueType="num" p14:bounceEnd="66000">
                                          <p:cBhvr additive="base">
                                            <p:cTn id="31" dur="1500" fill="hold"/>
                                            <p:tgtEl>
                                              <p:spTgt spid="268"/>
                                            </p:tgtEl>
                                            <p:attrNameLst>
                                              <p:attrName>ppt_x</p:attrName>
                                            </p:attrNameLst>
                                          </p:cBhvr>
                                          <p:tavLst>
                                            <p:tav tm="0">
                                              <p:val>
                                                <p:strVal val="#ppt_x"/>
                                              </p:val>
                                            </p:tav>
                                            <p:tav tm="100000">
                                              <p:val>
                                                <p:strVal val="#ppt_x"/>
                                              </p:val>
                                            </p:tav>
                                          </p:tavLst>
                                        </p:anim>
                                        <p:anim calcmode="lin" valueType="num" p14:bounceEnd="66000">
                                          <p:cBhvr additive="base">
                                            <p:cTn id="32" dur="1500" fill="hold"/>
                                            <p:tgtEl>
                                              <p:spTgt spid="26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14:presetBounceEnd="66000">
                                      <p:stCondLst>
                                        <p:cond delay="0"/>
                                      </p:stCondLst>
                                      <p:childTnLst>
                                        <p:set>
                                          <p:cBhvr>
                                            <p:cTn id="34" dur="1" fill="hold">
                                              <p:stCondLst>
                                                <p:cond delay="0"/>
                                              </p:stCondLst>
                                            </p:cTn>
                                            <p:tgtEl>
                                              <p:spTgt spid="269"/>
                                            </p:tgtEl>
                                            <p:attrNameLst>
                                              <p:attrName>style.visibility</p:attrName>
                                            </p:attrNameLst>
                                          </p:cBhvr>
                                          <p:to>
                                            <p:strVal val="visible"/>
                                          </p:to>
                                        </p:set>
                                        <p:anim calcmode="lin" valueType="num" p14:bounceEnd="66000">
                                          <p:cBhvr additive="base">
                                            <p:cTn id="35" dur="1500" fill="hold"/>
                                            <p:tgtEl>
                                              <p:spTgt spid="269"/>
                                            </p:tgtEl>
                                            <p:attrNameLst>
                                              <p:attrName>ppt_x</p:attrName>
                                            </p:attrNameLst>
                                          </p:cBhvr>
                                          <p:tavLst>
                                            <p:tav tm="0">
                                              <p:val>
                                                <p:strVal val="0-#ppt_w/2"/>
                                              </p:val>
                                            </p:tav>
                                            <p:tav tm="100000">
                                              <p:val>
                                                <p:strVal val="#ppt_x"/>
                                              </p:val>
                                            </p:tav>
                                          </p:tavLst>
                                        </p:anim>
                                        <p:anim calcmode="lin" valueType="num" p14:bounceEnd="66000">
                                          <p:cBhvr additive="base">
                                            <p:cTn id="36" dur="1500" fill="hold"/>
                                            <p:tgtEl>
                                              <p:spTgt spid="269"/>
                                            </p:tgtEl>
                                            <p:attrNameLst>
                                              <p:attrName>ppt_y</p:attrName>
                                            </p:attrNameLst>
                                          </p:cBhvr>
                                          <p:tavLst>
                                            <p:tav tm="0">
                                              <p:val>
                                                <p:strVal val="1+#ppt_h/2"/>
                                              </p:val>
                                            </p:tav>
                                            <p:tav tm="100000">
                                              <p:val>
                                                <p:strVal val="#ppt_y"/>
                                              </p:val>
                                            </p:tav>
                                          </p:tavLst>
                                        </p:anim>
                                      </p:childTnLst>
                                    </p:cTn>
                                  </p:par>
                                  <p:par>
                                    <p:cTn id="37" presetID="2" presetClass="entr" presetSubtype="9" fill="hold" grpId="0" nodeType="withEffect" p14:presetBounceEnd="66000">
                                      <p:stCondLst>
                                        <p:cond delay="0"/>
                                      </p:stCondLst>
                                      <p:childTnLst>
                                        <p:set>
                                          <p:cBhvr>
                                            <p:cTn id="38" dur="1" fill="hold">
                                              <p:stCondLst>
                                                <p:cond delay="0"/>
                                              </p:stCondLst>
                                            </p:cTn>
                                            <p:tgtEl>
                                              <p:spTgt spid="270"/>
                                            </p:tgtEl>
                                            <p:attrNameLst>
                                              <p:attrName>style.visibility</p:attrName>
                                            </p:attrNameLst>
                                          </p:cBhvr>
                                          <p:to>
                                            <p:strVal val="visible"/>
                                          </p:to>
                                        </p:set>
                                        <p:anim calcmode="lin" valueType="num" p14:bounceEnd="66000">
                                          <p:cBhvr additive="base">
                                            <p:cTn id="39" dur="1500" fill="hold"/>
                                            <p:tgtEl>
                                              <p:spTgt spid="270"/>
                                            </p:tgtEl>
                                            <p:attrNameLst>
                                              <p:attrName>ppt_x</p:attrName>
                                            </p:attrNameLst>
                                          </p:cBhvr>
                                          <p:tavLst>
                                            <p:tav tm="0">
                                              <p:val>
                                                <p:strVal val="0-#ppt_w/2"/>
                                              </p:val>
                                            </p:tav>
                                            <p:tav tm="100000">
                                              <p:val>
                                                <p:strVal val="#ppt_x"/>
                                              </p:val>
                                            </p:tav>
                                          </p:tavLst>
                                        </p:anim>
                                        <p:anim calcmode="lin" valueType="num" p14:bounceEnd="66000">
                                          <p:cBhvr additive="base">
                                            <p:cTn id="40" dur="1500" fill="hold"/>
                                            <p:tgtEl>
                                              <p:spTgt spid="2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66000">
                                      <p:stCondLst>
                                        <p:cond delay="0"/>
                                      </p:stCondLst>
                                      <p:childTnLst>
                                        <p:set>
                                          <p:cBhvr>
                                            <p:cTn id="42" dur="1" fill="hold">
                                              <p:stCondLst>
                                                <p:cond delay="0"/>
                                              </p:stCondLst>
                                            </p:cTn>
                                            <p:tgtEl>
                                              <p:spTgt spid="271"/>
                                            </p:tgtEl>
                                            <p:attrNameLst>
                                              <p:attrName>style.visibility</p:attrName>
                                            </p:attrNameLst>
                                          </p:cBhvr>
                                          <p:to>
                                            <p:strVal val="visible"/>
                                          </p:to>
                                        </p:set>
                                        <p:anim calcmode="lin" valueType="num" p14:bounceEnd="66000">
                                          <p:cBhvr additive="base">
                                            <p:cTn id="43" dur="1500" fill="hold"/>
                                            <p:tgtEl>
                                              <p:spTgt spid="271"/>
                                            </p:tgtEl>
                                            <p:attrNameLst>
                                              <p:attrName>ppt_x</p:attrName>
                                            </p:attrNameLst>
                                          </p:cBhvr>
                                          <p:tavLst>
                                            <p:tav tm="0">
                                              <p:val>
                                                <p:strVal val="#ppt_x"/>
                                              </p:val>
                                            </p:tav>
                                            <p:tav tm="100000">
                                              <p:val>
                                                <p:strVal val="#ppt_x"/>
                                              </p:val>
                                            </p:tav>
                                          </p:tavLst>
                                        </p:anim>
                                        <p:anim calcmode="lin" valueType="num" p14:bounceEnd="66000">
                                          <p:cBhvr additive="base">
                                            <p:cTn id="44" dur="1500" fill="hold"/>
                                            <p:tgtEl>
                                              <p:spTgt spid="27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66000">
                                      <p:stCondLst>
                                        <p:cond delay="0"/>
                                      </p:stCondLst>
                                      <p:childTnLst>
                                        <p:set>
                                          <p:cBhvr>
                                            <p:cTn id="46" dur="1" fill="hold">
                                              <p:stCondLst>
                                                <p:cond delay="0"/>
                                              </p:stCondLst>
                                            </p:cTn>
                                            <p:tgtEl>
                                              <p:spTgt spid="272"/>
                                            </p:tgtEl>
                                            <p:attrNameLst>
                                              <p:attrName>style.visibility</p:attrName>
                                            </p:attrNameLst>
                                          </p:cBhvr>
                                          <p:to>
                                            <p:strVal val="visible"/>
                                          </p:to>
                                        </p:set>
                                        <p:anim calcmode="lin" valueType="num" p14:bounceEnd="66000">
                                          <p:cBhvr additive="base">
                                            <p:cTn id="47" dur="1500" fill="hold"/>
                                            <p:tgtEl>
                                              <p:spTgt spid="272"/>
                                            </p:tgtEl>
                                            <p:attrNameLst>
                                              <p:attrName>ppt_x</p:attrName>
                                            </p:attrNameLst>
                                          </p:cBhvr>
                                          <p:tavLst>
                                            <p:tav tm="0">
                                              <p:val>
                                                <p:strVal val="1+#ppt_w/2"/>
                                              </p:val>
                                            </p:tav>
                                            <p:tav tm="100000">
                                              <p:val>
                                                <p:strVal val="#ppt_x"/>
                                              </p:val>
                                            </p:tav>
                                          </p:tavLst>
                                        </p:anim>
                                        <p:anim calcmode="lin" valueType="num" p14:bounceEnd="66000">
                                          <p:cBhvr additive="base">
                                            <p:cTn id="48" dur="1500" fill="hold"/>
                                            <p:tgtEl>
                                              <p:spTgt spid="272"/>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14" presetClass="entr" presetSubtype="5" fill="hold" grpId="0" nodeType="afterEffect">
                                      <p:stCondLst>
                                        <p:cond delay="0"/>
                                      </p:stCondLst>
                                      <p:childTnLst>
                                        <p:set>
                                          <p:cBhvr>
                                            <p:cTn id="51" dur="1" fill="hold">
                                              <p:stCondLst>
                                                <p:cond delay="0"/>
                                              </p:stCondLst>
                                            </p:cTn>
                                            <p:tgtEl>
                                              <p:spTgt spid="262"/>
                                            </p:tgtEl>
                                            <p:attrNameLst>
                                              <p:attrName>style.visibility</p:attrName>
                                            </p:attrNameLst>
                                          </p:cBhvr>
                                          <p:to>
                                            <p:strVal val="visible"/>
                                          </p:to>
                                        </p:set>
                                        <p:animEffect transition="in" filter="randombar(vertical)">
                                          <p:cBhvr>
                                            <p:cTn id="52" dur="500"/>
                                            <p:tgtEl>
                                              <p:spTgt spid="262"/>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265"/>
                                            </p:tgtEl>
                                            <p:attrNameLst>
                                              <p:attrName>style.visibility</p:attrName>
                                            </p:attrNameLst>
                                          </p:cBhvr>
                                          <p:to>
                                            <p:strVal val="visible"/>
                                          </p:to>
                                        </p:set>
                                        <p:animEffect transition="in" filter="randombar(vertical)">
                                          <p:cBhvr>
                                            <p:cTn id="55" dur="500"/>
                                            <p:tgtEl>
                                              <p:spTgt spid="265"/>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60"/>
                                            </p:tgtEl>
                                            <p:attrNameLst>
                                              <p:attrName>style.visibility</p:attrName>
                                            </p:attrNameLst>
                                          </p:cBhvr>
                                          <p:to>
                                            <p:strVal val="visible"/>
                                          </p:to>
                                        </p:set>
                                        <p:animEffect transition="in" filter="randombar(vertical)">
                                          <p:cBhvr>
                                            <p:cTn id="58" dur="500"/>
                                            <p:tgtEl>
                                              <p:spTgt spid="260"/>
                                            </p:tgtEl>
                                          </p:cBhvr>
                                        </p:animEffect>
                                      </p:childTnLst>
                                    </p:cTn>
                                  </p:par>
                                  <p:par>
                                    <p:cTn id="59" presetID="14" presetClass="entr" presetSubtype="5" fill="hold" grpId="0" nodeType="withEffect">
                                      <p:stCondLst>
                                        <p:cond delay="0"/>
                                      </p:stCondLst>
                                      <p:childTnLst>
                                        <p:set>
                                          <p:cBhvr>
                                            <p:cTn id="60" dur="1" fill="hold">
                                              <p:stCondLst>
                                                <p:cond delay="0"/>
                                              </p:stCondLst>
                                            </p:cTn>
                                            <p:tgtEl>
                                              <p:spTgt spid="261"/>
                                            </p:tgtEl>
                                            <p:attrNameLst>
                                              <p:attrName>style.visibility</p:attrName>
                                            </p:attrNameLst>
                                          </p:cBhvr>
                                          <p:to>
                                            <p:strVal val="visible"/>
                                          </p:to>
                                        </p:set>
                                        <p:animEffect transition="in" filter="randombar(vertical)">
                                          <p:cBhvr>
                                            <p:cTn id="61" dur="500"/>
                                            <p:tgtEl>
                                              <p:spTgt spid="261"/>
                                            </p:tgtEl>
                                          </p:cBhvr>
                                        </p:animEffect>
                                      </p:childTnLst>
                                    </p:cTn>
                                  </p:par>
                                  <p:par>
                                    <p:cTn id="62" presetID="14" presetClass="entr" presetSubtype="5" fill="hold" grpId="0" nodeType="withEffect">
                                      <p:stCondLst>
                                        <p:cond delay="0"/>
                                      </p:stCondLst>
                                      <p:childTnLst>
                                        <p:set>
                                          <p:cBhvr>
                                            <p:cTn id="63" dur="1" fill="hold">
                                              <p:stCondLst>
                                                <p:cond delay="0"/>
                                              </p:stCondLst>
                                            </p:cTn>
                                            <p:tgtEl>
                                              <p:spTgt spid="263"/>
                                            </p:tgtEl>
                                            <p:attrNameLst>
                                              <p:attrName>style.visibility</p:attrName>
                                            </p:attrNameLst>
                                          </p:cBhvr>
                                          <p:to>
                                            <p:strVal val="visible"/>
                                          </p:to>
                                        </p:set>
                                        <p:animEffect transition="in" filter="randombar(vertical)">
                                          <p:cBhvr>
                                            <p:cTn id="64" dur="500"/>
                                            <p:tgtEl>
                                              <p:spTgt spid="263"/>
                                            </p:tgtEl>
                                          </p:cBhvr>
                                        </p:animEffect>
                                      </p:childTnLst>
                                    </p:cTn>
                                  </p:par>
                                  <p:par>
                                    <p:cTn id="65" presetID="14" presetClass="entr" presetSubtype="5" fill="hold" grpId="0" nodeType="withEffect">
                                      <p:stCondLst>
                                        <p:cond delay="0"/>
                                      </p:stCondLst>
                                      <p:childTnLst>
                                        <p:set>
                                          <p:cBhvr>
                                            <p:cTn id="66" dur="1" fill="hold">
                                              <p:stCondLst>
                                                <p:cond delay="0"/>
                                              </p:stCondLst>
                                            </p:cTn>
                                            <p:tgtEl>
                                              <p:spTgt spid="264"/>
                                            </p:tgtEl>
                                            <p:attrNameLst>
                                              <p:attrName>style.visibility</p:attrName>
                                            </p:attrNameLst>
                                          </p:cBhvr>
                                          <p:to>
                                            <p:strVal val="visible"/>
                                          </p:to>
                                        </p:set>
                                        <p:animEffect transition="in" filter="randombar(vertical)">
                                          <p:cBhvr>
                                            <p:cTn id="67" dur="500"/>
                                            <p:tgtEl>
                                              <p:spTgt spid="264"/>
                                            </p:tgtEl>
                                          </p:cBhvr>
                                        </p:animEffect>
                                      </p:childTnLst>
                                    </p:cTn>
                                  </p:par>
                                </p:childTnLst>
                              </p:cTn>
                            </p:par>
                            <p:par>
                              <p:cTn id="68" fill="hold">
                                <p:stCondLst>
                                  <p:cond delay="5500"/>
                                </p:stCondLst>
                                <p:childTnLst>
                                  <p:par>
                                    <p:cTn id="69" presetID="2" presetClass="entr" presetSubtype="8" fill="hold" grpId="0" nodeType="afterEffect">
                                      <p:stCondLst>
                                        <p:cond delay="0"/>
                                      </p:stCondLst>
                                      <p:iterate type="lt">
                                        <p:tmPct val="10000"/>
                                      </p:iterate>
                                      <p:childTnLst>
                                        <p:set>
                                          <p:cBhvr>
                                            <p:cTn id="70" dur="1" fill="hold">
                                              <p:stCondLst>
                                                <p:cond delay="0"/>
                                              </p:stCondLst>
                                            </p:cTn>
                                            <p:tgtEl>
                                              <p:spTgt spid="273"/>
                                            </p:tgtEl>
                                            <p:attrNameLst>
                                              <p:attrName>style.visibility</p:attrName>
                                            </p:attrNameLst>
                                          </p:cBhvr>
                                          <p:to>
                                            <p:strVal val="visible"/>
                                          </p:to>
                                        </p:set>
                                        <p:anim calcmode="lin" valueType="num">
                                          <p:cBhvr>
                                            <p:cTn id="71" dur="500" fill="hold"/>
                                            <p:tgtEl>
                                              <p:spTgt spid="273"/>
                                            </p:tgtEl>
                                            <p:attrNameLst>
                                              <p:attrName>ppt_x</p:attrName>
                                            </p:attrNameLst>
                                          </p:cBhvr>
                                          <p:tavLst>
                                            <p:tav tm="0">
                                              <p:val>
                                                <p:strVal val="0-#ppt_w/2"/>
                                              </p:val>
                                            </p:tav>
                                            <p:tav tm="100000">
                                              <p:val>
                                                <p:strVal val="#ppt_x"/>
                                              </p:val>
                                            </p:tav>
                                          </p:tavLst>
                                        </p:anim>
                                        <p:anim calcmode="lin" valueType="num">
                                          <p:cBhvr>
                                            <p:cTn id="72" dur="500" fill="hold"/>
                                            <p:tgtEl>
                                              <p:spTgt spid="273"/>
                                            </p:tgtEl>
                                            <p:attrNameLst>
                                              <p:attrName>ppt_y</p:attrName>
                                            </p:attrNameLst>
                                          </p:cBhvr>
                                          <p:tavLst>
                                            <p:tav tm="0">
                                              <p:val>
                                                <p:strVal val="#ppt_y"/>
                                              </p:val>
                                            </p:tav>
                                            <p:tav tm="100000">
                                              <p:val>
                                                <p:strVal val="#ppt_y"/>
                                              </p:val>
                                            </p:tav>
                                          </p:tavLst>
                                        </p:anim>
                                      </p:childTnLst>
                                    </p:cTn>
                                  </p:par>
                                </p:childTnLst>
                              </p:cTn>
                            </p:par>
                            <p:par>
                              <p:cTn id="73" fill="hold">
                                <p:stCondLst>
                                  <p:cond delay="5650"/>
                                </p:stCondLst>
                                <p:childTnLst>
                                  <p:par>
                                    <p:cTn id="74" presetID="26" presetClass="emph" presetSubtype="0" fill="hold" grpId="1" nodeType="afterEffect">
                                      <p:stCondLst>
                                        <p:cond delay="0"/>
                                      </p:stCondLst>
                                      <p:iterate type="lt">
                                        <p:tmPct val="10000"/>
                                      </p:iterate>
                                      <p:childTnLst>
                                        <p:animEffect transition="out" filter="fade">
                                          <p:cBhvr>
                                            <p:cTn id="75" dur="500" tmFilter="0, 0; .2, .5; .8, .5; 1, 0"/>
                                            <p:tgtEl>
                                              <p:spTgt spid="273"/>
                                            </p:tgtEl>
                                          </p:cBhvr>
                                        </p:animEffect>
                                        <p:animScale>
                                          <p:cBhvr>
                                            <p:cTn id="76" dur="250" autoRev="1" fill="hold"/>
                                            <p:tgtEl>
                                              <p:spTgt spid="273"/>
                                            </p:tgtEl>
                                          </p:cBhvr>
                                          <p:by x="105000" y="105000"/>
                                        </p:animScale>
                                      </p:childTnLst>
                                    </p:cTn>
                                  </p:par>
                                </p:childTnLst>
                              </p:cTn>
                            </p:par>
                            <p:par>
                              <p:cTn id="77" fill="hold">
                                <p:stCondLst>
                                  <p:cond delay="6300"/>
                                </p:stCondLst>
                                <p:childTnLst>
                                  <p:par>
                                    <p:cTn id="78" presetID="14" presetClass="entr" presetSubtype="10" fill="hold" grpId="0" nodeType="afterEffect">
                                      <p:stCondLst>
                                        <p:cond delay="0"/>
                                      </p:stCondLst>
                                      <p:childTnLst>
                                        <p:set>
                                          <p:cBhvr>
                                            <p:cTn id="79" dur="1" fill="hold">
                                              <p:stCondLst>
                                                <p:cond delay="0"/>
                                              </p:stCondLst>
                                            </p:cTn>
                                            <p:tgtEl>
                                              <p:spTgt spid="274"/>
                                            </p:tgtEl>
                                            <p:attrNameLst>
                                              <p:attrName>style.visibility</p:attrName>
                                            </p:attrNameLst>
                                          </p:cBhvr>
                                          <p:to>
                                            <p:strVal val="visible"/>
                                          </p:to>
                                        </p:set>
                                        <p:animEffect transition="in" filter="randombar(horizontal)">
                                          <p:cBhvr>
                                            <p:cTn id="80" dur="500"/>
                                            <p:tgtEl>
                                              <p:spTgt spid="27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77"/>
                                            </p:tgtEl>
                                            <p:attrNameLst>
                                              <p:attrName>style.visibility</p:attrName>
                                            </p:attrNameLst>
                                          </p:cBhvr>
                                          <p:to>
                                            <p:strVal val="visible"/>
                                          </p:to>
                                        </p:set>
                                        <p:animEffect transition="in" filter="randombar(horizontal)">
                                          <p:cBhvr>
                                            <p:cTn id="83" dur="500"/>
                                            <p:tgtEl>
                                              <p:spTgt spid="27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78"/>
                                            </p:tgtEl>
                                            <p:attrNameLst>
                                              <p:attrName>style.visibility</p:attrName>
                                            </p:attrNameLst>
                                          </p:cBhvr>
                                          <p:to>
                                            <p:strVal val="visible"/>
                                          </p:to>
                                        </p:set>
                                        <p:animEffect transition="in" filter="randombar(horizontal)">
                                          <p:cBhvr>
                                            <p:cTn id="86" dur="500"/>
                                            <p:tgtEl>
                                              <p:spTgt spid="278"/>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79"/>
                                            </p:tgtEl>
                                            <p:attrNameLst>
                                              <p:attrName>style.visibility</p:attrName>
                                            </p:attrNameLst>
                                          </p:cBhvr>
                                          <p:to>
                                            <p:strVal val="visible"/>
                                          </p:to>
                                        </p:set>
                                        <p:animEffect transition="in" filter="randombar(horizontal)">
                                          <p:cBhvr>
                                            <p:cTn id="89" dur="500"/>
                                            <p:tgtEl>
                                              <p:spTgt spid="27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randombar(horizontal)">
                                          <p:cBhvr>
                                            <p:cTn id="92" dur="500"/>
                                            <p:tgtEl>
                                              <p:spTgt spid="276"/>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275"/>
                                            </p:tgtEl>
                                            <p:attrNameLst>
                                              <p:attrName>style.visibility</p:attrName>
                                            </p:attrNameLst>
                                          </p:cBhvr>
                                          <p:to>
                                            <p:strVal val="visible"/>
                                          </p:to>
                                        </p:set>
                                        <p:animEffect transition="in" filter="randombar(horizontal)">
                                          <p:cBhvr>
                                            <p:cTn id="95" dur="500"/>
                                            <p:tgtEl>
                                              <p:spTgt spid="275"/>
                                            </p:tgtEl>
                                          </p:cBhvr>
                                        </p:animEffect>
                                      </p:childTnLst>
                                    </p:cTn>
                                  </p:par>
                                  <p:par>
                                    <p:cTn id="96" presetID="52" presetClass="entr" presetSubtype="0" fill="hold" nodeType="withEffect">
                                      <p:stCondLst>
                                        <p:cond delay="0"/>
                                      </p:stCondLst>
                                      <p:childTnLst>
                                        <p:set>
                                          <p:cBhvr>
                                            <p:cTn id="97" dur="1" fill="hold">
                                              <p:stCondLst>
                                                <p:cond delay="0"/>
                                              </p:stCondLst>
                                            </p:cTn>
                                            <p:tgtEl>
                                              <p:spTgt spid="280"/>
                                            </p:tgtEl>
                                            <p:attrNameLst>
                                              <p:attrName>style.visibility</p:attrName>
                                            </p:attrNameLst>
                                          </p:cBhvr>
                                          <p:to>
                                            <p:strVal val="visible"/>
                                          </p:to>
                                        </p:set>
                                        <p:animScale>
                                          <p:cBhvr>
                                            <p:cTn id="98" dur="1000" decel="50000" fill="hold">
                                              <p:stCondLst>
                                                <p:cond delay="0"/>
                                              </p:stCondLst>
                                            </p:cTn>
                                            <p:tgtEl>
                                              <p:spTgt spid="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280"/>
                                            </p:tgtEl>
                                            <p:attrNameLst>
                                              <p:attrName>ppt_x</p:attrName>
                                              <p:attrName>ppt_y</p:attrName>
                                            </p:attrNameLst>
                                          </p:cBhvr>
                                        </p:animMotion>
                                        <p:animEffect transition="in" filter="fade">
                                          <p:cBhvr>
                                            <p:cTn id="100" dur="1000"/>
                                            <p:tgtEl>
                                              <p:spTgt spid="280"/>
                                            </p:tgtEl>
                                          </p:cBhvr>
                                        </p:animEffect>
                                      </p:childTnLst>
                                    </p:cTn>
                                  </p:par>
                                  <p:par>
                                    <p:cTn id="101" presetID="52" presetClass="entr" presetSubtype="0" fill="hold" nodeType="withEffect">
                                      <p:stCondLst>
                                        <p:cond delay="300"/>
                                      </p:stCondLst>
                                      <p:childTnLst>
                                        <p:set>
                                          <p:cBhvr>
                                            <p:cTn id="102" dur="1" fill="hold">
                                              <p:stCondLst>
                                                <p:cond delay="0"/>
                                              </p:stCondLst>
                                            </p:cTn>
                                            <p:tgtEl>
                                              <p:spTgt spid="281"/>
                                            </p:tgtEl>
                                            <p:attrNameLst>
                                              <p:attrName>style.visibility</p:attrName>
                                            </p:attrNameLst>
                                          </p:cBhvr>
                                          <p:to>
                                            <p:strVal val="visible"/>
                                          </p:to>
                                        </p:set>
                                        <p:animScale>
                                          <p:cBhvr>
                                            <p:cTn id="103"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281"/>
                                            </p:tgtEl>
                                            <p:attrNameLst>
                                              <p:attrName>ppt_x</p:attrName>
                                              <p:attrName>ppt_y</p:attrName>
                                            </p:attrNameLst>
                                          </p:cBhvr>
                                        </p:animMotion>
                                        <p:animEffect transition="in" filter="fade">
                                          <p:cBhvr>
                                            <p:cTn id="105"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9" grpId="0" animBg="1"/>
          <p:bldP spid="266" grpId="0" animBg="1"/>
          <p:bldP spid="260" grpId="0" animBg="1"/>
          <p:bldP spid="270" grpId="0" animBg="1"/>
          <p:bldP spid="261" grpId="0" animBg="1"/>
          <p:bldP spid="262" grpId="0" animBg="1"/>
          <p:bldP spid="271" grpId="0" animBg="1"/>
          <p:bldP spid="272" grpId="0" animBg="1"/>
          <p:bldP spid="263" grpId="0" animBg="1"/>
          <p:bldP spid="268" grpId="0" animBg="1"/>
          <p:bldP spid="264" grpId="0" animBg="1"/>
          <p:bldP spid="265" grpId="0" animBg="1"/>
          <p:bldP spid="273" grpId="0"/>
          <p:bldP spid="273" grpId="1"/>
          <p:bldP spid="274" grpId="0"/>
          <p:bldP spid="275" grpId="0"/>
          <p:bldP spid="276" grpId="0"/>
          <p:bldP spid="277" grpId="0"/>
          <p:bldP spid="278" grpId="0"/>
          <p:bldP spid="2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ppt_x"/>
                                              </p:val>
                                            </p:tav>
                                            <p:tav tm="100000">
                                              <p:val>
                                                <p:strVal val="#ppt_x"/>
                                              </p:val>
                                            </p:tav>
                                          </p:tavLst>
                                        </p:anim>
                                        <p:anim calcmode="lin" valueType="num">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500" fill="hold"/>
                                            <p:tgtEl>
                                              <p:spTgt spid="129"/>
                                            </p:tgtEl>
                                            <p:attrNameLst>
                                              <p:attrName>ppt_x</p:attrName>
                                            </p:attrNameLst>
                                          </p:cBhvr>
                                          <p:tavLst>
                                            <p:tav tm="0">
                                              <p:val>
                                                <p:strVal val="#ppt_x"/>
                                              </p:val>
                                            </p:tav>
                                            <p:tav tm="100000">
                                              <p:val>
                                                <p:strVal val="#ppt_x"/>
                                              </p:val>
                                            </p:tav>
                                          </p:tavLst>
                                        </p:anim>
                                        <p:anim calcmode="lin" valueType="num">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6" fill="hold" grpId="0" nodeType="afterEffect">
                                      <p:stCondLst>
                                        <p:cond delay="0"/>
                                      </p:stCondLst>
                                      <p:childTnLst>
                                        <p:set>
                                          <p:cBhvr>
                                            <p:cTn id="26" dur="1" fill="hold">
                                              <p:stCondLst>
                                                <p:cond delay="0"/>
                                              </p:stCondLst>
                                            </p:cTn>
                                            <p:tgtEl>
                                              <p:spTgt spid="266"/>
                                            </p:tgtEl>
                                            <p:attrNameLst>
                                              <p:attrName>style.visibility</p:attrName>
                                            </p:attrNameLst>
                                          </p:cBhvr>
                                          <p:to>
                                            <p:strVal val="visible"/>
                                          </p:to>
                                        </p:set>
                                        <p:anim calcmode="lin" valueType="num">
                                          <p:cBhvr additive="base">
                                            <p:cTn id="27" dur="1500" fill="hold"/>
                                            <p:tgtEl>
                                              <p:spTgt spid="266"/>
                                            </p:tgtEl>
                                            <p:attrNameLst>
                                              <p:attrName>ppt_x</p:attrName>
                                            </p:attrNameLst>
                                          </p:cBhvr>
                                          <p:tavLst>
                                            <p:tav tm="0">
                                              <p:val>
                                                <p:strVal val="1+#ppt_w/2"/>
                                              </p:val>
                                            </p:tav>
                                            <p:tav tm="100000">
                                              <p:val>
                                                <p:strVal val="#ppt_x"/>
                                              </p:val>
                                            </p:tav>
                                          </p:tavLst>
                                        </p:anim>
                                        <p:anim calcmode="lin" valueType="num">
                                          <p:cBhvr additive="base">
                                            <p:cTn id="28" dur="1500" fill="hold"/>
                                            <p:tgtEl>
                                              <p:spTgt spid="2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8"/>
                                            </p:tgtEl>
                                            <p:attrNameLst>
                                              <p:attrName>style.visibility</p:attrName>
                                            </p:attrNameLst>
                                          </p:cBhvr>
                                          <p:to>
                                            <p:strVal val="visible"/>
                                          </p:to>
                                        </p:set>
                                        <p:anim calcmode="lin" valueType="num">
                                          <p:cBhvr additive="base">
                                            <p:cTn id="31" dur="1500" fill="hold"/>
                                            <p:tgtEl>
                                              <p:spTgt spid="268"/>
                                            </p:tgtEl>
                                            <p:attrNameLst>
                                              <p:attrName>ppt_x</p:attrName>
                                            </p:attrNameLst>
                                          </p:cBhvr>
                                          <p:tavLst>
                                            <p:tav tm="0">
                                              <p:val>
                                                <p:strVal val="#ppt_x"/>
                                              </p:val>
                                            </p:tav>
                                            <p:tav tm="100000">
                                              <p:val>
                                                <p:strVal val="#ppt_x"/>
                                              </p:val>
                                            </p:tav>
                                          </p:tavLst>
                                        </p:anim>
                                        <p:anim calcmode="lin" valueType="num">
                                          <p:cBhvr additive="base">
                                            <p:cTn id="32" dur="1500" fill="hold"/>
                                            <p:tgtEl>
                                              <p:spTgt spid="26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69"/>
                                            </p:tgtEl>
                                            <p:attrNameLst>
                                              <p:attrName>style.visibility</p:attrName>
                                            </p:attrNameLst>
                                          </p:cBhvr>
                                          <p:to>
                                            <p:strVal val="visible"/>
                                          </p:to>
                                        </p:set>
                                        <p:anim calcmode="lin" valueType="num">
                                          <p:cBhvr additive="base">
                                            <p:cTn id="35" dur="1500" fill="hold"/>
                                            <p:tgtEl>
                                              <p:spTgt spid="269"/>
                                            </p:tgtEl>
                                            <p:attrNameLst>
                                              <p:attrName>ppt_x</p:attrName>
                                            </p:attrNameLst>
                                          </p:cBhvr>
                                          <p:tavLst>
                                            <p:tav tm="0">
                                              <p:val>
                                                <p:strVal val="0-#ppt_w/2"/>
                                              </p:val>
                                            </p:tav>
                                            <p:tav tm="100000">
                                              <p:val>
                                                <p:strVal val="#ppt_x"/>
                                              </p:val>
                                            </p:tav>
                                          </p:tavLst>
                                        </p:anim>
                                        <p:anim calcmode="lin" valueType="num">
                                          <p:cBhvr additive="base">
                                            <p:cTn id="36" dur="1500" fill="hold"/>
                                            <p:tgtEl>
                                              <p:spTgt spid="269"/>
                                            </p:tgtEl>
                                            <p:attrNameLst>
                                              <p:attrName>ppt_y</p:attrName>
                                            </p:attrNameLst>
                                          </p:cBhvr>
                                          <p:tavLst>
                                            <p:tav tm="0">
                                              <p:val>
                                                <p:strVal val="1+#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70"/>
                                            </p:tgtEl>
                                            <p:attrNameLst>
                                              <p:attrName>style.visibility</p:attrName>
                                            </p:attrNameLst>
                                          </p:cBhvr>
                                          <p:to>
                                            <p:strVal val="visible"/>
                                          </p:to>
                                        </p:set>
                                        <p:anim calcmode="lin" valueType="num">
                                          <p:cBhvr additive="base">
                                            <p:cTn id="39" dur="1500" fill="hold"/>
                                            <p:tgtEl>
                                              <p:spTgt spid="270"/>
                                            </p:tgtEl>
                                            <p:attrNameLst>
                                              <p:attrName>ppt_x</p:attrName>
                                            </p:attrNameLst>
                                          </p:cBhvr>
                                          <p:tavLst>
                                            <p:tav tm="0">
                                              <p:val>
                                                <p:strVal val="0-#ppt_w/2"/>
                                              </p:val>
                                            </p:tav>
                                            <p:tav tm="100000">
                                              <p:val>
                                                <p:strVal val="#ppt_x"/>
                                              </p:val>
                                            </p:tav>
                                          </p:tavLst>
                                        </p:anim>
                                        <p:anim calcmode="lin" valueType="num">
                                          <p:cBhvr additive="base">
                                            <p:cTn id="40" dur="1500" fill="hold"/>
                                            <p:tgtEl>
                                              <p:spTgt spid="2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1"/>
                                            </p:tgtEl>
                                            <p:attrNameLst>
                                              <p:attrName>style.visibility</p:attrName>
                                            </p:attrNameLst>
                                          </p:cBhvr>
                                          <p:to>
                                            <p:strVal val="visible"/>
                                          </p:to>
                                        </p:set>
                                        <p:anim calcmode="lin" valueType="num">
                                          <p:cBhvr additive="base">
                                            <p:cTn id="43" dur="1500" fill="hold"/>
                                            <p:tgtEl>
                                              <p:spTgt spid="271"/>
                                            </p:tgtEl>
                                            <p:attrNameLst>
                                              <p:attrName>ppt_x</p:attrName>
                                            </p:attrNameLst>
                                          </p:cBhvr>
                                          <p:tavLst>
                                            <p:tav tm="0">
                                              <p:val>
                                                <p:strVal val="#ppt_x"/>
                                              </p:val>
                                            </p:tav>
                                            <p:tav tm="100000">
                                              <p:val>
                                                <p:strVal val="#ppt_x"/>
                                              </p:val>
                                            </p:tav>
                                          </p:tavLst>
                                        </p:anim>
                                        <p:anim calcmode="lin" valueType="num">
                                          <p:cBhvr additive="base">
                                            <p:cTn id="44" dur="1500" fill="hold"/>
                                            <p:tgtEl>
                                              <p:spTgt spid="27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72"/>
                                            </p:tgtEl>
                                            <p:attrNameLst>
                                              <p:attrName>style.visibility</p:attrName>
                                            </p:attrNameLst>
                                          </p:cBhvr>
                                          <p:to>
                                            <p:strVal val="visible"/>
                                          </p:to>
                                        </p:set>
                                        <p:anim calcmode="lin" valueType="num">
                                          <p:cBhvr additive="base">
                                            <p:cTn id="47" dur="1500" fill="hold"/>
                                            <p:tgtEl>
                                              <p:spTgt spid="272"/>
                                            </p:tgtEl>
                                            <p:attrNameLst>
                                              <p:attrName>ppt_x</p:attrName>
                                            </p:attrNameLst>
                                          </p:cBhvr>
                                          <p:tavLst>
                                            <p:tav tm="0">
                                              <p:val>
                                                <p:strVal val="1+#ppt_w/2"/>
                                              </p:val>
                                            </p:tav>
                                            <p:tav tm="100000">
                                              <p:val>
                                                <p:strVal val="#ppt_x"/>
                                              </p:val>
                                            </p:tav>
                                          </p:tavLst>
                                        </p:anim>
                                        <p:anim calcmode="lin" valueType="num">
                                          <p:cBhvr additive="base">
                                            <p:cTn id="48" dur="1500" fill="hold"/>
                                            <p:tgtEl>
                                              <p:spTgt spid="272"/>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14" presetClass="entr" presetSubtype="5" fill="hold" grpId="0" nodeType="afterEffect">
                                      <p:stCondLst>
                                        <p:cond delay="0"/>
                                      </p:stCondLst>
                                      <p:childTnLst>
                                        <p:set>
                                          <p:cBhvr>
                                            <p:cTn id="51" dur="1" fill="hold">
                                              <p:stCondLst>
                                                <p:cond delay="0"/>
                                              </p:stCondLst>
                                            </p:cTn>
                                            <p:tgtEl>
                                              <p:spTgt spid="262"/>
                                            </p:tgtEl>
                                            <p:attrNameLst>
                                              <p:attrName>style.visibility</p:attrName>
                                            </p:attrNameLst>
                                          </p:cBhvr>
                                          <p:to>
                                            <p:strVal val="visible"/>
                                          </p:to>
                                        </p:set>
                                        <p:animEffect transition="in" filter="randombar(vertical)">
                                          <p:cBhvr>
                                            <p:cTn id="52" dur="500"/>
                                            <p:tgtEl>
                                              <p:spTgt spid="262"/>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265"/>
                                            </p:tgtEl>
                                            <p:attrNameLst>
                                              <p:attrName>style.visibility</p:attrName>
                                            </p:attrNameLst>
                                          </p:cBhvr>
                                          <p:to>
                                            <p:strVal val="visible"/>
                                          </p:to>
                                        </p:set>
                                        <p:animEffect transition="in" filter="randombar(vertical)">
                                          <p:cBhvr>
                                            <p:cTn id="55" dur="500"/>
                                            <p:tgtEl>
                                              <p:spTgt spid="265"/>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60"/>
                                            </p:tgtEl>
                                            <p:attrNameLst>
                                              <p:attrName>style.visibility</p:attrName>
                                            </p:attrNameLst>
                                          </p:cBhvr>
                                          <p:to>
                                            <p:strVal val="visible"/>
                                          </p:to>
                                        </p:set>
                                        <p:animEffect transition="in" filter="randombar(vertical)">
                                          <p:cBhvr>
                                            <p:cTn id="58" dur="500"/>
                                            <p:tgtEl>
                                              <p:spTgt spid="260"/>
                                            </p:tgtEl>
                                          </p:cBhvr>
                                        </p:animEffect>
                                      </p:childTnLst>
                                    </p:cTn>
                                  </p:par>
                                  <p:par>
                                    <p:cTn id="59" presetID="14" presetClass="entr" presetSubtype="5" fill="hold" grpId="0" nodeType="withEffect">
                                      <p:stCondLst>
                                        <p:cond delay="0"/>
                                      </p:stCondLst>
                                      <p:childTnLst>
                                        <p:set>
                                          <p:cBhvr>
                                            <p:cTn id="60" dur="1" fill="hold">
                                              <p:stCondLst>
                                                <p:cond delay="0"/>
                                              </p:stCondLst>
                                            </p:cTn>
                                            <p:tgtEl>
                                              <p:spTgt spid="261"/>
                                            </p:tgtEl>
                                            <p:attrNameLst>
                                              <p:attrName>style.visibility</p:attrName>
                                            </p:attrNameLst>
                                          </p:cBhvr>
                                          <p:to>
                                            <p:strVal val="visible"/>
                                          </p:to>
                                        </p:set>
                                        <p:animEffect transition="in" filter="randombar(vertical)">
                                          <p:cBhvr>
                                            <p:cTn id="61" dur="500"/>
                                            <p:tgtEl>
                                              <p:spTgt spid="261"/>
                                            </p:tgtEl>
                                          </p:cBhvr>
                                        </p:animEffect>
                                      </p:childTnLst>
                                    </p:cTn>
                                  </p:par>
                                  <p:par>
                                    <p:cTn id="62" presetID="14" presetClass="entr" presetSubtype="5" fill="hold" grpId="0" nodeType="withEffect">
                                      <p:stCondLst>
                                        <p:cond delay="0"/>
                                      </p:stCondLst>
                                      <p:childTnLst>
                                        <p:set>
                                          <p:cBhvr>
                                            <p:cTn id="63" dur="1" fill="hold">
                                              <p:stCondLst>
                                                <p:cond delay="0"/>
                                              </p:stCondLst>
                                            </p:cTn>
                                            <p:tgtEl>
                                              <p:spTgt spid="263"/>
                                            </p:tgtEl>
                                            <p:attrNameLst>
                                              <p:attrName>style.visibility</p:attrName>
                                            </p:attrNameLst>
                                          </p:cBhvr>
                                          <p:to>
                                            <p:strVal val="visible"/>
                                          </p:to>
                                        </p:set>
                                        <p:animEffect transition="in" filter="randombar(vertical)">
                                          <p:cBhvr>
                                            <p:cTn id="64" dur="500"/>
                                            <p:tgtEl>
                                              <p:spTgt spid="263"/>
                                            </p:tgtEl>
                                          </p:cBhvr>
                                        </p:animEffect>
                                      </p:childTnLst>
                                    </p:cTn>
                                  </p:par>
                                  <p:par>
                                    <p:cTn id="65" presetID="14" presetClass="entr" presetSubtype="5" fill="hold" grpId="0" nodeType="withEffect">
                                      <p:stCondLst>
                                        <p:cond delay="0"/>
                                      </p:stCondLst>
                                      <p:childTnLst>
                                        <p:set>
                                          <p:cBhvr>
                                            <p:cTn id="66" dur="1" fill="hold">
                                              <p:stCondLst>
                                                <p:cond delay="0"/>
                                              </p:stCondLst>
                                            </p:cTn>
                                            <p:tgtEl>
                                              <p:spTgt spid="264"/>
                                            </p:tgtEl>
                                            <p:attrNameLst>
                                              <p:attrName>style.visibility</p:attrName>
                                            </p:attrNameLst>
                                          </p:cBhvr>
                                          <p:to>
                                            <p:strVal val="visible"/>
                                          </p:to>
                                        </p:set>
                                        <p:animEffect transition="in" filter="randombar(vertical)">
                                          <p:cBhvr>
                                            <p:cTn id="67" dur="500"/>
                                            <p:tgtEl>
                                              <p:spTgt spid="264"/>
                                            </p:tgtEl>
                                          </p:cBhvr>
                                        </p:animEffect>
                                      </p:childTnLst>
                                    </p:cTn>
                                  </p:par>
                                </p:childTnLst>
                              </p:cTn>
                            </p:par>
                            <p:par>
                              <p:cTn id="68" fill="hold">
                                <p:stCondLst>
                                  <p:cond delay="5500"/>
                                </p:stCondLst>
                                <p:childTnLst>
                                  <p:par>
                                    <p:cTn id="69" presetID="2" presetClass="entr" presetSubtype="8" fill="hold" grpId="0" nodeType="afterEffect">
                                      <p:stCondLst>
                                        <p:cond delay="0"/>
                                      </p:stCondLst>
                                      <p:iterate type="lt">
                                        <p:tmPct val="10000"/>
                                      </p:iterate>
                                      <p:childTnLst>
                                        <p:set>
                                          <p:cBhvr>
                                            <p:cTn id="70" dur="1" fill="hold">
                                              <p:stCondLst>
                                                <p:cond delay="0"/>
                                              </p:stCondLst>
                                            </p:cTn>
                                            <p:tgtEl>
                                              <p:spTgt spid="273"/>
                                            </p:tgtEl>
                                            <p:attrNameLst>
                                              <p:attrName>style.visibility</p:attrName>
                                            </p:attrNameLst>
                                          </p:cBhvr>
                                          <p:to>
                                            <p:strVal val="visible"/>
                                          </p:to>
                                        </p:set>
                                        <p:anim calcmode="lin" valueType="num">
                                          <p:cBhvr>
                                            <p:cTn id="71" dur="500" fill="hold"/>
                                            <p:tgtEl>
                                              <p:spTgt spid="273"/>
                                            </p:tgtEl>
                                            <p:attrNameLst>
                                              <p:attrName>ppt_x</p:attrName>
                                            </p:attrNameLst>
                                          </p:cBhvr>
                                          <p:tavLst>
                                            <p:tav tm="0">
                                              <p:val>
                                                <p:strVal val="0-#ppt_w/2"/>
                                              </p:val>
                                            </p:tav>
                                            <p:tav tm="100000">
                                              <p:val>
                                                <p:strVal val="#ppt_x"/>
                                              </p:val>
                                            </p:tav>
                                          </p:tavLst>
                                        </p:anim>
                                        <p:anim calcmode="lin" valueType="num">
                                          <p:cBhvr>
                                            <p:cTn id="72" dur="500" fill="hold"/>
                                            <p:tgtEl>
                                              <p:spTgt spid="273"/>
                                            </p:tgtEl>
                                            <p:attrNameLst>
                                              <p:attrName>ppt_y</p:attrName>
                                            </p:attrNameLst>
                                          </p:cBhvr>
                                          <p:tavLst>
                                            <p:tav tm="0">
                                              <p:val>
                                                <p:strVal val="#ppt_y"/>
                                              </p:val>
                                            </p:tav>
                                            <p:tav tm="100000">
                                              <p:val>
                                                <p:strVal val="#ppt_y"/>
                                              </p:val>
                                            </p:tav>
                                          </p:tavLst>
                                        </p:anim>
                                      </p:childTnLst>
                                    </p:cTn>
                                  </p:par>
                                </p:childTnLst>
                              </p:cTn>
                            </p:par>
                            <p:par>
                              <p:cTn id="73" fill="hold">
                                <p:stCondLst>
                                  <p:cond delay="5650"/>
                                </p:stCondLst>
                                <p:childTnLst>
                                  <p:par>
                                    <p:cTn id="74" presetID="26" presetClass="emph" presetSubtype="0" fill="hold" grpId="1" nodeType="afterEffect">
                                      <p:stCondLst>
                                        <p:cond delay="0"/>
                                      </p:stCondLst>
                                      <p:iterate type="lt">
                                        <p:tmPct val="10000"/>
                                      </p:iterate>
                                      <p:childTnLst>
                                        <p:animEffect transition="out" filter="fade">
                                          <p:cBhvr>
                                            <p:cTn id="75" dur="500" tmFilter="0, 0; .2, .5; .8, .5; 1, 0"/>
                                            <p:tgtEl>
                                              <p:spTgt spid="273"/>
                                            </p:tgtEl>
                                          </p:cBhvr>
                                        </p:animEffect>
                                        <p:animScale>
                                          <p:cBhvr>
                                            <p:cTn id="76" dur="250" autoRev="1" fill="hold"/>
                                            <p:tgtEl>
                                              <p:spTgt spid="273"/>
                                            </p:tgtEl>
                                          </p:cBhvr>
                                          <p:by x="105000" y="105000"/>
                                        </p:animScale>
                                      </p:childTnLst>
                                    </p:cTn>
                                  </p:par>
                                </p:childTnLst>
                              </p:cTn>
                            </p:par>
                            <p:par>
                              <p:cTn id="77" fill="hold">
                                <p:stCondLst>
                                  <p:cond delay="6300"/>
                                </p:stCondLst>
                                <p:childTnLst>
                                  <p:par>
                                    <p:cTn id="78" presetID="14" presetClass="entr" presetSubtype="10" fill="hold" grpId="0" nodeType="afterEffect">
                                      <p:stCondLst>
                                        <p:cond delay="0"/>
                                      </p:stCondLst>
                                      <p:childTnLst>
                                        <p:set>
                                          <p:cBhvr>
                                            <p:cTn id="79" dur="1" fill="hold">
                                              <p:stCondLst>
                                                <p:cond delay="0"/>
                                              </p:stCondLst>
                                            </p:cTn>
                                            <p:tgtEl>
                                              <p:spTgt spid="274"/>
                                            </p:tgtEl>
                                            <p:attrNameLst>
                                              <p:attrName>style.visibility</p:attrName>
                                            </p:attrNameLst>
                                          </p:cBhvr>
                                          <p:to>
                                            <p:strVal val="visible"/>
                                          </p:to>
                                        </p:set>
                                        <p:animEffect transition="in" filter="randombar(horizontal)">
                                          <p:cBhvr>
                                            <p:cTn id="80" dur="500"/>
                                            <p:tgtEl>
                                              <p:spTgt spid="27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77"/>
                                            </p:tgtEl>
                                            <p:attrNameLst>
                                              <p:attrName>style.visibility</p:attrName>
                                            </p:attrNameLst>
                                          </p:cBhvr>
                                          <p:to>
                                            <p:strVal val="visible"/>
                                          </p:to>
                                        </p:set>
                                        <p:animEffect transition="in" filter="randombar(horizontal)">
                                          <p:cBhvr>
                                            <p:cTn id="83" dur="500"/>
                                            <p:tgtEl>
                                              <p:spTgt spid="27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78"/>
                                            </p:tgtEl>
                                            <p:attrNameLst>
                                              <p:attrName>style.visibility</p:attrName>
                                            </p:attrNameLst>
                                          </p:cBhvr>
                                          <p:to>
                                            <p:strVal val="visible"/>
                                          </p:to>
                                        </p:set>
                                        <p:animEffect transition="in" filter="randombar(horizontal)">
                                          <p:cBhvr>
                                            <p:cTn id="86" dur="500"/>
                                            <p:tgtEl>
                                              <p:spTgt spid="278"/>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79"/>
                                            </p:tgtEl>
                                            <p:attrNameLst>
                                              <p:attrName>style.visibility</p:attrName>
                                            </p:attrNameLst>
                                          </p:cBhvr>
                                          <p:to>
                                            <p:strVal val="visible"/>
                                          </p:to>
                                        </p:set>
                                        <p:animEffect transition="in" filter="randombar(horizontal)">
                                          <p:cBhvr>
                                            <p:cTn id="89" dur="500"/>
                                            <p:tgtEl>
                                              <p:spTgt spid="27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randombar(horizontal)">
                                          <p:cBhvr>
                                            <p:cTn id="92" dur="500"/>
                                            <p:tgtEl>
                                              <p:spTgt spid="276"/>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275"/>
                                            </p:tgtEl>
                                            <p:attrNameLst>
                                              <p:attrName>style.visibility</p:attrName>
                                            </p:attrNameLst>
                                          </p:cBhvr>
                                          <p:to>
                                            <p:strVal val="visible"/>
                                          </p:to>
                                        </p:set>
                                        <p:animEffect transition="in" filter="randombar(horizontal)">
                                          <p:cBhvr>
                                            <p:cTn id="95" dur="500"/>
                                            <p:tgtEl>
                                              <p:spTgt spid="275"/>
                                            </p:tgtEl>
                                          </p:cBhvr>
                                        </p:animEffect>
                                      </p:childTnLst>
                                    </p:cTn>
                                  </p:par>
                                  <p:par>
                                    <p:cTn id="96" presetID="52" presetClass="entr" presetSubtype="0" fill="hold" nodeType="withEffect">
                                      <p:stCondLst>
                                        <p:cond delay="0"/>
                                      </p:stCondLst>
                                      <p:childTnLst>
                                        <p:set>
                                          <p:cBhvr>
                                            <p:cTn id="97" dur="1" fill="hold">
                                              <p:stCondLst>
                                                <p:cond delay="0"/>
                                              </p:stCondLst>
                                            </p:cTn>
                                            <p:tgtEl>
                                              <p:spTgt spid="280"/>
                                            </p:tgtEl>
                                            <p:attrNameLst>
                                              <p:attrName>style.visibility</p:attrName>
                                            </p:attrNameLst>
                                          </p:cBhvr>
                                          <p:to>
                                            <p:strVal val="visible"/>
                                          </p:to>
                                        </p:set>
                                        <p:animScale>
                                          <p:cBhvr>
                                            <p:cTn id="98" dur="1000" decel="50000" fill="hold">
                                              <p:stCondLst>
                                                <p:cond delay="0"/>
                                              </p:stCondLst>
                                            </p:cTn>
                                            <p:tgtEl>
                                              <p:spTgt spid="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280"/>
                                            </p:tgtEl>
                                            <p:attrNameLst>
                                              <p:attrName>ppt_x</p:attrName>
                                              <p:attrName>ppt_y</p:attrName>
                                            </p:attrNameLst>
                                          </p:cBhvr>
                                        </p:animMotion>
                                        <p:animEffect transition="in" filter="fade">
                                          <p:cBhvr>
                                            <p:cTn id="100" dur="1000"/>
                                            <p:tgtEl>
                                              <p:spTgt spid="280"/>
                                            </p:tgtEl>
                                          </p:cBhvr>
                                        </p:animEffect>
                                      </p:childTnLst>
                                    </p:cTn>
                                  </p:par>
                                  <p:par>
                                    <p:cTn id="101" presetID="52" presetClass="entr" presetSubtype="0" fill="hold" nodeType="withEffect">
                                      <p:stCondLst>
                                        <p:cond delay="300"/>
                                      </p:stCondLst>
                                      <p:childTnLst>
                                        <p:set>
                                          <p:cBhvr>
                                            <p:cTn id="102" dur="1" fill="hold">
                                              <p:stCondLst>
                                                <p:cond delay="0"/>
                                              </p:stCondLst>
                                            </p:cTn>
                                            <p:tgtEl>
                                              <p:spTgt spid="281"/>
                                            </p:tgtEl>
                                            <p:attrNameLst>
                                              <p:attrName>style.visibility</p:attrName>
                                            </p:attrNameLst>
                                          </p:cBhvr>
                                          <p:to>
                                            <p:strVal val="visible"/>
                                          </p:to>
                                        </p:set>
                                        <p:animScale>
                                          <p:cBhvr>
                                            <p:cTn id="103"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281"/>
                                            </p:tgtEl>
                                            <p:attrNameLst>
                                              <p:attrName>ppt_x</p:attrName>
                                              <p:attrName>ppt_y</p:attrName>
                                            </p:attrNameLst>
                                          </p:cBhvr>
                                        </p:animMotion>
                                        <p:animEffect transition="in" filter="fade">
                                          <p:cBhvr>
                                            <p:cTn id="105"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9" grpId="0" animBg="1"/>
          <p:bldP spid="266" grpId="0" animBg="1"/>
          <p:bldP spid="260" grpId="0" animBg="1"/>
          <p:bldP spid="270" grpId="0" animBg="1"/>
          <p:bldP spid="261" grpId="0" animBg="1"/>
          <p:bldP spid="262" grpId="0" animBg="1"/>
          <p:bldP spid="271" grpId="0" animBg="1"/>
          <p:bldP spid="272" grpId="0" animBg="1"/>
          <p:bldP spid="263" grpId="0" animBg="1"/>
          <p:bldP spid="268" grpId="0" animBg="1"/>
          <p:bldP spid="264" grpId="0" animBg="1"/>
          <p:bldP spid="265" grpId="0" animBg="1"/>
          <p:bldP spid="273" grpId="0"/>
          <p:bldP spid="273" grpId="1"/>
          <p:bldP spid="274" grpId="0"/>
          <p:bldP spid="275" grpId="0"/>
          <p:bldP spid="276" grpId="0"/>
          <p:bldP spid="277" grpId="0"/>
          <p:bldP spid="278" grpId="0"/>
          <p:bldP spid="27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rot="3297591" flipV="1">
            <a:off x="7812935" y="845336"/>
            <a:ext cx="5190546" cy="4183077"/>
            <a:chOff x="1816885" y="160250"/>
            <a:chExt cx="5190546" cy="4183077"/>
          </a:xfrm>
          <a:solidFill>
            <a:schemeClr val="tx1">
              <a:lumMod val="50000"/>
              <a:lumOff val="50000"/>
            </a:schemeClr>
          </a:solidFill>
        </p:grpSpPr>
        <p:grpSp>
          <p:nvGrpSpPr>
            <p:cNvPr id="108" name="组合 107"/>
            <p:cNvGrpSpPr/>
            <p:nvPr/>
          </p:nvGrpSpPr>
          <p:grpSpPr>
            <a:xfrm rot="1500213">
              <a:off x="1816885" y="160250"/>
              <a:ext cx="4835931" cy="4183077"/>
              <a:chOff x="2983829" y="1091787"/>
              <a:chExt cx="4835931" cy="4183077"/>
            </a:xfrm>
            <a:grpFill/>
          </p:grpSpPr>
          <p:sp>
            <p:nvSpPr>
              <p:cNvPr id="11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周期计划</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55" name="箭头: 五边形 32"/>
          <p:cNvSpPr/>
          <p:nvPr/>
        </p:nvSpPr>
        <p:spPr bwMode="auto">
          <a:xfrm>
            <a:off x="665163" y="4371975"/>
            <a:ext cx="10863262" cy="563563"/>
          </a:xfrm>
          <a:prstGeom prst="homePlate">
            <a:avLst>
              <a:gd name="adj" fmla="val 65091"/>
            </a:avLst>
          </a:prstGeom>
          <a:gradFill flip="none" rotWithShape="1">
            <a:gsLst>
              <a:gs pos="10000">
                <a:srgbClr val="1AB9E6">
                  <a:alpha val="70000"/>
                </a:srgbClr>
              </a:gs>
              <a:gs pos="100000">
                <a:srgbClr val="40CDAC">
                  <a:shade val="100000"/>
                  <a:satMod val="115000"/>
                </a:srgbClr>
              </a:gs>
            </a:gsLst>
            <a:lin ang="270000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56" name="TextBox 103"/>
          <p:cNvSpPr txBox="1">
            <a:spLocks noChangeArrowheads="1"/>
          </p:cNvSpPr>
          <p:nvPr/>
        </p:nvSpPr>
        <p:spPr bwMode="auto">
          <a:xfrm rot="30982">
            <a:off x="1831975" y="2409825"/>
            <a:ext cx="5341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产品、研发招聘、地推业务招募启动</a:t>
            </a:r>
            <a:endParaRPr lang="zh-CN" altLang="en-US" sz="1600" dirty="0">
              <a:solidFill>
                <a:srgbClr val="5A5A5A"/>
              </a:solidFill>
              <a:ea typeface="微软雅黑" panose="020B0503020204020204" pitchFamily="34" charset="-122"/>
            </a:endParaRPr>
          </a:p>
        </p:txBody>
      </p:sp>
      <p:sp>
        <p:nvSpPr>
          <p:cNvPr id="57" name="Text Box 67"/>
          <p:cNvSpPr txBox="1">
            <a:spLocks noChangeArrowheads="1"/>
          </p:cNvSpPr>
          <p:nvPr/>
        </p:nvSpPr>
        <p:spPr bwMode="auto">
          <a:xfrm rot="30982">
            <a:off x="724671" y="449797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2017.4.1</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Text Box 67"/>
          <p:cNvSpPr txBox="1">
            <a:spLocks noChangeArrowheads="1"/>
          </p:cNvSpPr>
          <p:nvPr/>
        </p:nvSpPr>
        <p:spPr bwMode="auto">
          <a:xfrm rot="30982">
            <a:off x="9628188" y="4498658"/>
            <a:ext cx="11163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2021.6.30</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Text Box 67"/>
          <p:cNvSpPr txBox="1">
            <a:spLocks noChangeArrowheads="1"/>
          </p:cNvSpPr>
          <p:nvPr/>
        </p:nvSpPr>
        <p:spPr bwMode="auto">
          <a:xfrm rot="30982">
            <a:off x="8167688" y="4497388"/>
            <a:ext cx="1125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2018.4.30</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 Box 67"/>
          <p:cNvSpPr txBox="1">
            <a:spLocks noChangeArrowheads="1"/>
          </p:cNvSpPr>
          <p:nvPr/>
        </p:nvSpPr>
        <p:spPr bwMode="auto">
          <a:xfrm rot="30982">
            <a:off x="5081588" y="4497388"/>
            <a:ext cx="1246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2017.11.20</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Text Box 67"/>
          <p:cNvSpPr txBox="1">
            <a:spLocks noChangeArrowheads="1"/>
          </p:cNvSpPr>
          <p:nvPr/>
        </p:nvSpPr>
        <p:spPr bwMode="auto">
          <a:xfrm rot="30982">
            <a:off x="3584575" y="4497388"/>
            <a:ext cx="1125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2017.9.30</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Text Box 74"/>
          <p:cNvSpPr txBox="1">
            <a:spLocks noChangeArrowheads="1"/>
          </p:cNvSpPr>
          <p:nvPr/>
        </p:nvSpPr>
        <p:spPr bwMode="auto">
          <a:xfrm rot="30982">
            <a:off x="2090738" y="4497388"/>
            <a:ext cx="1125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2017.6.30</a:t>
            </a:r>
            <a:endParaRPr lang="zh-CN"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Text Box 67"/>
          <p:cNvSpPr txBox="1">
            <a:spLocks noChangeArrowheads="1"/>
          </p:cNvSpPr>
          <p:nvPr/>
        </p:nvSpPr>
        <p:spPr bwMode="auto">
          <a:xfrm rot="30982">
            <a:off x="6637338" y="4497388"/>
            <a:ext cx="1125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2018.1.30</a:t>
            </a:r>
            <a:endParaRPr lang="zh-CN"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4" name="直接连接符 42"/>
          <p:cNvCxnSpPr>
            <a:cxnSpLocks noChangeShapeType="1"/>
          </p:cNvCxnSpPr>
          <p:nvPr/>
        </p:nvCxnSpPr>
        <p:spPr bwMode="auto">
          <a:xfrm>
            <a:off x="4776788" y="3400425"/>
            <a:ext cx="0" cy="1268413"/>
          </a:xfrm>
          <a:prstGeom prst="line">
            <a:avLst/>
          </a:prstGeom>
          <a:noFill/>
          <a:ln w="9525">
            <a:solidFill>
              <a:srgbClr val="5A5A5A"/>
            </a:solidFill>
            <a:prstDash val="dash"/>
            <a:round/>
            <a:headEnd type="oval" w="med" len="med"/>
          </a:ln>
        </p:spPr>
      </p:cxnSp>
      <p:sp>
        <p:nvSpPr>
          <p:cNvPr id="65" name="TextBox 103"/>
          <p:cNvSpPr txBox="1">
            <a:spLocks noChangeArrowheads="1"/>
          </p:cNvSpPr>
          <p:nvPr/>
        </p:nvSpPr>
        <p:spPr bwMode="auto">
          <a:xfrm rot="30982">
            <a:off x="3314700" y="2835275"/>
            <a:ext cx="5299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网络方案选型完成、框架改造优化</a:t>
            </a:r>
            <a:endParaRPr lang="zh-CN" altLang="en-US" sz="1600" dirty="0">
              <a:solidFill>
                <a:srgbClr val="5A5A5A"/>
              </a:solidFill>
              <a:ea typeface="微软雅黑" panose="020B0503020204020204" pitchFamily="34" charset="-122"/>
            </a:endParaRPr>
          </a:p>
        </p:txBody>
      </p:sp>
      <p:sp>
        <p:nvSpPr>
          <p:cNvPr id="66" name="TextBox 103"/>
          <p:cNvSpPr txBox="1">
            <a:spLocks noChangeArrowheads="1"/>
          </p:cNvSpPr>
          <p:nvPr/>
        </p:nvSpPr>
        <p:spPr bwMode="auto">
          <a:xfrm rot="30982">
            <a:off x="4778375" y="3324225"/>
            <a:ext cx="534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功能测试线下测试 、完成</a:t>
            </a:r>
            <a:r>
              <a:rPr lang="en-US" altLang="zh-CN" sz="1600" dirty="0">
                <a:solidFill>
                  <a:srgbClr val="5A5A5A"/>
                </a:solidFill>
                <a:ea typeface="微软雅黑" panose="020B0503020204020204" pitchFamily="34" charset="-122"/>
              </a:rPr>
              <a:t>50%</a:t>
            </a:r>
            <a:r>
              <a:rPr lang="zh-CN" altLang="en-US" sz="1600" dirty="0">
                <a:solidFill>
                  <a:srgbClr val="5A5A5A"/>
                </a:solidFill>
                <a:ea typeface="微软雅黑" panose="020B0503020204020204" pitchFamily="34" charset="-122"/>
              </a:rPr>
              <a:t>业务招募</a:t>
            </a:r>
            <a:endParaRPr lang="zh-CN" altLang="en-US" sz="1600" dirty="0">
              <a:solidFill>
                <a:srgbClr val="5A5A5A"/>
              </a:solidFill>
              <a:ea typeface="微软雅黑" panose="020B0503020204020204" pitchFamily="34" charset="-122"/>
            </a:endParaRPr>
          </a:p>
        </p:txBody>
      </p:sp>
      <p:sp>
        <p:nvSpPr>
          <p:cNvPr id="67" name="TextBox 103"/>
          <p:cNvSpPr txBox="1">
            <a:spLocks noChangeArrowheads="1"/>
          </p:cNvSpPr>
          <p:nvPr/>
        </p:nvSpPr>
        <p:spPr bwMode="auto">
          <a:xfrm rot="30982">
            <a:off x="6362700" y="3770313"/>
            <a:ext cx="47704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一期版本冻结、业务招募完成</a:t>
            </a:r>
            <a:endParaRPr lang="zh-CN" altLang="zh-CN" sz="1600" dirty="0">
              <a:solidFill>
                <a:srgbClr val="5A5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03"/>
          <p:cNvSpPr txBox="1">
            <a:spLocks noChangeArrowheads="1"/>
          </p:cNvSpPr>
          <p:nvPr/>
        </p:nvSpPr>
        <p:spPr bwMode="auto">
          <a:xfrm rot="30982">
            <a:off x="6636021" y="6127938"/>
            <a:ext cx="4200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加大力度推广、新产品上线</a:t>
            </a:r>
            <a:endParaRPr lang="zh-CN" altLang="zh-CN" sz="1600" dirty="0">
              <a:solidFill>
                <a:srgbClr val="5A5A5A"/>
              </a:solidFill>
              <a:ea typeface="微软雅黑" panose="020B0503020204020204" pitchFamily="34" charset="-122"/>
              <a:sym typeface="Arial" panose="020B0604020202020204" pitchFamily="34" charset="0"/>
            </a:endParaRPr>
          </a:p>
        </p:txBody>
      </p:sp>
      <p:sp>
        <p:nvSpPr>
          <p:cNvPr id="69" name="TextBox 103"/>
          <p:cNvSpPr txBox="1">
            <a:spLocks noChangeArrowheads="1"/>
          </p:cNvSpPr>
          <p:nvPr/>
        </p:nvSpPr>
        <p:spPr bwMode="auto">
          <a:xfrm rot="30982">
            <a:off x="4389603" y="5672325"/>
            <a:ext cx="5040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buFont typeface="Arial" panose="020B0604020202020204" pitchFamily="34" charset="0"/>
              <a:buNone/>
            </a:pPr>
            <a:r>
              <a:rPr lang="en-US" altLang="zh-CN" sz="1600" dirty="0">
                <a:solidFill>
                  <a:srgbClr val="5A5A5A"/>
                </a:solidFill>
                <a:ea typeface="微软雅黑" panose="020B0503020204020204" pitchFamily="34" charset="-122"/>
              </a:rPr>
              <a:t>Bug</a:t>
            </a:r>
            <a:r>
              <a:rPr lang="zh-CN" altLang="en-US" sz="1600" dirty="0">
                <a:solidFill>
                  <a:srgbClr val="5A5A5A"/>
                </a:solidFill>
                <a:ea typeface="微软雅黑" panose="020B0503020204020204" pitchFamily="34" charset="-122"/>
              </a:rPr>
              <a:t>修复与版本升级、功能设计与优化</a:t>
            </a:r>
            <a:endParaRPr lang="zh-CN" altLang="zh-CN" sz="1600" dirty="0">
              <a:solidFill>
                <a:srgbClr val="5A5A5A"/>
              </a:solidFill>
              <a:ea typeface="微软雅黑" panose="020B0503020204020204" pitchFamily="34" charset="-122"/>
              <a:sym typeface="Arial" panose="020B0604020202020204" pitchFamily="34" charset="0"/>
            </a:endParaRPr>
          </a:p>
        </p:txBody>
      </p:sp>
      <p:sp>
        <p:nvSpPr>
          <p:cNvPr id="70" name="TextBox 103"/>
          <p:cNvSpPr txBox="1">
            <a:spLocks noChangeArrowheads="1"/>
          </p:cNvSpPr>
          <p:nvPr/>
        </p:nvSpPr>
        <p:spPr bwMode="auto">
          <a:xfrm rot="30982">
            <a:off x="3952180" y="5211783"/>
            <a:ext cx="383847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120000"/>
              </a:lnSpc>
              <a:spcBef>
                <a:spcPct val="0"/>
              </a:spcBef>
              <a:spcAft>
                <a:spcPct val="0"/>
              </a:spcAft>
              <a:buFont typeface="Arial" panose="020B0604020202020204" pitchFamily="34" charset="0"/>
              <a:buNone/>
            </a:pPr>
            <a:r>
              <a:rPr lang="zh-CN" altLang="en-US" sz="1600" dirty="0">
                <a:solidFill>
                  <a:srgbClr val="5A5A5A"/>
                </a:solidFill>
                <a:ea typeface="微软雅黑" panose="020B0503020204020204" pitchFamily="34" charset="-122"/>
              </a:rPr>
              <a:t>线上部署完成</a:t>
            </a:r>
            <a:endParaRPr lang="zh-CN" altLang="zh-CN" sz="1600" dirty="0">
              <a:solidFill>
                <a:srgbClr val="5A5A5A"/>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71" name="直接连接符 52"/>
          <p:cNvCxnSpPr>
            <a:cxnSpLocks noChangeShapeType="1"/>
          </p:cNvCxnSpPr>
          <p:nvPr/>
        </p:nvCxnSpPr>
        <p:spPr bwMode="auto">
          <a:xfrm>
            <a:off x="3295650" y="2936875"/>
            <a:ext cx="0" cy="1731963"/>
          </a:xfrm>
          <a:prstGeom prst="line">
            <a:avLst/>
          </a:prstGeom>
          <a:noFill/>
          <a:ln w="9525">
            <a:solidFill>
              <a:srgbClr val="5A5A5A"/>
            </a:solidFill>
            <a:prstDash val="dash"/>
            <a:round/>
            <a:headEnd type="oval" w="med" len="med"/>
          </a:ln>
        </p:spPr>
      </p:cxnSp>
      <p:cxnSp>
        <p:nvCxnSpPr>
          <p:cNvPr id="72" name="直接连接符 53"/>
          <p:cNvCxnSpPr>
            <a:cxnSpLocks noChangeShapeType="1"/>
          </p:cNvCxnSpPr>
          <p:nvPr/>
        </p:nvCxnSpPr>
        <p:spPr bwMode="auto">
          <a:xfrm>
            <a:off x="1757363" y="2503488"/>
            <a:ext cx="0" cy="2165350"/>
          </a:xfrm>
          <a:prstGeom prst="line">
            <a:avLst/>
          </a:prstGeom>
          <a:noFill/>
          <a:ln w="9525">
            <a:solidFill>
              <a:srgbClr val="5A5A5A"/>
            </a:solidFill>
            <a:prstDash val="dash"/>
            <a:round/>
            <a:headEnd type="oval" w="med" len="med"/>
          </a:ln>
        </p:spPr>
      </p:cxnSp>
      <p:sp>
        <p:nvSpPr>
          <p:cNvPr id="73" name="流程图: 联系 129"/>
          <p:cNvSpPr/>
          <p:nvPr/>
        </p:nvSpPr>
        <p:spPr bwMode="auto">
          <a:xfrm rot="30982">
            <a:off x="1635125"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cxnSp>
        <p:nvCxnSpPr>
          <p:cNvPr id="74" name="直接连接符 55"/>
          <p:cNvCxnSpPr>
            <a:cxnSpLocks noChangeShapeType="1"/>
          </p:cNvCxnSpPr>
          <p:nvPr/>
        </p:nvCxnSpPr>
        <p:spPr bwMode="auto">
          <a:xfrm>
            <a:off x="6361113" y="3811588"/>
            <a:ext cx="0" cy="857250"/>
          </a:xfrm>
          <a:prstGeom prst="line">
            <a:avLst/>
          </a:prstGeom>
          <a:noFill/>
          <a:ln w="9525">
            <a:solidFill>
              <a:srgbClr val="5A5A5A"/>
            </a:solidFill>
            <a:prstDash val="dash"/>
            <a:round/>
            <a:headEnd type="oval" w="med" len="med"/>
          </a:ln>
        </p:spPr>
      </p:cxnSp>
      <p:cxnSp>
        <p:nvCxnSpPr>
          <p:cNvPr id="75" name="直接连接符 56"/>
          <p:cNvCxnSpPr>
            <a:cxnSpLocks noChangeShapeType="1"/>
          </p:cNvCxnSpPr>
          <p:nvPr/>
        </p:nvCxnSpPr>
        <p:spPr bwMode="auto">
          <a:xfrm flipV="1">
            <a:off x="7820025" y="4598988"/>
            <a:ext cx="0" cy="790575"/>
          </a:xfrm>
          <a:prstGeom prst="line">
            <a:avLst/>
          </a:prstGeom>
          <a:noFill/>
          <a:ln w="9525">
            <a:solidFill>
              <a:srgbClr val="5A5A5A"/>
            </a:solidFill>
            <a:prstDash val="dash"/>
            <a:round/>
            <a:headEnd type="oval" w="med" len="med"/>
          </a:ln>
        </p:spPr>
      </p:cxnSp>
      <p:cxnSp>
        <p:nvCxnSpPr>
          <p:cNvPr id="76" name="直接连接符 57"/>
          <p:cNvCxnSpPr>
            <a:cxnSpLocks noChangeShapeType="1"/>
          </p:cNvCxnSpPr>
          <p:nvPr/>
        </p:nvCxnSpPr>
        <p:spPr bwMode="auto">
          <a:xfrm flipV="1">
            <a:off x="9417050" y="4598988"/>
            <a:ext cx="0" cy="1258887"/>
          </a:xfrm>
          <a:prstGeom prst="line">
            <a:avLst/>
          </a:prstGeom>
          <a:noFill/>
          <a:ln w="9525">
            <a:solidFill>
              <a:srgbClr val="5A5A5A"/>
            </a:solidFill>
            <a:prstDash val="dash"/>
            <a:round/>
            <a:headEnd type="oval" w="med" len="med"/>
          </a:ln>
        </p:spPr>
      </p:cxnSp>
      <p:cxnSp>
        <p:nvCxnSpPr>
          <p:cNvPr id="77" name="直接连接符 58"/>
          <p:cNvCxnSpPr>
            <a:cxnSpLocks noChangeShapeType="1"/>
          </p:cNvCxnSpPr>
          <p:nvPr/>
        </p:nvCxnSpPr>
        <p:spPr bwMode="auto">
          <a:xfrm flipV="1">
            <a:off x="10850563" y="4652963"/>
            <a:ext cx="0" cy="1655762"/>
          </a:xfrm>
          <a:prstGeom prst="line">
            <a:avLst/>
          </a:prstGeom>
          <a:noFill/>
          <a:ln w="9525">
            <a:solidFill>
              <a:srgbClr val="5A5A5A"/>
            </a:solidFill>
            <a:prstDash val="dash"/>
            <a:round/>
            <a:headEnd type="oval" w="med" len="med"/>
          </a:ln>
        </p:spPr>
      </p:cxnSp>
      <p:sp>
        <p:nvSpPr>
          <p:cNvPr id="78" name="流程图: 联系 129"/>
          <p:cNvSpPr/>
          <p:nvPr/>
        </p:nvSpPr>
        <p:spPr bwMode="auto">
          <a:xfrm rot="30982">
            <a:off x="3186113"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79" name="流程图: 联系 129"/>
          <p:cNvSpPr/>
          <p:nvPr/>
        </p:nvSpPr>
        <p:spPr bwMode="auto">
          <a:xfrm rot="30982">
            <a:off x="4665663"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80" name="流程图: 联系 129"/>
          <p:cNvSpPr/>
          <p:nvPr/>
        </p:nvSpPr>
        <p:spPr bwMode="auto">
          <a:xfrm rot="30982">
            <a:off x="6237288"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81" name="流程图: 联系 129"/>
          <p:cNvSpPr/>
          <p:nvPr/>
        </p:nvSpPr>
        <p:spPr bwMode="auto">
          <a:xfrm rot="30982">
            <a:off x="7707313"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82" name="流程图: 联系 129"/>
          <p:cNvSpPr/>
          <p:nvPr/>
        </p:nvSpPr>
        <p:spPr bwMode="auto">
          <a:xfrm rot="30982">
            <a:off x="9309100"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83" name="流程图: 联系 129"/>
          <p:cNvSpPr/>
          <p:nvPr/>
        </p:nvSpPr>
        <p:spPr bwMode="auto">
          <a:xfrm rot="30982">
            <a:off x="10717213" y="4535488"/>
            <a:ext cx="244475" cy="234950"/>
          </a:xfrm>
          <a:prstGeom prst="flowChartConnector">
            <a:avLst/>
          </a:prstGeom>
          <a:solidFill>
            <a:schemeClr val="bg1"/>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grpSp>
        <p:nvGrpSpPr>
          <p:cNvPr id="89" name="5"/>
          <p:cNvGrpSpPr/>
          <p:nvPr/>
        </p:nvGrpSpPr>
        <p:grpSpPr>
          <a:xfrm>
            <a:off x="6750584" y="370134"/>
            <a:ext cx="2460076" cy="2459187"/>
            <a:chOff x="3860800" y="1193800"/>
            <a:chExt cx="4470400" cy="4470400"/>
          </a:xfrm>
        </p:grpSpPr>
        <p:sp>
          <p:nvSpPr>
            <p:cNvPr id="90" name="6"/>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7"/>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27"/>
            <p:cNvSpPr txBox="1"/>
            <p:nvPr/>
          </p:nvSpPr>
          <p:spPr>
            <a:xfrm>
              <a:off x="5684592" y="1756308"/>
              <a:ext cx="817556"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12</a:t>
              </a:r>
              <a:endParaRPr lang="zh-CN" altLang="en-US" sz="2000" dirty="0">
                <a:solidFill>
                  <a:prstClr val="black">
                    <a:lumMod val="75000"/>
                    <a:lumOff val="25000"/>
                  </a:prstClr>
                </a:solidFill>
                <a:latin typeface="Impact" panose="020B0806030902050204" pitchFamily="34" charset="0"/>
              </a:endParaRPr>
            </a:p>
          </p:txBody>
        </p:sp>
        <p:sp>
          <p:nvSpPr>
            <p:cNvPr id="93" name="28"/>
            <p:cNvSpPr txBox="1"/>
            <p:nvPr/>
          </p:nvSpPr>
          <p:spPr>
            <a:xfrm>
              <a:off x="5788304" y="4454468"/>
              <a:ext cx="605484"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6</a:t>
              </a:r>
              <a:endParaRPr lang="zh-CN" altLang="en-US" sz="2000" dirty="0">
                <a:solidFill>
                  <a:prstClr val="black">
                    <a:lumMod val="75000"/>
                    <a:lumOff val="25000"/>
                  </a:prstClr>
                </a:solidFill>
                <a:latin typeface="Impact" panose="020B0806030902050204" pitchFamily="34" charset="0"/>
              </a:endParaRPr>
            </a:p>
          </p:txBody>
        </p:sp>
        <p:sp>
          <p:nvSpPr>
            <p:cNvPr id="94" name="31"/>
            <p:cNvSpPr txBox="1"/>
            <p:nvPr/>
          </p:nvSpPr>
          <p:spPr>
            <a:xfrm>
              <a:off x="4416181" y="3084183"/>
              <a:ext cx="621999"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9</a:t>
              </a:r>
              <a:endParaRPr lang="zh-CN" altLang="en-US" sz="2000" dirty="0">
                <a:solidFill>
                  <a:prstClr val="black">
                    <a:lumMod val="75000"/>
                    <a:lumOff val="25000"/>
                  </a:prstClr>
                </a:solidFill>
                <a:latin typeface="Impact" panose="020B0806030902050204" pitchFamily="34" charset="0"/>
              </a:endParaRPr>
            </a:p>
          </p:txBody>
        </p:sp>
        <p:sp>
          <p:nvSpPr>
            <p:cNvPr id="95" name="36"/>
            <p:cNvSpPr txBox="1"/>
            <p:nvPr/>
          </p:nvSpPr>
          <p:spPr>
            <a:xfrm>
              <a:off x="7218096" y="3097189"/>
              <a:ext cx="596771"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3</a:t>
              </a:r>
              <a:endParaRPr lang="zh-CN" altLang="en-US" sz="2000" dirty="0">
                <a:solidFill>
                  <a:prstClr val="black">
                    <a:lumMod val="75000"/>
                    <a:lumOff val="25000"/>
                  </a:prstClr>
                </a:solidFill>
                <a:latin typeface="Impact" panose="020B0806030902050204" pitchFamily="34" charset="0"/>
              </a:endParaRPr>
            </a:p>
          </p:txBody>
        </p:sp>
        <p:sp>
          <p:nvSpPr>
            <p:cNvPr id="98" name="12"/>
            <p:cNvSpPr/>
            <p:nvPr/>
          </p:nvSpPr>
          <p:spPr>
            <a:xfrm rot="-900000">
              <a:off x="5915667" y="1984289"/>
              <a:ext cx="76000" cy="1862122"/>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13"/>
            <p:cNvSpPr/>
            <p:nvPr/>
          </p:nvSpPr>
          <p:spPr>
            <a:xfrm rot="5400000">
              <a:off x="6297925" y="2729480"/>
              <a:ext cx="69091" cy="1399040"/>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19"/>
            <p:cNvSpPr/>
            <p:nvPr/>
          </p:nvSpPr>
          <p:spPr>
            <a:xfrm>
              <a:off x="6058430" y="3392628"/>
              <a:ext cx="72760" cy="72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15"/>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16"/>
            <p:cNvSpPr/>
            <p:nvPr/>
          </p:nvSpPr>
          <p:spPr>
            <a:xfrm>
              <a:off x="4222642" y="1556657"/>
              <a:ext cx="3744342" cy="3751985"/>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17"/>
            <p:cNvSpPr/>
            <p:nvPr/>
          </p:nvSpPr>
          <p:spPr>
            <a:xfrm rot="19800000" flipH="1">
              <a:off x="4224759" y="1557843"/>
              <a:ext cx="3742484" cy="3742315"/>
            </a:xfrm>
            <a:custGeom>
              <a:avLst/>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endParaRPr>
            </a:p>
          </p:txBody>
        </p:sp>
      </p:grpSp>
      <p:pic>
        <p:nvPicPr>
          <p:cNvPr id="180"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4918029" y="1440231"/>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14:bounceEnd="68000">
                                          <p:cBhvr additive="base">
                                            <p:cTn id="17" dur="500" fill="hold"/>
                                            <p:tgtEl>
                                              <p:spTgt spid="107"/>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14:presetBounceEnd="67000">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14:bounceEnd="67000">
                                          <p:cBhvr additive="base">
                                            <p:cTn id="21" dur="2000" fill="hold"/>
                                            <p:tgtEl>
                                              <p:spTgt spid="89"/>
                                            </p:tgtEl>
                                            <p:attrNameLst>
                                              <p:attrName>ppt_x</p:attrName>
                                            </p:attrNameLst>
                                          </p:cBhvr>
                                          <p:tavLst>
                                            <p:tav tm="0">
                                              <p:val>
                                                <p:strVal val="#ppt_x"/>
                                              </p:val>
                                            </p:tav>
                                            <p:tav tm="100000">
                                              <p:val>
                                                <p:strVal val="#ppt_x"/>
                                              </p:val>
                                            </p:tav>
                                          </p:tavLst>
                                        </p:anim>
                                        <p:anim calcmode="lin" valueType="num" p14:bounceEnd="67000">
                                          <p:cBhvr additive="base">
                                            <p:cTn id="22" dur="2000" fill="hold"/>
                                            <p:tgtEl>
                                              <p:spTgt spid="89"/>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14:presetBounceEnd="67000">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14:bounceEnd="67000">
                                          <p:cBhvr additive="base">
                                            <p:cTn id="26" dur="2000" fill="hold"/>
                                            <p:tgtEl>
                                              <p:spTgt spid="55"/>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55"/>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fill="hold" grpId="0" nodeType="afterEffect" p14:presetBounceEnd="67000">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14:bounceEnd="67000">
                                          <p:cBhvr additive="base">
                                            <p:cTn id="31" dur="1000" fill="hold"/>
                                            <p:tgtEl>
                                              <p:spTgt spid="73"/>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7000">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14:bounceEnd="67000">
                                          <p:cBhvr additive="base">
                                            <p:cTn id="35" dur="1000" fill="hold"/>
                                            <p:tgtEl>
                                              <p:spTgt spid="78"/>
                                            </p:tgtEl>
                                            <p:attrNameLst>
                                              <p:attrName>ppt_x</p:attrName>
                                            </p:attrNameLst>
                                          </p:cBhvr>
                                          <p:tavLst>
                                            <p:tav tm="0">
                                              <p:val>
                                                <p:strVal val="0-#ppt_w/2"/>
                                              </p:val>
                                            </p:tav>
                                            <p:tav tm="100000">
                                              <p:val>
                                                <p:strVal val="#ppt_x"/>
                                              </p:val>
                                            </p:tav>
                                          </p:tavLst>
                                        </p:anim>
                                        <p:anim calcmode="lin" valueType="num" p14:bounceEnd="67000">
                                          <p:cBhvr additive="base">
                                            <p:cTn id="36" dur="1000" fill="hold"/>
                                            <p:tgtEl>
                                              <p:spTgt spid="7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7000">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14:bounceEnd="67000">
                                          <p:cBhvr additive="base">
                                            <p:cTn id="39" dur="1000" fill="hold"/>
                                            <p:tgtEl>
                                              <p:spTgt spid="79"/>
                                            </p:tgtEl>
                                            <p:attrNameLst>
                                              <p:attrName>ppt_x</p:attrName>
                                            </p:attrNameLst>
                                          </p:cBhvr>
                                          <p:tavLst>
                                            <p:tav tm="0">
                                              <p:val>
                                                <p:strVal val="0-#ppt_w/2"/>
                                              </p:val>
                                            </p:tav>
                                            <p:tav tm="100000">
                                              <p:val>
                                                <p:strVal val="#ppt_x"/>
                                              </p:val>
                                            </p:tav>
                                          </p:tavLst>
                                        </p:anim>
                                        <p:anim calcmode="lin" valueType="num" p14:bounceEnd="67000">
                                          <p:cBhvr additive="base">
                                            <p:cTn id="40" dur="1000" fill="hold"/>
                                            <p:tgtEl>
                                              <p:spTgt spid="7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7000">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14:bounceEnd="67000">
                                          <p:cBhvr additive="base">
                                            <p:cTn id="43" dur="1000" fill="hold"/>
                                            <p:tgtEl>
                                              <p:spTgt spid="80"/>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8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7000">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14:bounceEnd="67000">
                                          <p:cBhvr additive="base">
                                            <p:cTn id="47" dur="1000" fill="hold"/>
                                            <p:tgtEl>
                                              <p:spTgt spid="81"/>
                                            </p:tgtEl>
                                            <p:attrNameLst>
                                              <p:attrName>ppt_x</p:attrName>
                                            </p:attrNameLst>
                                          </p:cBhvr>
                                          <p:tavLst>
                                            <p:tav tm="0">
                                              <p:val>
                                                <p:strVal val="0-#ppt_w/2"/>
                                              </p:val>
                                            </p:tav>
                                            <p:tav tm="100000">
                                              <p:val>
                                                <p:strVal val="#ppt_x"/>
                                              </p:val>
                                            </p:tav>
                                          </p:tavLst>
                                        </p:anim>
                                        <p:anim calcmode="lin" valueType="num" p14:bounceEnd="67000">
                                          <p:cBhvr additive="base">
                                            <p:cTn id="48" dur="1000" fill="hold"/>
                                            <p:tgtEl>
                                              <p:spTgt spid="8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67000">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14:bounceEnd="67000">
                                          <p:cBhvr additive="base">
                                            <p:cTn id="51" dur="1000" fill="hold"/>
                                            <p:tgtEl>
                                              <p:spTgt spid="82"/>
                                            </p:tgtEl>
                                            <p:attrNameLst>
                                              <p:attrName>ppt_x</p:attrName>
                                            </p:attrNameLst>
                                          </p:cBhvr>
                                          <p:tavLst>
                                            <p:tav tm="0">
                                              <p:val>
                                                <p:strVal val="0-#ppt_w/2"/>
                                              </p:val>
                                            </p:tav>
                                            <p:tav tm="100000">
                                              <p:val>
                                                <p:strVal val="#ppt_x"/>
                                              </p:val>
                                            </p:tav>
                                          </p:tavLst>
                                        </p:anim>
                                        <p:anim calcmode="lin" valueType="num" p14:bounceEnd="67000">
                                          <p:cBhvr additive="base">
                                            <p:cTn id="52" dur="1000" fill="hold"/>
                                            <p:tgtEl>
                                              <p:spTgt spid="8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67000">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14:bounceEnd="67000">
                                          <p:cBhvr additive="base">
                                            <p:cTn id="55" dur="1000" fill="hold"/>
                                            <p:tgtEl>
                                              <p:spTgt spid="83"/>
                                            </p:tgtEl>
                                            <p:attrNameLst>
                                              <p:attrName>ppt_x</p:attrName>
                                            </p:attrNameLst>
                                          </p:cBhvr>
                                          <p:tavLst>
                                            <p:tav tm="0">
                                              <p:val>
                                                <p:strVal val="0-#ppt_w/2"/>
                                              </p:val>
                                            </p:tav>
                                            <p:tav tm="100000">
                                              <p:val>
                                                <p:strVal val="#ppt_x"/>
                                              </p:val>
                                            </p:tav>
                                          </p:tavLst>
                                        </p:anim>
                                        <p:anim calcmode="lin" valueType="num" p14:bounceEnd="67000">
                                          <p:cBhvr additive="base">
                                            <p:cTn id="56" dur="1000" fill="hold"/>
                                            <p:tgtEl>
                                              <p:spTgt spid="83"/>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4" presetClass="entr" presetSubtype="1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500"/>
                                            <p:tgtEl>
                                              <p:spTgt spid="6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randombar(horizontal)">
                                          <p:cBhvr>
                                            <p:cTn id="66" dur="500"/>
                                            <p:tgtEl>
                                              <p:spTgt spid="6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randombar(horizontal)">
                                          <p:cBhvr>
                                            <p:cTn id="69" dur="500"/>
                                            <p:tgtEl>
                                              <p:spTgt spid="60"/>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randombar(horizontal)">
                                          <p:cBhvr>
                                            <p:cTn id="72" dur="500"/>
                                            <p:tgtEl>
                                              <p:spTgt spid="6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randombar(horizontal)">
                                          <p:cBhvr>
                                            <p:cTn id="75" dur="500"/>
                                            <p:tgtEl>
                                              <p:spTgt spid="5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randombar(horizontal)">
                                          <p:cBhvr>
                                            <p:cTn id="78" dur="500"/>
                                            <p:tgtEl>
                                              <p:spTgt spid="58"/>
                                            </p:tgtEl>
                                          </p:cBhvr>
                                        </p:animEffect>
                                      </p:childTnLst>
                                    </p:cTn>
                                  </p:par>
                                </p:childTnLst>
                              </p:cTn>
                            </p:par>
                            <p:par>
                              <p:cTn id="79" fill="hold">
                                <p:stCondLst>
                                  <p:cond delay="6500"/>
                                </p:stCondLst>
                                <p:childTnLst>
                                  <p:par>
                                    <p:cTn id="80" presetID="22" presetClass="entr" presetSubtype="4"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down)">
                                          <p:cBhvr>
                                            <p:cTn id="82" dur="200"/>
                                            <p:tgtEl>
                                              <p:spTgt spid="72"/>
                                            </p:tgtEl>
                                          </p:cBhvr>
                                        </p:animEffect>
                                      </p:childTnLst>
                                    </p:cTn>
                                  </p:par>
                                </p:childTnLst>
                              </p:cTn>
                            </p:par>
                            <p:par>
                              <p:cTn id="83" fill="hold">
                                <p:stCondLst>
                                  <p:cond delay="7000"/>
                                </p:stCondLst>
                                <p:childTnLst>
                                  <p:par>
                                    <p:cTn id="84" presetID="22" presetClass="entr" presetSubtype="4"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down)">
                                          <p:cBhvr>
                                            <p:cTn id="86" dur="200"/>
                                            <p:tgtEl>
                                              <p:spTgt spid="71"/>
                                            </p:tgtEl>
                                          </p:cBhvr>
                                        </p:animEffect>
                                      </p:childTnLst>
                                    </p:cTn>
                                  </p:par>
                                </p:childTnLst>
                              </p:cTn>
                            </p:par>
                            <p:par>
                              <p:cTn id="87" fill="hold">
                                <p:stCondLst>
                                  <p:cond delay="7500"/>
                                </p:stCondLst>
                                <p:childTnLst>
                                  <p:par>
                                    <p:cTn id="88" presetID="22" presetClass="entr" presetSubtype="4"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down)">
                                          <p:cBhvr>
                                            <p:cTn id="90" dur="200"/>
                                            <p:tgtEl>
                                              <p:spTgt spid="64"/>
                                            </p:tgtEl>
                                          </p:cBhvr>
                                        </p:animEffect>
                                      </p:childTnLst>
                                    </p:cTn>
                                  </p:par>
                                </p:childTnLst>
                              </p:cTn>
                            </p:par>
                            <p:par>
                              <p:cTn id="91" fill="hold">
                                <p:stCondLst>
                                  <p:cond delay="8000"/>
                                </p:stCondLst>
                                <p:childTnLst>
                                  <p:par>
                                    <p:cTn id="92" presetID="22" presetClass="entr" presetSubtype="4" fill="hold" nodeType="after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wipe(down)">
                                          <p:cBhvr>
                                            <p:cTn id="94" dur="200"/>
                                            <p:tgtEl>
                                              <p:spTgt spid="74"/>
                                            </p:tgtEl>
                                          </p:cBhvr>
                                        </p:animEffect>
                                      </p:childTnLst>
                                    </p:cTn>
                                  </p:par>
                                </p:childTnLst>
                              </p:cTn>
                            </p:par>
                            <p:par>
                              <p:cTn id="95" fill="hold">
                                <p:stCondLst>
                                  <p:cond delay="8500"/>
                                </p:stCondLst>
                                <p:childTnLst>
                                  <p:par>
                                    <p:cTn id="96" presetID="22" presetClass="entr" presetSubtype="1"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up)">
                                          <p:cBhvr>
                                            <p:cTn id="98" dur="200"/>
                                            <p:tgtEl>
                                              <p:spTgt spid="75"/>
                                            </p:tgtEl>
                                          </p:cBhvr>
                                        </p:animEffect>
                                      </p:childTnLst>
                                    </p:cTn>
                                  </p:par>
                                </p:childTnLst>
                              </p:cTn>
                            </p:par>
                            <p:par>
                              <p:cTn id="99" fill="hold">
                                <p:stCondLst>
                                  <p:cond delay="9000"/>
                                </p:stCondLst>
                                <p:childTnLst>
                                  <p:par>
                                    <p:cTn id="100" presetID="22" presetClass="entr" presetSubtype="1" fill="hold"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up)">
                                          <p:cBhvr>
                                            <p:cTn id="102" dur="200"/>
                                            <p:tgtEl>
                                              <p:spTgt spid="76"/>
                                            </p:tgtEl>
                                          </p:cBhvr>
                                        </p:animEffect>
                                      </p:childTnLst>
                                    </p:cTn>
                                  </p:par>
                                </p:childTnLst>
                              </p:cTn>
                            </p:par>
                            <p:par>
                              <p:cTn id="103" fill="hold">
                                <p:stCondLst>
                                  <p:cond delay="9500"/>
                                </p:stCondLst>
                                <p:childTnLst>
                                  <p:par>
                                    <p:cTn id="104" presetID="22" presetClass="entr" presetSubtype="1"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ipe(up)">
                                          <p:cBhvr>
                                            <p:cTn id="106" dur="200"/>
                                            <p:tgtEl>
                                              <p:spTgt spid="77"/>
                                            </p:tgtEl>
                                          </p:cBhvr>
                                        </p:animEffect>
                                      </p:childTnLst>
                                    </p:cTn>
                                  </p:par>
                                </p:childTnLst>
                              </p:cTn>
                            </p:par>
                            <p:par>
                              <p:cTn id="107" fill="hold">
                                <p:stCondLst>
                                  <p:cond delay="10000"/>
                                </p:stCondLst>
                                <p:childTnLst>
                                  <p:par>
                                    <p:cTn id="108" presetID="14" presetClass="entr" presetSubtype="1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randombar(horizontal)">
                                          <p:cBhvr>
                                            <p:cTn id="110" dur="500"/>
                                            <p:tgtEl>
                                              <p:spTgt spid="56"/>
                                            </p:tgtEl>
                                          </p:cBhvr>
                                        </p:animEffect>
                                      </p:childTnLst>
                                    </p:cTn>
                                  </p:par>
                                </p:childTnLst>
                              </p:cTn>
                            </p:par>
                            <p:par>
                              <p:cTn id="111" fill="hold">
                                <p:stCondLst>
                                  <p:cond delay="10500"/>
                                </p:stCondLst>
                                <p:childTnLst>
                                  <p:par>
                                    <p:cTn id="112" presetID="14" presetClass="entr" presetSubtype="1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randombar(horizontal)">
                                          <p:cBhvr>
                                            <p:cTn id="114" dur="500"/>
                                            <p:tgtEl>
                                              <p:spTgt spid="65"/>
                                            </p:tgtEl>
                                          </p:cBhvr>
                                        </p:animEffect>
                                      </p:childTnLst>
                                    </p:cTn>
                                  </p:par>
                                </p:childTnLst>
                              </p:cTn>
                            </p:par>
                            <p:par>
                              <p:cTn id="115" fill="hold">
                                <p:stCondLst>
                                  <p:cond delay="11000"/>
                                </p:stCondLst>
                                <p:childTnLst>
                                  <p:par>
                                    <p:cTn id="116" presetID="14" presetClass="entr" presetSubtype="10" fill="hold" grpId="0"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randombar(horizontal)">
                                          <p:cBhvr>
                                            <p:cTn id="118" dur="500"/>
                                            <p:tgtEl>
                                              <p:spTgt spid="66"/>
                                            </p:tgtEl>
                                          </p:cBhvr>
                                        </p:animEffect>
                                      </p:childTnLst>
                                    </p:cTn>
                                  </p:par>
                                </p:childTnLst>
                              </p:cTn>
                            </p:par>
                            <p:par>
                              <p:cTn id="119" fill="hold">
                                <p:stCondLst>
                                  <p:cond delay="11500"/>
                                </p:stCondLst>
                                <p:childTnLst>
                                  <p:par>
                                    <p:cTn id="120" presetID="14" presetClass="entr" presetSubtype="1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randombar(horizontal)">
                                          <p:cBhvr>
                                            <p:cTn id="122" dur="500"/>
                                            <p:tgtEl>
                                              <p:spTgt spid="67"/>
                                            </p:tgtEl>
                                          </p:cBhvr>
                                        </p:animEffect>
                                      </p:childTnLst>
                                    </p:cTn>
                                  </p:par>
                                </p:childTnLst>
                              </p:cTn>
                            </p:par>
                            <p:par>
                              <p:cTn id="123" fill="hold">
                                <p:stCondLst>
                                  <p:cond delay="12000"/>
                                </p:stCondLst>
                                <p:childTnLst>
                                  <p:par>
                                    <p:cTn id="124" presetID="14" presetClass="entr" presetSubtype="10" fill="hold" grpId="0" nodeType="after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randombar(horizontal)">
                                          <p:cBhvr>
                                            <p:cTn id="126" dur="500"/>
                                            <p:tgtEl>
                                              <p:spTgt spid="70"/>
                                            </p:tgtEl>
                                          </p:cBhvr>
                                        </p:animEffect>
                                      </p:childTnLst>
                                    </p:cTn>
                                  </p:par>
                                </p:childTnLst>
                              </p:cTn>
                            </p:par>
                            <p:par>
                              <p:cTn id="127" fill="hold">
                                <p:stCondLst>
                                  <p:cond delay="12500"/>
                                </p:stCondLst>
                                <p:childTnLst>
                                  <p:par>
                                    <p:cTn id="128" presetID="14" presetClass="entr" presetSubtype="10" fill="hold" grpId="0" nodeType="after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randombar(horizontal)">
                                          <p:cBhvr>
                                            <p:cTn id="130" dur="500"/>
                                            <p:tgtEl>
                                              <p:spTgt spid="69"/>
                                            </p:tgtEl>
                                          </p:cBhvr>
                                        </p:animEffect>
                                      </p:childTnLst>
                                    </p:cTn>
                                  </p:par>
                                </p:childTnLst>
                              </p:cTn>
                            </p:par>
                            <p:par>
                              <p:cTn id="131" fill="hold">
                                <p:stCondLst>
                                  <p:cond delay="13000"/>
                                </p:stCondLst>
                                <p:childTnLst>
                                  <p:par>
                                    <p:cTn id="132" presetID="14" presetClass="entr" presetSubtype="10" fill="hold" grpId="0" nodeType="after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randombar(horizontal)">
                                          <p:cBhvr>
                                            <p:cTn id="134" dur="500"/>
                                            <p:tgtEl>
                                              <p:spTgt spid="68"/>
                                            </p:tgtEl>
                                          </p:cBhvr>
                                        </p:animEffect>
                                      </p:childTnLst>
                                    </p:cTn>
                                  </p:par>
                                </p:childTnLst>
                              </p:cTn>
                            </p:par>
                            <p:par>
                              <p:cTn id="135" fill="hold">
                                <p:stCondLst>
                                  <p:cond delay="13500"/>
                                </p:stCondLst>
                                <p:childTnLst>
                                  <p:par>
                                    <p:cTn id="136" presetID="52" presetClass="entr" presetSubtype="0" fill="hold" nodeType="afterEffect">
                                      <p:stCondLst>
                                        <p:cond delay="0"/>
                                      </p:stCondLst>
                                      <p:childTnLst>
                                        <p:set>
                                          <p:cBhvr>
                                            <p:cTn id="137" dur="1" fill="hold">
                                              <p:stCondLst>
                                                <p:cond delay="0"/>
                                              </p:stCondLst>
                                            </p:cTn>
                                            <p:tgtEl>
                                              <p:spTgt spid="180"/>
                                            </p:tgtEl>
                                            <p:attrNameLst>
                                              <p:attrName>style.visibility</p:attrName>
                                            </p:attrNameLst>
                                          </p:cBhvr>
                                          <p:to>
                                            <p:strVal val="visible"/>
                                          </p:to>
                                        </p:set>
                                        <p:animScale>
                                          <p:cBhvr>
                                            <p:cTn id="138" dur="1000" decel="50000" fill="hold">
                                              <p:stCondLst>
                                                <p:cond delay="0"/>
                                              </p:stCondLst>
                                            </p:cTn>
                                            <p:tgtEl>
                                              <p:spTgt spid="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180"/>
                                            </p:tgtEl>
                                            <p:attrNameLst>
                                              <p:attrName>ppt_x</p:attrName>
                                              <p:attrName>ppt_y</p:attrName>
                                            </p:attrNameLst>
                                          </p:cBhvr>
                                        </p:animMotion>
                                        <p:animEffect transition="in" filter="fade">
                                          <p:cBhvr>
                                            <p:cTn id="140" dur="1000"/>
                                            <p:tgtEl>
                                              <p:spTgt spid="180"/>
                                            </p:tgtEl>
                                          </p:cBhvr>
                                        </p:animEffect>
                                      </p:childTnLst>
                                    </p:cTn>
                                  </p:par>
                                  <p:par>
                                    <p:cTn id="141" presetID="52" presetClass="entr" presetSubtype="0" fill="hold" nodeType="withEffect">
                                      <p:stCondLst>
                                        <p:cond delay="200"/>
                                      </p:stCondLst>
                                      <p:childTnLst>
                                        <p:set>
                                          <p:cBhvr>
                                            <p:cTn id="142" dur="1" fill="hold">
                                              <p:stCondLst>
                                                <p:cond delay="0"/>
                                              </p:stCondLst>
                                            </p:cTn>
                                            <p:tgtEl>
                                              <p:spTgt spid="181"/>
                                            </p:tgtEl>
                                            <p:attrNameLst>
                                              <p:attrName>style.visibility</p:attrName>
                                            </p:attrNameLst>
                                          </p:cBhvr>
                                          <p:to>
                                            <p:strVal val="visible"/>
                                          </p:to>
                                        </p:set>
                                        <p:animScale>
                                          <p:cBhvr>
                                            <p:cTn id="143"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181"/>
                                            </p:tgtEl>
                                            <p:attrNameLst>
                                              <p:attrName>ppt_x</p:attrName>
                                              <p:attrName>ppt_y</p:attrName>
                                            </p:attrNameLst>
                                          </p:cBhvr>
                                        </p:animMotion>
                                        <p:animEffect transition="in" filter="fade">
                                          <p:cBhvr>
                                            <p:cTn id="145"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55" grpId="0" animBg="1"/>
          <p:bldP spid="56" grpId="0"/>
          <p:bldP spid="57" grpId="0"/>
          <p:bldP spid="58" grpId="0"/>
          <p:bldP spid="59" grpId="0"/>
          <p:bldP spid="60" grpId="0"/>
          <p:bldP spid="61" grpId="0"/>
          <p:bldP spid="62" grpId="0"/>
          <p:bldP spid="63" grpId="0"/>
          <p:bldP spid="65" grpId="0"/>
          <p:bldP spid="66" grpId="0"/>
          <p:bldP spid="67" grpId="0"/>
          <p:bldP spid="68" grpId="0"/>
          <p:bldP spid="69" grpId="0"/>
          <p:bldP spid="70" grpId="0"/>
          <p:bldP spid="73" grpId="0" animBg="1"/>
          <p:bldP spid="78" grpId="0" animBg="1"/>
          <p:bldP spid="79" grpId="0" animBg="1"/>
          <p:bldP spid="80" grpId="0" animBg="1"/>
          <p:bldP spid="81" grpId="0" animBg="1"/>
          <p:bldP spid="82" grpId="0" animBg="1"/>
          <p:bldP spid="8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2000" fill="hold"/>
                                            <p:tgtEl>
                                              <p:spTgt spid="89"/>
                                            </p:tgtEl>
                                            <p:attrNameLst>
                                              <p:attrName>ppt_x</p:attrName>
                                            </p:attrNameLst>
                                          </p:cBhvr>
                                          <p:tavLst>
                                            <p:tav tm="0">
                                              <p:val>
                                                <p:strVal val="#ppt_x"/>
                                              </p:val>
                                            </p:tav>
                                            <p:tav tm="100000">
                                              <p:val>
                                                <p:strVal val="#ppt_x"/>
                                              </p:val>
                                            </p:tav>
                                          </p:tavLst>
                                        </p:anim>
                                        <p:anim calcmode="lin" valueType="num">
                                          <p:cBhvr additive="base">
                                            <p:cTn id="22" dur="2000" fill="hold"/>
                                            <p:tgtEl>
                                              <p:spTgt spid="89"/>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2000" fill="hold"/>
                                            <p:tgtEl>
                                              <p:spTgt spid="55"/>
                                            </p:tgtEl>
                                            <p:attrNameLst>
                                              <p:attrName>ppt_x</p:attrName>
                                            </p:attrNameLst>
                                          </p:cBhvr>
                                          <p:tavLst>
                                            <p:tav tm="0">
                                              <p:val>
                                                <p:strVal val="0-#ppt_w/2"/>
                                              </p:val>
                                            </p:tav>
                                            <p:tav tm="100000">
                                              <p:val>
                                                <p:strVal val="#ppt_x"/>
                                              </p:val>
                                            </p:tav>
                                          </p:tavLst>
                                        </p:anim>
                                        <p:anim calcmode="lin" valueType="num">
                                          <p:cBhvr additive="base">
                                            <p:cTn id="27" dur="2000" fill="hold"/>
                                            <p:tgtEl>
                                              <p:spTgt spid="55"/>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1000" fill="hold"/>
                                            <p:tgtEl>
                                              <p:spTgt spid="73"/>
                                            </p:tgtEl>
                                            <p:attrNameLst>
                                              <p:attrName>ppt_x</p:attrName>
                                            </p:attrNameLst>
                                          </p:cBhvr>
                                          <p:tavLst>
                                            <p:tav tm="0">
                                              <p:val>
                                                <p:strVal val="0-#ppt_w/2"/>
                                              </p:val>
                                            </p:tav>
                                            <p:tav tm="100000">
                                              <p:val>
                                                <p:strVal val="#ppt_x"/>
                                              </p:val>
                                            </p:tav>
                                          </p:tavLst>
                                        </p:anim>
                                        <p:anim calcmode="lin" valueType="num">
                                          <p:cBhvr additive="base">
                                            <p:cTn id="32" dur="100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1000" fill="hold"/>
                                            <p:tgtEl>
                                              <p:spTgt spid="78"/>
                                            </p:tgtEl>
                                            <p:attrNameLst>
                                              <p:attrName>ppt_x</p:attrName>
                                            </p:attrNameLst>
                                          </p:cBhvr>
                                          <p:tavLst>
                                            <p:tav tm="0">
                                              <p:val>
                                                <p:strVal val="0-#ppt_w/2"/>
                                              </p:val>
                                            </p:tav>
                                            <p:tav tm="100000">
                                              <p:val>
                                                <p:strVal val="#ppt_x"/>
                                              </p:val>
                                            </p:tav>
                                          </p:tavLst>
                                        </p:anim>
                                        <p:anim calcmode="lin" valueType="num">
                                          <p:cBhvr additive="base">
                                            <p:cTn id="36" dur="1000" fill="hold"/>
                                            <p:tgtEl>
                                              <p:spTgt spid="7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1000" fill="hold"/>
                                            <p:tgtEl>
                                              <p:spTgt spid="79"/>
                                            </p:tgtEl>
                                            <p:attrNameLst>
                                              <p:attrName>ppt_x</p:attrName>
                                            </p:attrNameLst>
                                          </p:cBhvr>
                                          <p:tavLst>
                                            <p:tav tm="0">
                                              <p:val>
                                                <p:strVal val="0-#ppt_w/2"/>
                                              </p:val>
                                            </p:tav>
                                            <p:tav tm="100000">
                                              <p:val>
                                                <p:strVal val="#ppt_x"/>
                                              </p:val>
                                            </p:tav>
                                          </p:tavLst>
                                        </p:anim>
                                        <p:anim calcmode="lin" valueType="num">
                                          <p:cBhvr additive="base">
                                            <p:cTn id="40" dur="1000" fill="hold"/>
                                            <p:tgtEl>
                                              <p:spTgt spid="7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1000" fill="hold"/>
                                            <p:tgtEl>
                                              <p:spTgt spid="80"/>
                                            </p:tgtEl>
                                            <p:attrNameLst>
                                              <p:attrName>ppt_x</p:attrName>
                                            </p:attrNameLst>
                                          </p:cBhvr>
                                          <p:tavLst>
                                            <p:tav tm="0">
                                              <p:val>
                                                <p:strVal val="0-#ppt_w/2"/>
                                              </p:val>
                                            </p:tav>
                                            <p:tav tm="100000">
                                              <p:val>
                                                <p:strVal val="#ppt_x"/>
                                              </p:val>
                                            </p:tav>
                                          </p:tavLst>
                                        </p:anim>
                                        <p:anim calcmode="lin" valueType="num">
                                          <p:cBhvr additive="base">
                                            <p:cTn id="44" dur="1000" fill="hold"/>
                                            <p:tgtEl>
                                              <p:spTgt spid="8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1000" fill="hold"/>
                                            <p:tgtEl>
                                              <p:spTgt spid="81"/>
                                            </p:tgtEl>
                                            <p:attrNameLst>
                                              <p:attrName>ppt_x</p:attrName>
                                            </p:attrNameLst>
                                          </p:cBhvr>
                                          <p:tavLst>
                                            <p:tav tm="0">
                                              <p:val>
                                                <p:strVal val="0-#ppt_w/2"/>
                                              </p:val>
                                            </p:tav>
                                            <p:tav tm="100000">
                                              <p:val>
                                                <p:strVal val="#ppt_x"/>
                                              </p:val>
                                            </p:tav>
                                          </p:tavLst>
                                        </p:anim>
                                        <p:anim calcmode="lin" valueType="num">
                                          <p:cBhvr additive="base">
                                            <p:cTn id="48" dur="1000" fill="hold"/>
                                            <p:tgtEl>
                                              <p:spTgt spid="8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1000" fill="hold"/>
                                            <p:tgtEl>
                                              <p:spTgt spid="82"/>
                                            </p:tgtEl>
                                            <p:attrNameLst>
                                              <p:attrName>ppt_x</p:attrName>
                                            </p:attrNameLst>
                                          </p:cBhvr>
                                          <p:tavLst>
                                            <p:tav tm="0">
                                              <p:val>
                                                <p:strVal val="0-#ppt_w/2"/>
                                              </p:val>
                                            </p:tav>
                                            <p:tav tm="100000">
                                              <p:val>
                                                <p:strVal val="#ppt_x"/>
                                              </p:val>
                                            </p:tav>
                                          </p:tavLst>
                                        </p:anim>
                                        <p:anim calcmode="lin" valueType="num">
                                          <p:cBhvr additive="base">
                                            <p:cTn id="52" dur="1000" fill="hold"/>
                                            <p:tgtEl>
                                              <p:spTgt spid="8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1000" fill="hold"/>
                                            <p:tgtEl>
                                              <p:spTgt spid="83"/>
                                            </p:tgtEl>
                                            <p:attrNameLst>
                                              <p:attrName>ppt_x</p:attrName>
                                            </p:attrNameLst>
                                          </p:cBhvr>
                                          <p:tavLst>
                                            <p:tav tm="0">
                                              <p:val>
                                                <p:strVal val="0-#ppt_w/2"/>
                                              </p:val>
                                            </p:tav>
                                            <p:tav tm="100000">
                                              <p:val>
                                                <p:strVal val="#ppt_x"/>
                                              </p:val>
                                            </p:tav>
                                          </p:tavLst>
                                        </p:anim>
                                        <p:anim calcmode="lin" valueType="num">
                                          <p:cBhvr additive="base">
                                            <p:cTn id="56" dur="1000" fill="hold"/>
                                            <p:tgtEl>
                                              <p:spTgt spid="83"/>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4" presetClass="entr" presetSubtype="1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500"/>
                                            <p:tgtEl>
                                              <p:spTgt spid="6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randombar(horizontal)">
                                          <p:cBhvr>
                                            <p:cTn id="66" dur="500"/>
                                            <p:tgtEl>
                                              <p:spTgt spid="6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randombar(horizontal)">
                                          <p:cBhvr>
                                            <p:cTn id="69" dur="500"/>
                                            <p:tgtEl>
                                              <p:spTgt spid="60"/>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randombar(horizontal)">
                                          <p:cBhvr>
                                            <p:cTn id="72" dur="500"/>
                                            <p:tgtEl>
                                              <p:spTgt spid="6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randombar(horizontal)">
                                          <p:cBhvr>
                                            <p:cTn id="75" dur="500"/>
                                            <p:tgtEl>
                                              <p:spTgt spid="5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randombar(horizontal)">
                                          <p:cBhvr>
                                            <p:cTn id="78" dur="500"/>
                                            <p:tgtEl>
                                              <p:spTgt spid="58"/>
                                            </p:tgtEl>
                                          </p:cBhvr>
                                        </p:animEffect>
                                      </p:childTnLst>
                                    </p:cTn>
                                  </p:par>
                                </p:childTnLst>
                              </p:cTn>
                            </p:par>
                            <p:par>
                              <p:cTn id="79" fill="hold">
                                <p:stCondLst>
                                  <p:cond delay="6500"/>
                                </p:stCondLst>
                                <p:childTnLst>
                                  <p:par>
                                    <p:cTn id="80" presetID="22" presetClass="entr" presetSubtype="4"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down)">
                                          <p:cBhvr>
                                            <p:cTn id="82" dur="200"/>
                                            <p:tgtEl>
                                              <p:spTgt spid="72"/>
                                            </p:tgtEl>
                                          </p:cBhvr>
                                        </p:animEffect>
                                      </p:childTnLst>
                                    </p:cTn>
                                  </p:par>
                                </p:childTnLst>
                              </p:cTn>
                            </p:par>
                            <p:par>
                              <p:cTn id="83" fill="hold">
                                <p:stCondLst>
                                  <p:cond delay="7000"/>
                                </p:stCondLst>
                                <p:childTnLst>
                                  <p:par>
                                    <p:cTn id="84" presetID="22" presetClass="entr" presetSubtype="4"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down)">
                                          <p:cBhvr>
                                            <p:cTn id="86" dur="200"/>
                                            <p:tgtEl>
                                              <p:spTgt spid="71"/>
                                            </p:tgtEl>
                                          </p:cBhvr>
                                        </p:animEffect>
                                      </p:childTnLst>
                                    </p:cTn>
                                  </p:par>
                                </p:childTnLst>
                              </p:cTn>
                            </p:par>
                            <p:par>
                              <p:cTn id="87" fill="hold">
                                <p:stCondLst>
                                  <p:cond delay="7500"/>
                                </p:stCondLst>
                                <p:childTnLst>
                                  <p:par>
                                    <p:cTn id="88" presetID="22" presetClass="entr" presetSubtype="4"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down)">
                                          <p:cBhvr>
                                            <p:cTn id="90" dur="200"/>
                                            <p:tgtEl>
                                              <p:spTgt spid="64"/>
                                            </p:tgtEl>
                                          </p:cBhvr>
                                        </p:animEffect>
                                      </p:childTnLst>
                                    </p:cTn>
                                  </p:par>
                                </p:childTnLst>
                              </p:cTn>
                            </p:par>
                            <p:par>
                              <p:cTn id="91" fill="hold">
                                <p:stCondLst>
                                  <p:cond delay="8000"/>
                                </p:stCondLst>
                                <p:childTnLst>
                                  <p:par>
                                    <p:cTn id="92" presetID="22" presetClass="entr" presetSubtype="4" fill="hold" nodeType="after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wipe(down)">
                                          <p:cBhvr>
                                            <p:cTn id="94" dur="200"/>
                                            <p:tgtEl>
                                              <p:spTgt spid="74"/>
                                            </p:tgtEl>
                                          </p:cBhvr>
                                        </p:animEffect>
                                      </p:childTnLst>
                                    </p:cTn>
                                  </p:par>
                                </p:childTnLst>
                              </p:cTn>
                            </p:par>
                            <p:par>
                              <p:cTn id="95" fill="hold">
                                <p:stCondLst>
                                  <p:cond delay="8500"/>
                                </p:stCondLst>
                                <p:childTnLst>
                                  <p:par>
                                    <p:cTn id="96" presetID="22" presetClass="entr" presetSubtype="1"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up)">
                                          <p:cBhvr>
                                            <p:cTn id="98" dur="200"/>
                                            <p:tgtEl>
                                              <p:spTgt spid="75"/>
                                            </p:tgtEl>
                                          </p:cBhvr>
                                        </p:animEffect>
                                      </p:childTnLst>
                                    </p:cTn>
                                  </p:par>
                                </p:childTnLst>
                              </p:cTn>
                            </p:par>
                            <p:par>
                              <p:cTn id="99" fill="hold">
                                <p:stCondLst>
                                  <p:cond delay="9000"/>
                                </p:stCondLst>
                                <p:childTnLst>
                                  <p:par>
                                    <p:cTn id="100" presetID="22" presetClass="entr" presetSubtype="1" fill="hold"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up)">
                                          <p:cBhvr>
                                            <p:cTn id="102" dur="200"/>
                                            <p:tgtEl>
                                              <p:spTgt spid="76"/>
                                            </p:tgtEl>
                                          </p:cBhvr>
                                        </p:animEffect>
                                      </p:childTnLst>
                                    </p:cTn>
                                  </p:par>
                                </p:childTnLst>
                              </p:cTn>
                            </p:par>
                            <p:par>
                              <p:cTn id="103" fill="hold">
                                <p:stCondLst>
                                  <p:cond delay="9500"/>
                                </p:stCondLst>
                                <p:childTnLst>
                                  <p:par>
                                    <p:cTn id="104" presetID="22" presetClass="entr" presetSubtype="1"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ipe(up)">
                                          <p:cBhvr>
                                            <p:cTn id="106" dur="200"/>
                                            <p:tgtEl>
                                              <p:spTgt spid="77"/>
                                            </p:tgtEl>
                                          </p:cBhvr>
                                        </p:animEffect>
                                      </p:childTnLst>
                                    </p:cTn>
                                  </p:par>
                                </p:childTnLst>
                              </p:cTn>
                            </p:par>
                            <p:par>
                              <p:cTn id="107" fill="hold">
                                <p:stCondLst>
                                  <p:cond delay="10000"/>
                                </p:stCondLst>
                                <p:childTnLst>
                                  <p:par>
                                    <p:cTn id="108" presetID="14" presetClass="entr" presetSubtype="1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randombar(horizontal)">
                                          <p:cBhvr>
                                            <p:cTn id="110" dur="500"/>
                                            <p:tgtEl>
                                              <p:spTgt spid="56"/>
                                            </p:tgtEl>
                                          </p:cBhvr>
                                        </p:animEffect>
                                      </p:childTnLst>
                                    </p:cTn>
                                  </p:par>
                                </p:childTnLst>
                              </p:cTn>
                            </p:par>
                            <p:par>
                              <p:cTn id="111" fill="hold">
                                <p:stCondLst>
                                  <p:cond delay="10500"/>
                                </p:stCondLst>
                                <p:childTnLst>
                                  <p:par>
                                    <p:cTn id="112" presetID="14" presetClass="entr" presetSubtype="1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randombar(horizontal)">
                                          <p:cBhvr>
                                            <p:cTn id="114" dur="500"/>
                                            <p:tgtEl>
                                              <p:spTgt spid="65"/>
                                            </p:tgtEl>
                                          </p:cBhvr>
                                        </p:animEffect>
                                      </p:childTnLst>
                                    </p:cTn>
                                  </p:par>
                                </p:childTnLst>
                              </p:cTn>
                            </p:par>
                            <p:par>
                              <p:cTn id="115" fill="hold">
                                <p:stCondLst>
                                  <p:cond delay="11000"/>
                                </p:stCondLst>
                                <p:childTnLst>
                                  <p:par>
                                    <p:cTn id="116" presetID="14" presetClass="entr" presetSubtype="10" fill="hold" grpId="0"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randombar(horizontal)">
                                          <p:cBhvr>
                                            <p:cTn id="118" dur="500"/>
                                            <p:tgtEl>
                                              <p:spTgt spid="66"/>
                                            </p:tgtEl>
                                          </p:cBhvr>
                                        </p:animEffect>
                                      </p:childTnLst>
                                    </p:cTn>
                                  </p:par>
                                </p:childTnLst>
                              </p:cTn>
                            </p:par>
                            <p:par>
                              <p:cTn id="119" fill="hold">
                                <p:stCondLst>
                                  <p:cond delay="11500"/>
                                </p:stCondLst>
                                <p:childTnLst>
                                  <p:par>
                                    <p:cTn id="120" presetID="14" presetClass="entr" presetSubtype="1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randombar(horizontal)">
                                          <p:cBhvr>
                                            <p:cTn id="122" dur="500"/>
                                            <p:tgtEl>
                                              <p:spTgt spid="67"/>
                                            </p:tgtEl>
                                          </p:cBhvr>
                                        </p:animEffect>
                                      </p:childTnLst>
                                    </p:cTn>
                                  </p:par>
                                </p:childTnLst>
                              </p:cTn>
                            </p:par>
                            <p:par>
                              <p:cTn id="123" fill="hold">
                                <p:stCondLst>
                                  <p:cond delay="12000"/>
                                </p:stCondLst>
                                <p:childTnLst>
                                  <p:par>
                                    <p:cTn id="124" presetID="14" presetClass="entr" presetSubtype="10" fill="hold" grpId="0" nodeType="after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randombar(horizontal)">
                                          <p:cBhvr>
                                            <p:cTn id="126" dur="500"/>
                                            <p:tgtEl>
                                              <p:spTgt spid="70"/>
                                            </p:tgtEl>
                                          </p:cBhvr>
                                        </p:animEffect>
                                      </p:childTnLst>
                                    </p:cTn>
                                  </p:par>
                                </p:childTnLst>
                              </p:cTn>
                            </p:par>
                            <p:par>
                              <p:cTn id="127" fill="hold">
                                <p:stCondLst>
                                  <p:cond delay="12500"/>
                                </p:stCondLst>
                                <p:childTnLst>
                                  <p:par>
                                    <p:cTn id="128" presetID="14" presetClass="entr" presetSubtype="10" fill="hold" grpId="0" nodeType="after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randombar(horizontal)">
                                          <p:cBhvr>
                                            <p:cTn id="130" dur="500"/>
                                            <p:tgtEl>
                                              <p:spTgt spid="69"/>
                                            </p:tgtEl>
                                          </p:cBhvr>
                                        </p:animEffect>
                                      </p:childTnLst>
                                    </p:cTn>
                                  </p:par>
                                </p:childTnLst>
                              </p:cTn>
                            </p:par>
                            <p:par>
                              <p:cTn id="131" fill="hold">
                                <p:stCondLst>
                                  <p:cond delay="13000"/>
                                </p:stCondLst>
                                <p:childTnLst>
                                  <p:par>
                                    <p:cTn id="132" presetID="14" presetClass="entr" presetSubtype="10" fill="hold" grpId="0" nodeType="after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randombar(horizontal)">
                                          <p:cBhvr>
                                            <p:cTn id="134" dur="500"/>
                                            <p:tgtEl>
                                              <p:spTgt spid="68"/>
                                            </p:tgtEl>
                                          </p:cBhvr>
                                        </p:animEffect>
                                      </p:childTnLst>
                                    </p:cTn>
                                  </p:par>
                                </p:childTnLst>
                              </p:cTn>
                            </p:par>
                            <p:par>
                              <p:cTn id="135" fill="hold">
                                <p:stCondLst>
                                  <p:cond delay="13500"/>
                                </p:stCondLst>
                                <p:childTnLst>
                                  <p:par>
                                    <p:cTn id="136" presetID="52" presetClass="entr" presetSubtype="0" fill="hold" nodeType="afterEffect">
                                      <p:stCondLst>
                                        <p:cond delay="0"/>
                                      </p:stCondLst>
                                      <p:childTnLst>
                                        <p:set>
                                          <p:cBhvr>
                                            <p:cTn id="137" dur="1" fill="hold">
                                              <p:stCondLst>
                                                <p:cond delay="0"/>
                                              </p:stCondLst>
                                            </p:cTn>
                                            <p:tgtEl>
                                              <p:spTgt spid="180"/>
                                            </p:tgtEl>
                                            <p:attrNameLst>
                                              <p:attrName>style.visibility</p:attrName>
                                            </p:attrNameLst>
                                          </p:cBhvr>
                                          <p:to>
                                            <p:strVal val="visible"/>
                                          </p:to>
                                        </p:set>
                                        <p:animScale>
                                          <p:cBhvr>
                                            <p:cTn id="138" dur="1000" decel="50000" fill="hold">
                                              <p:stCondLst>
                                                <p:cond delay="0"/>
                                              </p:stCondLst>
                                            </p:cTn>
                                            <p:tgtEl>
                                              <p:spTgt spid="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180"/>
                                            </p:tgtEl>
                                            <p:attrNameLst>
                                              <p:attrName>ppt_x</p:attrName>
                                              <p:attrName>ppt_y</p:attrName>
                                            </p:attrNameLst>
                                          </p:cBhvr>
                                        </p:animMotion>
                                        <p:animEffect transition="in" filter="fade">
                                          <p:cBhvr>
                                            <p:cTn id="140" dur="1000"/>
                                            <p:tgtEl>
                                              <p:spTgt spid="180"/>
                                            </p:tgtEl>
                                          </p:cBhvr>
                                        </p:animEffect>
                                      </p:childTnLst>
                                    </p:cTn>
                                  </p:par>
                                  <p:par>
                                    <p:cTn id="141" presetID="52" presetClass="entr" presetSubtype="0" fill="hold" nodeType="withEffect">
                                      <p:stCondLst>
                                        <p:cond delay="200"/>
                                      </p:stCondLst>
                                      <p:childTnLst>
                                        <p:set>
                                          <p:cBhvr>
                                            <p:cTn id="142" dur="1" fill="hold">
                                              <p:stCondLst>
                                                <p:cond delay="0"/>
                                              </p:stCondLst>
                                            </p:cTn>
                                            <p:tgtEl>
                                              <p:spTgt spid="181"/>
                                            </p:tgtEl>
                                            <p:attrNameLst>
                                              <p:attrName>style.visibility</p:attrName>
                                            </p:attrNameLst>
                                          </p:cBhvr>
                                          <p:to>
                                            <p:strVal val="visible"/>
                                          </p:to>
                                        </p:set>
                                        <p:animScale>
                                          <p:cBhvr>
                                            <p:cTn id="143"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181"/>
                                            </p:tgtEl>
                                            <p:attrNameLst>
                                              <p:attrName>ppt_x</p:attrName>
                                              <p:attrName>ppt_y</p:attrName>
                                            </p:attrNameLst>
                                          </p:cBhvr>
                                        </p:animMotion>
                                        <p:animEffect transition="in" filter="fade">
                                          <p:cBhvr>
                                            <p:cTn id="145"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55" grpId="0" animBg="1"/>
          <p:bldP spid="56" grpId="0"/>
          <p:bldP spid="57" grpId="0"/>
          <p:bldP spid="58" grpId="0"/>
          <p:bldP spid="59" grpId="0"/>
          <p:bldP spid="60" grpId="0"/>
          <p:bldP spid="61" grpId="0"/>
          <p:bldP spid="62" grpId="0"/>
          <p:bldP spid="63" grpId="0"/>
          <p:bldP spid="65" grpId="0"/>
          <p:bldP spid="66" grpId="0"/>
          <p:bldP spid="67" grpId="0"/>
          <p:bldP spid="68" grpId="0"/>
          <p:bldP spid="69" grpId="0"/>
          <p:bldP spid="70" grpId="0"/>
          <p:bldP spid="73" grpId="0" animBg="1"/>
          <p:bldP spid="78" grpId="0" animBg="1"/>
          <p:bldP spid="79" grpId="0" animBg="1"/>
          <p:bldP spid="80" grpId="0" animBg="1"/>
          <p:bldP spid="81" grpId="0" animBg="1"/>
          <p:bldP spid="82" grpId="0" animBg="1"/>
          <p:bldP spid="8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经营模式</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126" name="1"/>
          <p:cNvGrpSpPr/>
          <p:nvPr/>
        </p:nvGrpSpPr>
        <p:grpSpPr>
          <a:xfrm flipH="1">
            <a:off x="6583033" y="4884415"/>
            <a:ext cx="2851395" cy="149731"/>
            <a:chOff x="7872142" y="1716173"/>
            <a:chExt cx="2851024" cy="149766"/>
          </a:xfrm>
        </p:grpSpPr>
        <p:cxnSp>
          <p:nvCxnSpPr>
            <p:cNvPr id="127" name="直接连接符 126"/>
            <p:cNvCxnSpPr>
              <a:endCxn id="176" idx="6"/>
            </p:cNvCxnSpPr>
            <p:nvPr/>
          </p:nvCxnSpPr>
          <p:spPr>
            <a:xfrm flipH="1">
              <a:off x="8021908" y="1791055"/>
              <a:ext cx="2701258" cy="1"/>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6" name="3"/>
            <p:cNvSpPr/>
            <p:nvPr/>
          </p:nvSpPr>
          <p:spPr>
            <a:xfrm>
              <a:off x="7872142" y="1716173"/>
              <a:ext cx="149766" cy="149766"/>
            </a:xfrm>
            <a:prstGeom prst="ellipse">
              <a:avLst/>
            </a:prstGeom>
            <a:solidFill>
              <a:srgbClr val="40C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6" name="10"/>
          <p:cNvSpPr/>
          <p:nvPr/>
        </p:nvSpPr>
        <p:spPr>
          <a:xfrm>
            <a:off x="5123519" y="1352065"/>
            <a:ext cx="1946549" cy="888109"/>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flip="none" rotWithShape="1">
            <a:gsLst>
              <a:gs pos="0">
                <a:srgbClr val="1AB9E6">
                  <a:alpha val="55000"/>
                </a:srgbClr>
              </a:gs>
              <a:gs pos="100000">
                <a:srgbClr val="40CDAC"/>
              </a:gs>
            </a:gsLst>
            <a:lin ang="0" scaled="1"/>
            <a:tileRect/>
          </a:gradFill>
          <a:ln w="25400">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梯形 186"/>
          <p:cNvSpPr/>
          <p:nvPr/>
        </p:nvSpPr>
        <p:spPr>
          <a:xfrm flipV="1">
            <a:off x="5123519" y="2321067"/>
            <a:ext cx="1946549" cy="806190"/>
          </a:xfrm>
          <a:prstGeom prst="trapezoid">
            <a:avLst/>
          </a:prstGeom>
          <a:gradFill flip="none" rotWithShape="1">
            <a:gsLst>
              <a:gs pos="0">
                <a:srgbClr val="1AB9E6">
                  <a:alpha val="55000"/>
                </a:srgbClr>
              </a:gs>
              <a:gs pos="100000">
                <a:srgbClr val="40CDAC"/>
              </a:gs>
            </a:gsLst>
            <a:lin ang="0" scaled="1"/>
            <a:tileRect/>
          </a:gradFill>
          <a:ln w="25400">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梯形 187"/>
          <p:cNvSpPr/>
          <p:nvPr/>
        </p:nvSpPr>
        <p:spPr>
          <a:xfrm flipV="1">
            <a:off x="5341065" y="3208149"/>
            <a:ext cx="1519404" cy="806190"/>
          </a:xfrm>
          <a:prstGeom prst="trapezoid">
            <a:avLst/>
          </a:prstGeom>
          <a:gradFill flip="none" rotWithShape="1">
            <a:gsLst>
              <a:gs pos="0">
                <a:srgbClr val="1AB9E6">
                  <a:alpha val="55000"/>
                </a:srgbClr>
              </a:gs>
              <a:gs pos="100000">
                <a:srgbClr val="40CDAC"/>
              </a:gs>
            </a:gsLst>
            <a:lin ang="0" scaled="1"/>
            <a:tileRect/>
          </a:gradFill>
          <a:ln w="25400">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13"/>
          <p:cNvSpPr/>
          <p:nvPr/>
        </p:nvSpPr>
        <p:spPr>
          <a:xfrm flipV="1">
            <a:off x="5554357" y="4095231"/>
            <a:ext cx="1092820" cy="107608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0">
                <a:srgbClr val="1AB9E6">
                  <a:alpha val="55000"/>
                </a:srgbClr>
              </a:gs>
              <a:gs pos="100000">
                <a:srgbClr val="40CDAC"/>
              </a:gs>
            </a:gsLst>
            <a:lin ang="0" scaled="1"/>
            <a:tileRect/>
          </a:gradFill>
          <a:ln w="25400">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3" name="42"/>
          <p:cNvGrpSpPr/>
          <p:nvPr/>
        </p:nvGrpSpPr>
        <p:grpSpPr>
          <a:xfrm>
            <a:off x="3098615" y="2146135"/>
            <a:ext cx="2024904" cy="149731"/>
            <a:chOff x="3326780" y="1905274"/>
            <a:chExt cx="2024640" cy="149766"/>
          </a:xfrm>
        </p:grpSpPr>
        <p:cxnSp>
          <p:nvCxnSpPr>
            <p:cNvPr id="194" name="直接连接符 193"/>
            <p:cNvCxnSpPr/>
            <p:nvPr/>
          </p:nvCxnSpPr>
          <p:spPr>
            <a:xfrm flipH="1">
              <a:off x="3401664" y="1999335"/>
              <a:ext cx="1949756" cy="3"/>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5" name="35"/>
            <p:cNvSpPr/>
            <p:nvPr/>
          </p:nvSpPr>
          <p:spPr>
            <a:xfrm>
              <a:off x="3326780" y="1905274"/>
              <a:ext cx="149766" cy="149766"/>
            </a:xfrm>
            <a:prstGeom prst="ellipse">
              <a:avLst/>
            </a:prstGeom>
            <a:solidFill>
              <a:srgbClr val="40C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6" name="43"/>
          <p:cNvGrpSpPr/>
          <p:nvPr/>
        </p:nvGrpSpPr>
        <p:grpSpPr>
          <a:xfrm>
            <a:off x="3025968" y="3870658"/>
            <a:ext cx="2476848" cy="149731"/>
            <a:chOff x="1557067" y="3682197"/>
            <a:chExt cx="2476526" cy="149766"/>
          </a:xfrm>
        </p:grpSpPr>
        <p:cxnSp>
          <p:nvCxnSpPr>
            <p:cNvPr id="197" name="直接连接符 196"/>
            <p:cNvCxnSpPr/>
            <p:nvPr/>
          </p:nvCxnSpPr>
          <p:spPr>
            <a:xfrm flipH="1">
              <a:off x="1642534" y="3773912"/>
              <a:ext cx="239105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8" name="36"/>
            <p:cNvSpPr/>
            <p:nvPr/>
          </p:nvSpPr>
          <p:spPr>
            <a:xfrm>
              <a:off x="1557067" y="3682197"/>
              <a:ext cx="149766" cy="149766"/>
            </a:xfrm>
            <a:prstGeom prst="ellipse">
              <a:avLst/>
            </a:prstGeom>
            <a:solidFill>
              <a:srgbClr val="40C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9" name="52"/>
          <p:cNvSpPr txBox="1"/>
          <p:nvPr/>
        </p:nvSpPr>
        <p:spPr>
          <a:xfrm>
            <a:off x="3227294" y="1844911"/>
            <a:ext cx="1896225" cy="338554"/>
          </a:xfrm>
          <a:prstGeom prst="rect">
            <a:avLst/>
          </a:prstGeom>
          <a:noFill/>
        </p:spPr>
        <p:txBody>
          <a:bodyPr wrap="square" rtlCol="0">
            <a:spAutoFit/>
          </a:bodyPr>
          <a:lstStyle/>
          <a:p>
            <a:r>
              <a:rPr lang="zh-CN" altLang="en-US" sz="1600" b="1" dirty="0">
                <a:solidFill>
                  <a:srgbClr val="40CDAC"/>
                </a:solidFill>
                <a:latin typeface="微软雅黑" panose="020B0503020204020204" pitchFamily="34" charset="-122"/>
                <a:ea typeface="微软雅黑" panose="020B0503020204020204" pitchFamily="34" charset="-122"/>
              </a:rPr>
              <a:t>加快经销商的建设</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00" name="53"/>
          <p:cNvSpPr txBox="1"/>
          <p:nvPr/>
        </p:nvSpPr>
        <p:spPr>
          <a:xfrm>
            <a:off x="3156125" y="3603487"/>
            <a:ext cx="1967394" cy="307777"/>
          </a:xfrm>
          <a:prstGeom prst="rect">
            <a:avLst/>
          </a:prstGeom>
          <a:noFill/>
        </p:spPr>
        <p:txBody>
          <a:bodyPr wrap="square" rtlCol="0">
            <a:spAutoFit/>
          </a:bodyPr>
          <a:lstStyle/>
          <a:p>
            <a:r>
              <a:rPr lang="zh-CN" altLang="en-US" sz="1400" b="1" dirty="0">
                <a:solidFill>
                  <a:srgbClr val="40CDAC"/>
                </a:solidFill>
                <a:latin typeface="微软雅黑" panose="020B0503020204020204" pitchFamily="34" charset="-122"/>
                <a:ea typeface="微软雅黑" panose="020B0503020204020204" pitchFamily="34" charset="-122"/>
              </a:rPr>
              <a:t>持续开展节日营销活动</a:t>
            </a:r>
            <a:endParaRPr lang="zh-CN" altLang="en-US" sz="1400" b="1" dirty="0">
              <a:solidFill>
                <a:srgbClr val="40CDAC"/>
              </a:solidFill>
              <a:latin typeface="微软雅黑" panose="020B0503020204020204" pitchFamily="34" charset="-122"/>
              <a:ea typeface="微软雅黑" panose="020B0503020204020204" pitchFamily="34" charset="-122"/>
            </a:endParaRPr>
          </a:p>
        </p:txBody>
      </p:sp>
      <p:sp>
        <p:nvSpPr>
          <p:cNvPr id="201" name="54"/>
          <p:cNvSpPr txBox="1"/>
          <p:nvPr/>
        </p:nvSpPr>
        <p:spPr>
          <a:xfrm>
            <a:off x="7318003" y="2724162"/>
            <a:ext cx="1765206" cy="307777"/>
          </a:xfrm>
          <a:prstGeom prst="rect">
            <a:avLst/>
          </a:prstGeom>
          <a:noFill/>
        </p:spPr>
        <p:txBody>
          <a:bodyPr wrap="square" rtlCol="0">
            <a:spAutoFit/>
          </a:bodyPr>
          <a:lstStyle/>
          <a:p>
            <a:pPr algn="r"/>
            <a:r>
              <a:rPr lang="zh-CN" altLang="en-US" sz="1400" b="1" dirty="0">
                <a:solidFill>
                  <a:srgbClr val="40CDAC"/>
                </a:solidFill>
                <a:latin typeface="微软雅黑" panose="020B0503020204020204" pitchFamily="34" charset="-122"/>
                <a:ea typeface="微软雅黑" panose="020B0503020204020204" pitchFamily="34" charset="-122"/>
              </a:rPr>
              <a:t>线上线下融合推进</a:t>
            </a:r>
            <a:endParaRPr lang="zh-CN" altLang="en-US" sz="1400" b="1" dirty="0">
              <a:solidFill>
                <a:srgbClr val="40CDAC"/>
              </a:solidFill>
              <a:latin typeface="微软雅黑" panose="020B0503020204020204" pitchFamily="34" charset="-122"/>
              <a:ea typeface="微软雅黑" panose="020B0503020204020204" pitchFamily="34" charset="-122"/>
            </a:endParaRPr>
          </a:p>
        </p:txBody>
      </p:sp>
      <p:sp>
        <p:nvSpPr>
          <p:cNvPr id="202" name="55"/>
          <p:cNvSpPr txBox="1"/>
          <p:nvPr/>
        </p:nvSpPr>
        <p:spPr>
          <a:xfrm>
            <a:off x="7264935" y="4591952"/>
            <a:ext cx="1765206" cy="307777"/>
          </a:xfrm>
          <a:prstGeom prst="rect">
            <a:avLst/>
          </a:prstGeom>
          <a:noFill/>
        </p:spPr>
        <p:txBody>
          <a:bodyPr wrap="square" rtlCol="0">
            <a:spAutoFit/>
          </a:bodyPr>
          <a:lstStyle/>
          <a:p>
            <a:pPr algn="r"/>
            <a:r>
              <a:rPr lang="zh-CN" altLang="en-US" sz="1400" b="1" dirty="0">
                <a:solidFill>
                  <a:srgbClr val="40CDAC"/>
                </a:solidFill>
                <a:latin typeface="微软雅黑" panose="020B0503020204020204" pitchFamily="34" charset="-122"/>
                <a:ea typeface="微软雅黑" panose="020B0503020204020204" pitchFamily="34" charset="-122"/>
              </a:rPr>
              <a:t>四站合一深化推进</a:t>
            </a:r>
            <a:endParaRPr lang="zh-CN" altLang="en-US" sz="1400" b="1" dirty="0">
              <a:solidFill>
                <a:srgbClr val="40CDAC"/>
              </a:solidFill>
              <a:latin typeface="微软雅黑" panose="020B0503020204020204" pitchFamily="34" charset="-122"/>
              <a:ea typeface="微软雅黑" panose="020B0503020204020204" pitchFamily="34" charset="-122"/>
            </a:endParaRPr>
          </a:p>
        </p:txBody>
      </p:sp>
      <p:sp>
        <p:nvSpPr>
          <p:cNvPr id="203" name="129"/>
          <p:cNvSpPr txBox="1"/>
          <p:nvPr/>
        </p:nvSpPr>
        <p:spPr>
          <a:xfrm>
            <a:off x="3248401" y="2386202"/>
            <a:ext cx="1690097" cy="7848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4" name="129"/>
          <p:cNvSpPr txBox="1"/>
          <p:nvPr/>
        </p:nvSpPr>
        <p:spPr>
          <a:xfrm>
            <a:off x="3248401" y="4071948"/>
            <a:ext cx="1875118" cy="75764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5" name="129"/>
          <p:cNvSpPr txBox="1"/>
          <p:nvPr/>
        </p:nvSpPr>
        <p:spPr>
          <a:xfrm>
            <a:off x="7212355" y="3154652"/>
            <a:ext cx="1870854" cy="553998"/>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6" name="129"/>
          <p:cNvSpPr txBox="1"/>
          <p:nvPr/>
        </p:nvSpPr>
        <p:spPr>
          <a:xfrm>
            <a:off x="7096731" y="5078377"/>
            <a:ext cx="1960073" cy="526811"/>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7" name="48"/>
          <p:cNvSpPr txBox="1"/>
          <p:nvPr/>
        </p:nvSpPr>
        <p:spPr>
          <a:xfrm>
            <a:off x="5585151" y="1612005"/>
            <a:ext cx="97248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LiHei Pro" panose="020B0500000000000000" pitchFamily="34" charset="-122"/>
              </a:rPr>
              <a:t>01</a:t>
            </a:r>
            <a:endParaRPr lang="zh-CN" altLang="en-US" sz="2800" dirty="0">
              <a:solidFill>
                <a:schemeClr val="bg1"/>
              </a:solidFill>
              <a:latin typeface="Impact" panose="020B0806030902050204" pitchFamily="34" charset="0"/>
              <a:ea typeface="LiHei Pro" panose="020B0500000000000000" pitchFamily="34" charset="-122"/>
            </a:endParaRPr>
          </a:p>
        </p:txBody>
      </p:sp>
      <p:sp>
        <p:nvSpPr>
          <p:cNvPr id="208" name="48"/>
          <p:cNvSpPr txBox="1"/>
          <p:nvPr/>
        </p:nvSpPr>
        <p:spPr>
          <a:xfrm>
            <a:off x="5614525" y="2462552"/>
            <a:ext cx="97248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LiHei Pro" panose="020B0500000000000000" pitchFamily="34" charset="-122"/>
              </a:rPr>
              <a:t>02</a:t>
            </a:r>
            <a:endParaRPr lang="zh-CN" altLang="en-US" sz="2800" dirty="0">
              <a:solidFill>
                <a:schemeClr val="bg1"/>
              </a:solidFill>
              <a:latin typeface="Impact" panose="020B0806030902050204" pitchFamily="34" charset="0"/>
              <a:ea typeface="LiHei Pro" panose="020B0500000000000000" pitchFamily="34" charset="-122"/>
            </a:endParaRPr>
          </a:p>
        </p:txBody>
      </p:sp>
      <p:sp>
        <p:nvSpPr>
          <p:cNvPr id="209" name="48"/>
          <p:cNvSpPr txBox="1"/>
          <p:nvPr/>
        </p:nvSpPr>
        <p:spPr>
          <a:xfrm>
            <a:off x="5614525" y="3349634"/>
            <a:ext cx="97248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LiHei Pro" panose="020B0500000000000000" pitchFamily="34" charset="-122"/>
              </a:rPr>
              <a:t>03</a:t>
            </a:r>
            <a:endParaRPr lang="zh-CN" altLang="en-US" sz="2800" dirty="0">
              <a:solidFill>
                <a:schemeClr val="bg1"/>
              </a:solidFill>
              <a:latin typeface="Impact" panose="020B0806030902050204" pitchFamily="34" charset="0"/>
              <a:ea typeface="LiHei Pro" panose="020B0500000000000000" pitchFamily="34" charset="-122"/>
            </a:endParaRPr>
          </a:p>
        </p:txBody>
      </p:sp>
      <p:sp>
        <p:nvSpPr>
          <p:cNvPr id="210" name="48"/>
          <p:cNvSpPr txBox="1"/>
          <p:nvPr/>
        </p:nvSpPr>
        <p:spPr>
          <a:xfrm>
            <a:off x="5610551" y="4302206"/>
            <a:ext cx="97248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LiHei Pro" panose="020B0500000000000000" pitchFamily="34" charset="-122"/>
              </a:rPr>
              <a:t>04</a:t>
            </a:r>
            <a:endParaRPr lang="zh-CN" altLang="en-US" sz="2800" dirty="0">
              <a:solidFill>
                <a:schemeClr val="bg1"/>
              </a:solidFill>
              <a:latin typeface="Impact" panose="020B0806030902050204" pitchFamily="34" charset="0"/>
              <a:ea typeface="LiHei Pro" panose="020B0500000000000000" pitchFamily="34" charset="-122"/>
            </a:endParaRPr>
          </a:p>
        </p:txBody>
      </p:sp>
      <p:pic>
        <p:nvPicPr>
          <p:cNvPr id="284"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7493600" y="1775863"/>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87" name="图片 2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5075" y="387823"/>
            <a:ext cx="5026925" cy="2367846"/>
          </a:xfrm>
          <a:prstGeom prst="rect">
            <a:avLst/>
          </a:prstGeom>
        </p:spPr>
      </p:pic>
      <p:grpSp>
        <p:nvGrpSpPr>
          <p:cNvPr id="10" name="组合 9"/>
          <p:cNvGrpSpPr/>
          <p:nvPr/>
        </p:nvGrpSpPr>
        <p:grpSpPr>
          <a:xfrm>
            <a:off x="5573911" y="5318848"/>
            <a:ext cx="1045762" cy="1045384"/>
            <a:chOff x="5573911" y="5318848"/>
            <a:chExt cx="1045762" cy="1045384"/>
          </a:xfrm>
        </p:grpSpPr>
        <p:sp>
          <p:nvSpPr>
            <p:cNvPr id="359" name="淘宝网chenying0907出品 14"/>
            <p:cNvSpPr/>
            <p:nvPr/>
          </p:nvSpPr>
          <p:spPr>
            <a:xfrm>
              <a:off x="5573911" y="5318848"/>
              <a:ext cx="1045762" cy="1045384"/>
            </a:xfrm>
            <a:prstGeom prst="ellipse">
              <a:avLst/>
            </a:prstGeom>
            <a:gradFill flip="none" rotWithShape="1">
              <a:gsLst>
                <a:gs pos="0">
                  <a:srgbClr val="1AB9E6">
                    <a:alpha val="70000"/>
                  </a:srgbClr>
                </a:gs>
                <a:gs pos="97000">
                  <a:srgbClr val="40CDAC">
                    <a:shade val="100000"/>
                    <a:satMod val="115000"/>
                    <a:alpha val="70000"/>
                  </a:srgbClr>
                </a:gs>
              </a:gsLst>
              <a:lin ang="0" scaled="1"/>
              <a:tileRect/>
            </a:gradFill>
            <a:ln w="25400">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1" name="矩形 62"/>
            <p:cNvSpPr>
              <a:spLocks noChangeArrowheads="1"/>
            </p:cNvSpPr>
            <p:nvPr/>
          </p:nvSpPr>
          <p:spPr bwMode="auto">
            <a:xfrm>
              <a:off x="5643672" y="5530698"/>
              <a:ext cx="923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经营模式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62" name="1"/>
          <p:cNvGrpSpPr/>
          <p:nvPr/>
        </p:nvGrpSpPr>
        <p:grpSpPr>
          <a:xfrm flipH="1">
            <a:off x="6876000" y="3006591"/>
            <a:ext cx="2549208" cy="149731"/>
            <a:chOff x="7872142" y="1716173"/>
            <a:chExt cx="2548876" cy="149766"/>
          </a:xfrm>
        </p:grpSpPr>
        <p:cxnSp>
          <p:nvCxnSpPr>
            <p:cNvPr id="363" name="直接连接符 362"/>
            <p:cNvCxnSpPr>
              <a:endCxn id="364" idx="6"/>
            </p:cNvCxnSpPr>
            <p:nvPr/>
          </p:nvCxnSpPr>
          <p:spPr>
            <a:xfrm flipH="1">
              <a:off x="8021908" y="1788350"/>
              <a:ext cx="2399110" cy="2707"/>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4" name="3"/>
            <p:cNvSpPr/>
            <p:nvPr/>
          </p:nvSpPr>
          <p:spPr>
            <a:xfrm>
              <a:off x="7872142" y="1716173"/>
              <a:ext cx="149766" cy="149766"/>
            </a:xfrm>
            <a:prstGeom prst="ellipse">
              <a:avLst/>
            </a:prstGeom>
            <a:solidFill>
              <a:srgbClr val="40C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 fill="hold"/>
                                            <p:tgtEl>
                                              <p:spTgt spid="10"/>
                                            </p:tgtEl>
                                            <p:attrNameLst>
                                              <p:attrName>ppt_w</p:attrName>
                                            </p:attrNameLst>
                                          </p:cBhvr>
                                          <p:tavLst>
                                            <p:tav tm="0">
                                              <p:val>
                                                <p:fltVal val="0"/>
                                              </p:val>
                                            </p:tav>
                                            <p:tav tm="100000">
                                              <p:val>
                                                <p:strVal val="#ppt_w"/>
                                              </p:val>
                                            </p:tav>
                                          </p:tavLst>
                                        </p:anim>
                                        <p:anim calcmode="lin" valueType="num">
                                          <p:cBhvr>
                                            <p:cTn id="28" dur="100" fill="hold"/>
                                            <p:tgtEl>
                                              <p:spTgt spid="10"/>
                                            </p:tgtEl>
                                            <p:attrNameLst>
                                              <p:attrName>ppt_h</p:attrName>
                                            </p:attrNameLst>
                                          </p:cBhvr>
                                          <p:tavLst>
                                            <p:tav tm="0">
                                              <p:val>
                                                <p:fltVal val="0"/>
                                              </p:val>
                                            </p:tav>
                                            <p:tav tm="100000">
                                              <p:val>
                                                <p:strVal val="#ppt_h"/>
                                              </p:val>
                                            </p:tav>
                                          </p:tavLst>
                                        </p:anim>
                                        <p:animEffect transition="in" filter="fade">
                                          <p:cBhvr>
                                            <p:cTn id="29" dur="100"/>
                                            <p:tgtEl>
                                              <p:spTgt spid="10"/>
                                            </p:tgtEl>
                                          </p:cBhvr>
                                        </p:animEffect>
                                      </p:childTnLst>
                                    </p:cTn>
                                  </p:par>
                                  <p:par>
                                    <p:cTn id="30" presetID="6" presetClass="emph" presetSubtype="0" fill="hold" nodeType="withEffect">
                                      <p:stCondLst>
                                        <p:cond delay="100"/>
                                      </p:stCondLst>
                                      <p:childTnLst>
                                        <p:animScale>
                                          <p:cBhvr>
                                            <p:cTn id="31" dur="100" fill="hold"/>
                                            <p:tgtEl>
                                              <p:spTgt spid="10"/>
                                            </p:tgtEl>
                                          </p:cBhvr>
                                          <p:by x="110000" y="110000"/>
                                        </p:animScale>
                                      </p:childTnLst>
                                    </p:cTn>
                                  </p:par>
                                  <p:par>
                                    <p:cTn id="32" presetID="6" presetClass="emph" presetSubtype="0" fill="hold" nodeType="withEffect">
                                      <p:stCondLst>
                                        <p:cond delay="200"/>
                                      </p:stCondLst>
                                      <p:childTnLst>
                                        <p:animScale>
                                          <p:cBhvr>
                                            <p:cTn id="33" dur="200" fill="hold"/>
                                            <p:tgtEl>
                                              <p:spTgt spid="10"/>
                                            </p:tgtEl>
                                          </p:cBhvr>
                                          <p:by x="90000" y="90000"/>
                                        </p:animScale>
                                      </p:childTnLst>
                                    </p:cTn>
                                  </p:par>
                                  <p:par>
                                    <p:cTn id="34" presetID="6" presetClass="emph" presetSubtype="0" fill="hold" nodeType="withEffect">
                                      <p:stCondLst>
                                        <p:cond delay="400"/>
                                      </p:stCondLst>
                                      <p:childTnLst>
                                        <p:animScale>
                                          <p:cBhvr>
                                            <p:cTn id="35" dur="100" fill="hold"/>
                                            <p:tgtEl>
                                              <p:spTgt spid="10"/>
                                            </p:tgtEl>
                                          </p:cBhvr>
                                          <p:by x="105000" y="105000"/>
                                        </p:animScale>
                                      </p:childTnLst>
                                    </p:cTn>
                                  </p:par>
                                  <p:par>
                                    <p:cTn id="36" presetID="6" presetClass="emph" presetSubtype="0" fill="hold" nodeType="withEffect">
                                      <p:stCondLst>
                                        <p:cond delay="500"/>
                                      </p:stCondLst>
                                      <p:childTnLst>
                                        <p:animScale>
                                          <p:cBhvr>
                                            <p:cTn id="37" dur="200" fill="hold"/>
                                            <p:tgtEl>
                                              <p:spTgt spid="10"/>
                                            </p:tgtEl>
                                          </p:cBhvr>
                                          <p:by x="95000" y="95000"/>
                                        </p:animScale>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9"/>
                                            </p:tgtEl>
                                            <p:attrNameLst>
                                              <p:attrName>style.visibility</p:attrName>
                                            </p:attrNameLst>
                                          </p:cBhvr>
                                          <p:to>
                                            <p:strVal val="visible"/>
                                          </p:to>
                                        </p:set>
                                        <p:anim calcmode="lin" valueType="num">
                                          <p:cBhvr additive="base">
                                            <p:cTn id="41" dur="500" fill="hold"/>
                                            <p:tgtEl>
                                              <p:spTgt spid="189"/>
                                            </p:tgtEl>
                                            <p:attrNameLst>
                                              <p:attrName>ppt_x</p:attrName>
                                            </p:attrNameLst>
                                          </p:cBhvr>
                                          <p:tavLst>
                                            <p:tav tm="0">
                                              <p:val>
                                                <p:strVal val="#ppt_x"/>
                                              </p:val>
                                            </p:tav>
                                            <p:tav tm="100000">
                                              <p:val>
                                                <p:strVal val="#ppt_x"/>
                                              </p:val>
                                            </p:tav>
                                          </p:tavLst>
                                        </p:anim>
                                        <p:anim calcmode="lin" valueType="num">
                                          <p:cBhvr additive="base">
                                            <p:cTn id="42" dur="500" fill="hold"/>
                                            <p:tgtEl>
                                              <p:spTgt spid="189"/>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88"/>
                                            </p:tgtEl>
                                            <p:attrNameLst>
                                              <p:attrName>style.visibility</p:attrName>
                                            </p:attrNameLst>
                                          </p:cBhvr>
                                          <p:to>
                                            <p:strVal val="visible"/>
                                          </p:to>
                                        </p:set>
                                        <p:anim calcmode="lin" valueType="num">
                                          <p:cBhvr additive="base">
                                            <p:cTn id="46" dur="500" fill="hold"/>
                                            <p:tgtEl>
                                              <p:spTgt spid="188"/>
                                            </p:tgtEl>
                                            <p:attrNameLst>
                                              <p:attrName>ppt_x</p:attrName>
                                            </p:attrNameLst>
                                          </p:cBhvr>
                                          <p:tavLst>
                                            <p:tav tm="0">
                                              <p:val>
                                                <p:strVal val="#ppt_x"/>
                                              </p:val>
                                            </p:tav>
                                            <p:tav tm="100000">
                                              <p:val>
                                                <p:strVal val="#ppt_x"/>
                                              </p:val>
                                            </p:tav>
                                          </p:tavLst>
                                        </p:anim>
                                        <p:anim calcmode="lin" valueType="num">
                                          <p:cBhvr additive="base">
                                            <p:cTn id="47" dur="500" fill="hold"/>
                                            <p:tgtEl>
                                              <p:spTgt spid="188"/>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87"/>
                                            </p:tgtEl>
                                            <p:attrNameLst>
                                              <p:attrName>style.visibility</p:attrName>
                                            </p:attrNameLst>
                                          </p:cBhvr>
                                          <p:to>
                                            <p:strVal val="visible"/>
                                          </p:to>
                                        </p:set>
                                        <p:anim calcmode="lin" valueType="num">
                                          <p:cBhvr additive="base">
                                            <p:cTn id="51" dur="500" fill="hold"/>
                                            <p:tgtEl>
                                              <p:spTgt spid="187"/>
                                            </p:tgtEl>
                                            <p:attrNameLst>
                                              <p:attrName>ppt_x</p:attrName>
                                            </p:attrNameLst>
                                          </p:cBhvr>
                                          <p:tavLst>
                                            <p:tav tm="0">
                                              <p:val>
                                                <p:strVal val="#ppt_x"/>
                                              </p:val>
                                            </p:tav>
                                            <p:tav tm="100000">
                                              <p:val>
                                                <p:strVal val="#ppt_x"/>
                                              </p:val>
                                            </p:tav>
                                          </p:tavLst>
                                        </p:anim>
                                        <p:anim calcmode="lin" valueType="num">
                                          <p:cBhvr additive="base">
                                            <p:cTn id="52" dur="500" fill="hold"/>
                                            <p:tgtEl>
                                              <p:spTgt spid="187"/>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86"/>
                                            </p:tgtEl>
                                            <p:attrNameLst>
                                              <p:attrName>style.visibility</p:attrName>
                                            </p:attrNameLst>
                                          </p:cBhvr>
                                          <p:to>
                                            <p:strVal val="visible"/>
                                          </p:to>
                                        </p:set>
                                        <p:anim calcmode="lin" valueType="num">
                                          <p:cBhvr additive="base">
                                            <p:cTn id="56" dur="500" fill="hold"/>
                                            <p:tgtEl>
                                              <p:spTgt spid="186"/>
                                            </p:tgtEl>
                                            <p:attrNameLst>
                                              <p:attrName>ppt_x</p:attrName>
                                            </p:attrNameLst>
                                          </p:cBhvr>
                                          <p:tavLst>
                                            <p:tav tm="0">
                                              <p:val>
                                                <p:strVal val="#ppt_x"/>
                                              </p:val>
                                            </p:tav>
                                            <p:tav tm="100000">
                                              <p:val>
                                                <p:strVal val="#ppt_x"/>
                                              </p:val>
                                            </p:tav>
                                          </p:tavLst>
                                        </p:anim>
                                        <p:anim calcmode="lin" valueType="num">
                                          <p:cBhvr additive="base">
                                            <p:cTn id="57" dur="500" fill="hold"/>
                                            <p:tgtEl>
                                              <p:spTgt spid="18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207"/>
                                            </p:tgtEl>
                                            <p:attrNameLst>
                                              <p:attrName>style.visibility</p:attrName>
                                            </p:attrNameLst>
                                          </p:cBhvr>
                                          <p:to>
                                            <p:strVal val="visible"/>
                                          </p:to>
                                        </p:set>
                                        <p:animEffect transition="in" filter="randombar(horizontal)">
                                          <p:cBhvr>
                                            <p:cTn id="61" dur="500"/>
                                            <p:tgtEl>
                                              <p:spTgt spid="207"/>
                                            </p:tgtEl>
                                          </p:cBhvr>
                                        </p:animEffect>
                                      </p:childTnLst>
                                    </p:cTn>
                                  </p:par>
                                </p:childTnLst>
                              </p:cTn>
                            </p:par>
                            <p:par>
                              <p:cTn id="62" fill="hold">
                                <p:stCondLst>
                                  <p:cond delay="6500"/>
                                </p:stCondLst>
                                <p:childTnLst>
                                  <p:par>
                                    <p:cTn id="63" presetID="14" presetClass="entr" presetSubtype="10" fill="hold" grpId="0" nodeType="afterEffect">
                                      <p:stCondLst>
                                        <p:cond delay="0"/>
                                      </p:stCondLst>
                                      <p:childTnLst>
                                        <p:set>
                                          <p:cBhvr>
                                            <p:cTn id="64" dur="1" fill="hold">
                                              <p:stCondLst>
                                                <p:cond delay="0"/>
                                              </p:stCondLst>
                                            </p:cTn>
                                            <p:tgtEl>
                                              <p:spTgt spid="208"/>
                                            </p:tgtEl>
                                            <p:attrNameLst>
                                              <p:attrName>style.visibility</p:attrName>
                                            </p:attrNameLst>
                                          </p:cBhvr>
                                          <p:to>
                                            <p:strVal val="visible"/>
                                          </p:to>
                                        </p:set>
                                        <p:animEffect transition="in" filter="randombar(horizontal)">
                                          <p:cBhvr>
                                            <p:cTn id="65" dur="500"/>
                                            <p:tgtEl>
                                              <p:spTgt spid="208"/>
                                            </p:tgtEl>
                                          </p:cBhvr>
                                        </p:animEffect>
                                      </p:childTnLst>
                                    </p:cTn>
                                  </p:par>
                                </p:childTnLst>
                              </p:cTn>
                            </p:par>
                            <p:par>
                              <p:cTn id="66" fill="hold">
                                <p:stCondLst>
                                  <p:cond delay="7000"/>
                                </p:stCondLst>
                                <p:childTnLst>
                                  <p:par>
                                    <p:cTn id="67" presetID="14" presetClass="entr" presetSubtype="10" fill="hold" grpId="0" nodeType="afterEffect">
                                      <p:stCondLst>
                                        <p:cond delay="0"/>
                                      </p:stCondLst>
                                      <p:childTnLst>
                                        <p:set>
                                          <p:cBhvr>
                                            <p:cTn id="68" dur="1" fill="hold">
                                              <p:stCondLst>
                                                <p:cond delay="0"/>
                                              </p:stCondLst>
                                            </p:cTn>
                                            <p:tgtEl>
                                              <p:spTgt spid="209"/>
                                            </p:tgtEl>
                                            <p:attrNameLst>
                                              <p:attrName>style.visibility</p:attrName>
                                            </p:attrNameLst>
                                          </p:cBhvr>
                                          <p:to>
                                            <p:strVal val="visible"/>
                                          </p:to>
                                        </p:set>
                                        <p:animEffect transition="in" filter="randombar(horizontal)">
                                          <p:cBhvr>
                                            <p:cTn id="69" dur="500"/>
                                            <p:tgtEl>
                                              <p:spTgt spid="209"/>
                                            </p:tgtEl>
                                          </p:cBhvr>
                                        </p:animEffect>
                                      </p:childTnLst>
                                    </p:cTn>
                                  </p:par>
                                </p:childTnLst>
                              </p:cTn>
                            </p:par>
                            <p:par>
                              <p:cTn id="70" fill="hold">
                                <p:stCondLst>
                                  <p:cond delay="7500"/>
                                </p:stCondLst>
                                <p:childTnLst>
                                  <p:par>
                                    <p:cTn id="71" presetID="14" presetClass="entr" presetSubtype="10" fill="hold" grpId="0" nodeType="afterEffect">
                                      <p:stCondLst>
                                        <p:cond delay="0"/>
                                      </p:stCondLst>
                                      <p:childTnLst>
                                        <p:set>
                                          <p:cBhvr>
                                            <p:cTn id="72" dur="1" fill="hold">
                                              <p:stCondLst>
                                                <p:cond delay="0"/>
                                              </p:stCondLst>
                                            </p:cTn>
                                            <p:tgtEl>
                                              <p:spTgt spid="210"/>
                                            </p:tgtEl>
                                            <p:attrNameLst>
                                              <p:attrName>style.visibility</p:attrName>
                                            </p:attrNameLst>
                                          </p:cBhvr>
                                          <p:to>
                                            <p:strVal val="visible"/>
                                          </p:to>
                                        </p:set>
                                        <p:animEffect transition="in" filter="randombar(horizontal)">
                                          <p:cBhvr>
                                            <p:cTn id="73" dur="500"/>
                                            <p:tgtEl>
                                              <p:spTgt spid="210"/>
                                            </p:tgtEl>
                                          </p:cBhvr>
                                        </p:animEffect>
                                      </p:childTnLst>
                                    </p:cTn>
                                  </p:par>
                                </p:childTnLst>
                              </p:cTn>
                            </p:par>
                            <p:par>
                              <p:cTn id="74" fill="hold">
                                <p:stCondLst>
                                  <p:cond delay="8000"/>
                                </p:stCondLst>
                                <p:childTnLst>
                                  <p:par>
                                    <p:cTn id="75" presetID="22" presetClass="entr" presetSubtype="2" fill="hold" nodeType="afterEffect">
                                      <p:stCondLst>
                                        <p:cond delay="0"/>
                                      </p:stCondLst>
                                      <p:childTnLst>
                                        <p:set>
                                          <p:cBhvr>
                                            <p:cTn id="76" dur="1" fill="hold">
                                              <p:stCondLst>
                                                <p:cond delay="0"/>
                                              </p:stCondLst>
                                            </p:cTn>
                                            <p:tgtEl>
                                              <p:spTgt spid="193"/>
                                            </p:tgtEl>
                                            <p:attrNameLst>
                                              <p:attrName>style.visibility</p:attrName>
                                            </p:attrNameLst>
                                          </p:cBhvr>
                                          <p:to>
                                            <p:strVal val="visible"/>
                                          </p:to>
                                        </p:set>
                                        <p:animEffect transition="in" filter="wipe(right)">
                                          <p:cBhvr>
                                            <p:cTn id="77" dur="500"/>
                                            <p:tgtEl>
                                              <p:spTgt spid="193"/>
                                            </p:tgtEl>
                                          </p:cBhvr>
                                        </p:animEffect>
                                      </p:childTnLst>
                                    </p:cTn>
                                  </p:par>
                                </p:childTnLst>
                              </p:cTn>
                            </p:par>
                            <p:par>
                              <p:cTn id="78" fill="hold">
                                <p:stCondLst>
                                  <p:cond delay="8500"/>
                                </p:stCondLst>
                                <p:childTnLst>
                                  <p:par>
                                    <p:cTn id="79" presetID="42" presetClass="entr" presetSubtype="0" fill="hold" grpId="0" nodeType="afterEffect">
                                      <p:stCondLst>
                                        <p:cond delay="0"/>
                                      </p:stCondLst>
                                      <p:childTnLst>
                                        <p:set>
                                          <p:cBhvr>
                                            <p:cTn id="80" dur="1" fill="hold">
                                              <p:stCondLst>
                                                <p:cond delay="0"/>
                                              </p:stCondLst>
                                            </p:cTn>
                                            <p:tgtEl>
                                              <p:spTgt spid="199"/>
                                            </p:tgtEl>
                                            <p:attrNameLst>
                                              <p:attrName>style.visibility</p:attrName>
                                            </p:attrNameLst>
                                          </p:cBhvr>
                                          <p:to>
                                            <p:strVal val="visible"/>
                                          </p:to>
                                        </p:set>
                                        <p:animEffect transition="in" filter="fade">
                                          <p:cBhvr>
                                            <p:cTn id="81" dur="500"/>
                                            <p:tgtEl>
                                              <p:spTgt spid="199"/>
                                            </p:tgtEl>
                                          </p:cBhvr>
                                        </p:animEffect>
                                        <p:anim calcmode="lin" valueType="num">
                                          <p:cBhvr>
                                            <p:cTn id="82" dur="500" fill="hold"/>
                                            <p:tgtEl>
                                              <p:spTgt spid="199"/>
                                            </p:tgtEl>
                                            <p:attrNameLst>
                                              <p:attrName>ppt_x</p:attrName>
                                            </p:attrNameLst>
                                          </p:cBhvr>
                                          <p:tavLst>
                                            <p:tav tm="0">
                                              <p:val>
                                                <p:strVal val="#ppt_x"/>
                                              </p:val>
                                            </p:tav>
                                            <p:tav tm="100000">
                                              <p:val>
                                                <p:strVal val="#ppt_x"/>
                                              </p:val>
                                            </p:tav>
                                          </p:tavLst>
                                        </p:anim>
                                        <p:anim calcmode="lin" valueType="num">
                                          <p:cBhvr>
                                            <p:cTn id="83" dur="500" fill="hold"/>
                                            <p:tgtEl>
                                              <p:spTgt spid="19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03"/>
                                            </p:tgtEl>
                                            <p:attrNameLst>
                                              <p:attrName>style.visibility</p:attrName>
                                            </p:attrNameLst>
                                          </p:cBhvr>
                                          <p:to>
                                            <p:strVal val="visible"/>
                                          </p:to>
                                        </p:set>
                                        <p:animEffect transition="in" filter="fade">
                                          <p:cBhvr>
                                            <p:cTn id="86" dur="500"/>
                                            <p:tgtEl>
                                              <p:spTgt spid="203"/>
                                            </p:tgtEl>
                                          </p:cBhvr>
                                        </p:animEffect>
                                        <p:anim calcmode="lin" valueType="num">
                                          <p:cBhvr>
                                            <p:cTn id="87" dur="500" fill="hold"/>
                                            <p:tgtEl>
                                              <p:spTgt spid="203"/>
                                            </p:tgtEl>
                                            <p:attrNameLst>
                                              <p:attrName>ppt_x</p:attrName>
                                            </p:attrNameLst>
                                          </p:cBhvr>
                                          <p:tavLst>
                                            <p:tav tm="0">
                                              <p:val>
                                                <p:strVal val="#ppt_x"/>
                                              </p:val>
                                            </p:tav>
                                            <p:tav tm="100000">
                                              <p:val>
                                                <p:strVal val="#ppt_x"/>
                                              </p:val>
                                            </p:tav>
                                          </p:tavLst>
                                        </p:anim>
                                        <p:anim calcmode="lin" valueType="num">
                                          <p:cBhvr>
                                            <p:cTn id="88" dur="500" fill="hold"/>
                                            <p:tgtEl>
                                              <p:spTgt spid="203"/>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362"/>
                                            </p:tgtEl>
                                            <p:attrNameLst>
                                              <p:attrName>style.visibility</p:attrName>
                                            </p:attrNameLst>
                                          </p:cBhvr>
                                          <p:to>
                                            <p:strVal val="visible"/>
                                          </p:to>
                                        </p:set>
                                        <p:animEffect transition="in" filter="wipe(left)">
                                          <p:cBhvr>
                                            <p:cTn id="92" dur="500"/>
                                            <p:tgtEl>
                                              <p:spTgt spid="362"/>
                                            </p:tgtEl>
                                          </p:cBhvr>
                                        </p:animEffect>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201"/>
                                            </p:tgtEl>
                                            <p:attrNameLst>
                                              <p:attrName>style.visibility</p:attrName>
                                            </p:attrNameLst>
                                          </p:cBhvr>
                                          <p:to>
                                            <p:strVal val="visible"/>
                                          </p:to>
                                        </p:set>
                                        <p:animEffect transition="in" filter="fade">
                                          <p:cBhvr>
                                            <p:cTn id="96" dur="500"/>
                                            <p:tgtEl>
                                              <p:spTgt spid="201"/>
                                            </p:tgtEl>
                                          </p:cBhvr>
                                        </p:animEffect>
                                        <p:anim calcmode="lin" valueType="num">
                                          <p:cBhvr>
                                            <p:cTn id="97" dur="500" fill="hold"/>
                                            <p:tgtEl>
                                              <p:spTgt spid="201"/>
                                            </p:tgtEl>
                                            <p:attrNameLst>
                                              <p:attrName>ppt_x</p:attrName>
                                            </p:attrNameLst>
                                          </p:cBhvr>
                                          <p:tavLst>
                                            <p:tav tm="0">
                                              <p:val>
                                                <p:strVal val="#ppt_x"/>
                                              </p:val>
                                            </p:tav>
                                            <p:tav tm="100000">
                                              <p:val>
                                                <p:strVal val="#ppt_x"/>
                                              </p:val>
                                            </p:tav>
                                          </p:tavLst>
                                        </p:anim>
                                        <p:anim calcmode="lin" valueType="num">
                                          <p:cBhvr>
                                            <p:cTn id="98" dur="500" fill="hold"/>
                                            <p:tgtEl>
                                              <p:spTgt spid="20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05"/>
                                            </p:tgtEl>
                                            <p:attrNameLst>
                                              <p:attrName>style.visibility</p:attrName>
                                            </p:attrNameLst>
                                          </p:cBhvr>
                                          <p:to>
                                            <p:strVal val="visible"/>
                                          </p:to>
                                        </p:set>
                                        <p:animEffect transition="in" filter="fade">
                                          <p:cBhvr>
                                            <p:cTn id="101" dur="500"/>
                                            <p:tgtEl>
                                              <p:spTgt spid="205"/>
                                            </p:tgtEl>
                                          </p:cBhvr>
                                        </p:animEffect>
                                        <p:anim calcmode="lin" valueType="num">
                                          <p:cBhvr>
                                            <p:cTn id="102" dur="500" fill="hold"/>
                                            <p:tgtEl>
                                              <p:spTgt spid="205"/>
                                            </p:tgtEl>
                                            <p:attrNameLst>
                                              <p:attrName>ppt_x</p:attrName>
                                            </p:attrNameLst>
                                          </p:cBhvr>
                                          <p:tavLst>
                                            <p:tav tm="0">
                                              <p:val>
                                                <p:strVal val="#ppt_x"/>
                                              </p:val>
                                            </p:tav>
                                            <p:tav tm="100000">
                                              <p:val>
                                                <p:strVal val="#ppt_x"/>
                                              </p:val>
                                            </p:tav>
                                          </p:tavLst>
                                        </p:anim>
                                        <p:anim calcmode="lin" valueType="num">
                                          <p:cBhvr>
                                            <p:cTn id="103" dur="500" fill="hold"/>
                                            <p:tgtEl>
                                              <p:spTgt spid="205"/>
                                            </p:tgtEl>
                                            <p:attrNameLst>
                                              <p:attrName>ppt_y</p:attrName>
                                            </p:attrNameLst>
                                          </p:cBhvr>
                                          <p:tavLst>
                                            <p:tav tm="0">
                                              <p:val>
                                                <p:strVal val="#ppt_y-.1"/>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196"/>
                                            </p:tgtEl>
                                            <p:attrNameLst>
                                              <p:attrName>style.visibility</p:attrName>
                                            </p:attrNameLst>
                                          </p:cBhvr>
                                          <p:to>
                                            <p:strVal val="visible"/>
                                          </p:to>
                                        </p:set>
                                        <p:animEffect transition="in" filter="wipe(right)">
                                          <p:cBhvr>
                                            <p:cTn id="107" dur="500"/>
                                            <p:tgtEl>
                                              <p:spTgt spid="19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200"/>
                                            </p:tgtEl>
                                            <p:attrNameLst>
                                              <p:attrName>style.visibility</p:attrName>
                                            </p:attrNameLst>
                                          </p:cBhvr>
                                          <p:to>
                                            <p:strVal val="visible"/>
                                          </p:to>
                                        </p:set>
                                        <p:animEffect transition="in" filter="fade">
                                          <p:cBhvr>
                                            <p:cTn id="111" dur="500"/>
                                            <p:tgtEl>
                                              <p:spTgt spid="200"/>
                                            </p:tgtEl>
                                          </p:cBhvr>
                                        </p:animEffect>
                                        <p:anim calcmode="lin" valueType="num">
                                          <p:cBhvr>
                                            <p:cTn id="112" dur="500" fill="hold"/>
                                            <p:tgtEl>
                                              <p:spTgt spid="200"/>
                                            </p:tgtEl>
                                            <p:attrNameLst>
                                              <p:attrName>ppt_x</p:attrName>
                                            </p:attrNameLst>
                                          </p:cBhvr>
                                          <p:tavLst>
                                            <p:tav tm="0">
                                              <p:val>
                                                <p:strVal val="#ppt_x"/>
                                              </p:val>
                                            </p:tav>
                                            <p:tav tm="100000">
                                              <p:val>
                                                <p:strVal val="#ppt_x"/>
                                              </p:val>
                                            </p:tav>
                                          </p:tavLst>
                                        </p:anim>
                                        <p:anim calcmode="lin" valueType="num">
                                          <p:cBhvr>
                                            <p:cTn id="113" dur="500" fill="hold"/>
                                            <p:tgtEl>
                                              <p:spTgt spid="20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204"/>
                                            </p:tgtEl>
                                            <p:attrNameLst>
                                              <p:attrName>style.visibility</p:attrName>
                                            </p:attrNameLst>
                                          </p:cBhvr>
                                          <p:to>
                                            <p:strVal val="visible"/>
                                          </p:to>
                                        </p:set>
                                        <p:animEffect transition="in" filter="fade">
                                          <p:cBhvr>
                                            <p:cTn id="116" dur="500"/>
                                            <p:tgtEl>
                                              <p:spTgt spid="204"/>
                                            </p:tgtEl>
                                          </p:cBhvr>
                                        </p:animEffect>
                                        <p:anim calcmode="lin" valueType="num">
                                          <p:cBhvr>
                                            <p:cTn id="117" dur="500" fill="hold"/>
                                            <p:tgtEl>
                                              <p:spTgt spid="204"/>
                                            </p:tgtEl>
                                            <p:attrNameLst>
                                              <p:attrName>ppt_x</p:attrName>
                                            </p:attrNameLst>
                                          </p:cBhvr>
                                          <p:tavLst>
                                            <p:tav tm="0">
                                              <p:val>
                                                <p:strVal val="#ppt_x"/>
                                              </p:val>
                                            </p:tav>
                                            <p:tav tm="100000">
                                              <p:val>
                                                <p:strVal val="#ppt_x"/>
                                              </p:val>
                                            </p:tav>
                                          </p:tavLst>
                                        </p:anim>
                                        <p:anim calcmode="lin" valueType="num">
                                          <p:cBhvr>
                                            <p:cTn id="118" dur="500" fill="hold"/>
                                            <p:tgtEl>
                                              <p:spTgt spid="20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22" presetClass="entr" presetSubtype="8" fill="hold" nodeType="after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wipe(left)">
                                          <p:cBhvr>
                                            <p:cTn id="122" dur="500"/>
                                            <p:tgtEl>
                                              <p:spTgt spid="126"/>
                                            </p:tgtEl>
                                          </p:cBhvr>
                                        </p:animEffect>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fade">
                                          <p:cBhvr>
                                            <p:cTn id="126" dur="500"/>
                                            <p:tgtEl>
                                              <p:spTgt spid="202"/>
                                            </p:tgtEl>
                                          </p:cBhvr>
                                        </p:animEffect>
                                        <p:anim calcmode="lin" valueType="num">
                                          <p:cBhvr>
                                            <p:cTn id="127" dur="500" fill="hold"/>
                                            <p:tgtEl>
                                              <p:spTgt spid="202"/>
                                            </p:tgtEl>
                                            <p:attrNameLst>
                                              <p:attrName>ppt_x</p:attrName>
                                            </p:attrNameLst>
                                          </p:cBhvr>
                                          <p:tavLst>
                                            <p:tav tm="0">
                                              <p:val>
                                                <p:strVal val="#ppt_x"/>
                                              </p:val>
                                            </p:tav>
                                            <p:tav tm="100000">
                                              <p:val>
                                                <p:strVal val="#ppt_x"/>
                                              </p:val>
                                            </p:tav>
                                          </p:tavLst>
                                        </p:anim>
                                        <p:anim calcmode="lin" valueType="num">
                                          <p:cBhvr>
                                            <p:cTn id="128" dur="500" fill="hold"/>
                                            <p:tgtEl>
                                              <p:spTgt spid="20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206"/>
                                            </p:tgtEl>
                                            <p:attrNameLst>
                                              <p:attrName>style.visibility</p:attrName>
                                            </p:attrNameLst>
                                          </p:cBhvr>
                                          <p:to>
                                            <p:strVal val="visible"/>
                                          </p:to>
                                        </p:set>
                                        <p:animEffect transition="in" filter="fade">
                                          <p:cBhvr>
                                            <p:cTn id="131" dur="500"/>
                                            <p:tgtEl>
                                              <p:spTgt spid="206"/>
                                            </p:tgtEl>
                                          </p:cBhvr>
                                        </p:animEffect>
                                        <p:anim calcmode="lin" valueType="num">
                                          <p:cBhvr>
                                            <p:cTn id="132" dur="500" fill="hold"/>
                                            <p:tgtEl>
                                              <p:spTgt spid="206"/>
                                            </p:tgtEl>
                                            <p:attrNameLst>
                                              <p:attrName>ppt_x</p:attrName>
                                            </p:attrNameLst>
                                          </p:cBhvr>
                                          <p:tavLst>
                                            <p:tav tm="0">
                                              <p:val>
                                                <p:strVal val="#ppt_x"/>
                                              </p:val>
                                            </p:tav>
                                            <p:tav tm="100000">
                                              <p:val>
                                                <p:strVal val="#ppt_x"/>
                                              </p:val>
                                            </p:tav>
                                          </p:tavLst>
                                        </p:anim>
                                        <p:anim calcmode="lin" valueType="num">
                                          <p:cBhvr>
                                            <p:cTn id="133" dur="500" fill="hold"/>
                                            <p:tgtEl>
                                              <p:spTgt spid="206"/>
                                            </p:tgtEl>
                                            <p:attrNameLst>
                                              <p:attrName>ppt_y</p:attrName>
                                            </p:attrNameLst>
                                          </p:cBhvr>
                                          <p:tavLst>
                                            <p:tav tm="0">
                                              <p:val>
                                                <p:strVal val="#ppt_y-.1"/>
                                              </p:val>
                                            </p:tav>
                                            <p:tav tm="100000">
                                              <p:val>
                                                <p:strVal val="#ppt_y"/>
                                              </p:val>
                                            </p:tav>
                                          </p:tavLst>
                                        </p:anim>
                                      </p:childTnLst>
                                    </p:cTn>
                                  </p:par>
                                </p:childTnLst>
                              </p:cTn>
                            </p:par>
                            <p:par>
                              <p:cTn id="134" fill="hold">
                                <p:stCondLst>
                                  <p:cond delay="12000"/>
                                </p:stCondLst>
                                <p:childTnLst>
                                  <p:par>
                                    <p:cTn id="135" presetID="52" presetClass="entr" presetSubtype="0" fill="hold" nodeType="afterEffect">
                                      <p:stCondLst>
                                        <p:cond delay="0"/>
                                      </p:stCondLst>
                                      <p:childTnLst>
                                        <p:set>
                                          <p:cBhvr>
                                            <p:cTn id="136" dur="1" fill="hold">
                                              <p:stCondLst>
                                                <p:cond delay="0"/>
                                              </p:stCondLst>
                                            </p:cTn>
                                            <p:tgtEl>
                                              <p:spTgt spid="284"/>
                                            </p:tgtEl>
                                            <p:attrNameLst>
                                              <p:attrName>style.visibility</p:attrName>
                                            </p:attrNameLst>
                                          </p:cBhvr>
                                          <p:to>
                                            <p:strVal val="visible"/>
                                          </p:to>
                                        </p:set>
                                        <p:animScale>
                                          <p:cBhvr>
                                            <p:cTn id="137" dur="1000" decel="50000" fill="hold">
                                              <p:stCondLst>
                                                <p:cond delay="0"/>
                                              </p:stCondLst>
                                            </p:cTn>
                                            <p:tgtEl>
                                              <p:spTgt spid="2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8" dur="1000" decel="50000" fill="hold">
                                              <p:stCondLst>
                                                <p:cond delay="0"/>
                                              </p:stCondLst>
                                            </p:cTn>
                                            <p:tgtEl>
                                              <p:spTgt spid="284"/>
                                            </p:tgtEl>
                                            <p:attrNameLst>
                                              <p:attrName>ppt_x</p:attrName>
                                              <p:attrName>ppt_y</p:attrName>
                                            </p:attrNameLst>
                                          </p:cBhvr>
                                        </p:animMotion>
                                        <p:animEffect transition="in" filter="fade">
                                          <p:cBhvr>
                                            <p:cTn id="139" dur="1000"/>
                                            <p:tgtEl>
                                              <p:spTgt spid="284"/>
                                            </p:tgtEl>
                                          </p:cBhvr>
                                        </p:animEffect>
                                      </p:childTnLst>
                                    </p:cTn>
                                  </p:par>
                                  <p:par>
                                    <p:cTn id="140" presetID="52" presetClass="entr" presetSubtype="0" fill="hold" nodeType="withEffect">
                                      <p:stCondLst>
                                        <p:cond delay="200"/>
                                      </p:stCondLst>
                                      <p:childTnLst>
                                        <p:set>
                                          <p:cBhvr>
                                            <p:cTn id="141" dur="1" fill="hold">
                                              <p:stCondLst>
                                                <p:cond delay="0"/>
                                              </p:stCondLst>
                                            </p:cTn>
                                            <p:tgtEl>
                                              <p:spTgt spid="285"/>
                                            </p:tgtEl>
                                            <p:attrNameLst>
                                              <p:attrName>style.visibility</p:attrName>
                                            </p:attrNameLst>
                                          </p:cBhvr>
                                          <p:to>
                                            <p:strVal val="visible"/>
                                          </p:to>
                                        </p:set>
                                        <p:animScale>
                                          <p:cBhvr>
                                            <p:cTn id="142"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285"/>
                                            </p:tgtEl>
                                            <p:attrNameLst>
                                              <p:attrName>ppt_x</p:attrName>
                                              <p:attrName>ppt_y</p:attrName>
                                            </p:attrNameLst>
                                          </p:cBhvr>
                                        </p:animMotion>
                                        <p:animEffect transition="in" filter="fade">
                                          <p:cBhvr>
                                            <p:cTn id="144"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86" grpId="0" animBg="1"/>
          <p:bldP spid="187" grpId="0" animBg="1"/>
          <p:bldP spid="188" grpId="0" animBg="1"/>
          <p:bldP spid="189" grpId="0" animBg="1"/>
          <p:bldP spid="199" grpId="0"/>
          <p:bldP spid="200" grpId="0"/>
          <p:bldP spid="201" grpId="0"/>
          <p:bldP spid="202" grpId="0"/>
          <p:bldP spid="203" grpId="0"/>
          <p:bldP spid="204" grpId="0"/>
          <p:bldP spid="205" grpId="0"/>
          <p:bldP spid="206" grpId="0"/>
          <p:bldP spid="207" grpId="0"/>
          <p:bldP spid="208" grpId="0"/>
          <p:bldP spid="209" grpId="0"/>
          <p:bldP spid="2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 fill="hold"/>
                                            <p:tgtEl>
                                              <p:spTgt spid="10"/>
                                            </p:tgtEl>
                                            <p:attrNameLst>
                                              <p:attrName>ppt_w</p:attrName>
                                            </p:attrNameLst>
                                          </p:cBhvr>
                                          <p:tavLst>
                                            <p:tav tm="0">
                                              <p:val>
                                                <p:fltVal val="0"/>
                                              </p:val>
                                            </p:tav>
                                            <p:tav tm="100000">
                                              <p:val>
                                                <p:strVal val="#ppt_w"/>
                                              </p:val>
                                            </p:tav>
                                          </p:tavLst>
                                        </p:anim>
                                        <p:anim calcmode="lin" valueType="num">
                                          <p:cBhvr>
                                            <p:cTn id="28" dur="100" fill="hold"/>
                                            <p:tgtEl>
                                              <p:spTgt spid="10"/>
                                            </p:tgtEl>
                                            <p:attrNameLst>
                                              <p:attrName>ppt_h</p:attrName>
                                            </p:attrNameLst>
                                          </p:cBhvr>
                                          <p:tavLst>
                                            <p:tav tm="0">
                                              <p:val>
                                                <p:fltVal val="0"/>
                                              </p:val>
                                            </p:tav>
                                            <p:tav tm="100000">
                                              <p:val>
                                                <p:strVal val="#ppt_h"/>
                                              </p:val>
                                            </p:tav>
                                          </p:tavLst>
                                        </p:anim>
                                        <p:animEffect transition="in" filter="fade">
                                          <p:cBhvr>
                                            <p:cTn id="29" dur="100"/>
                                            <p:tgtEl>
                                              <p:spTgt spid="10"/>
                                            </p:tgtEl>
                                          </p:cBhvr>
                                        </p:animEffect>
                                      </p:childTnLst>
                                    </p:cTn>
                                  </p:par>
                                  <p:par>
                                    <p:cTn id="30" presetID="6" presetClass="emph" presetSubtype="0" fill="hold" nodeType="withEffect">
                                      <p:stCondLst>
                                        <p:cond delay="100"/>
                                      </p:stCondLst>
                                      <p:childTnLst>
                                        <p:animScale>
                                          <p:cBhvr>
                                            <p:cTn id="31" dur="100" fill="hold"/>
                                            <p:tgtEl>
                                              <p:spTgt spid="10"/>
                                            </p:tgtEl>
                                          </p:cBhvr>
                                          <p:by x="110000" y="110000"/>
                                        </p:animScale>
                                      </p:childTnLst>
                                    </p:cTn>
                                  </p:par>
                                  <p:par>
                                    <p:cTn id="32" presetID="6" presetClass="emph" presetSubtype="0" fill="hold" nodeType="withEffect">
                                      <p:stCondLst>
                                        <p:cond delay="200"/>
                                      </p:stCondLst>
                                      <p:childTnLst>
                                        <p:animScale>
                                          <p:cBhvr>
                                            <p:cTn id="33" dur="200" fill="hold"/>
                                            <p:tgtEl>
                                              <p:spTgt spid="10"/>
                                            </p:tgtEl>
                                          </p:cBhvr>
                                          <p:by x="90000" y="90000"/>
                                        </p:animScale>
                                      </p:childTnLst>
                                    </p:cTn>
                                  </p:par>
                                  <p:par>
                                    <p:cTn id="34" presetID="6" presetClass="emph" presetSubtype="0" fill="hold" nodeType="withEffect">
                                      <p:stCondLst>
                                        <p:cond delay="400"/>
                                      </p:stCondLst>
                                      <p:childTnLst>
                                        <p:animScale>
                                          <p:cBhvr>
                                            <p:cTn id="35" dur="100" fill="hold"/>
                                            <p:tgtEl>
                                              <p:spTgt spid="10"/>
                                            </p:tgtEl>
                                          </p:cBhvr>
                                          <p:by x="105000" y="105000"/>
                                        </p:animScale>
                                      </p:childTnLst>
                                    </p:cTn>
                                  </p:par>
                                  <p:par>
                                    <p:cTn id="36" presetID="6" presetClass="emph" presetSubtype="0" fill="hold" nodeType="withEffect">
                                      <p:stCondLst>
                                        <p:cond delay="500"/>
                                      </p:stCondLst>
                                      <p:childTnLst>
                                        <p:animScale>
                                          <p:cBhvr>
                                            <p:cTn id="37" dur="200" fill="hold"/>
                                            <p:tgtEl>
                                              <p:spTgt spid="10"/>
                                            </p:tgtEl>
                                          </p:cBhvr>
                                          <p:by x="95000" y="95000"/>
                                        </p:animScale>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9"/>
                                            </p:tgtEl>
                                            <p:attrNameLst>
                                              <p:attrName>style.visibility</p:attrName>
                                            </p:attrNameLst>
                                          </p:cBhvr>
                                          <p:to>
                                            <p:strVal val="visible"/>
                                          </p:to>
                                        </p:set>
                                        <p:anim calcmode="lin" valueType="num">
                                          <p:cBhvr additive="base">
                                            <p:cTn id="41" dur="500" fill="hold"/>
                                            <p:tgtEl>
                                              <p:spTgt spid="189"/>
                                            </p:tgtEl>
                                            <p:attrNameLst>
                                              <p:attrName>ppt_x</p:attrName>
                                            </p:attrNameLst>
                                          </p:cBhvr>
                                          <p:tavLst>
                                            <p:tav tm="0">
                                              <p:val>
                                                <p:strVal val="#ppt_x"/>
                                              </p:val>
                                            </p:tav>
                                            <p:tav tm="100000">
                                              <p:val>
                                                <p:strVal val="#ppt_x"/>
                                              </p:val>
                                            </p:tav>
                                          </p:tavLst>
                                        </p:anim>
                                        <p:anim calcmode="lin" valueType="num">
                                          <p:cBhvr additive="base">
                                            <p:cTn id="42" dur="500" fill="hold"/>
                                            <p:tgtEl>
                                              <p:spTgt spid="189"/>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88"/>
                                            </p:tgtEl>
                                            <p:attrNameLst>
                                              <p:attrName>style.visibility</p:attrName>
                                            </p:attrNameLst>
                                          </p:cBhvr>
                                          <p:to>
                                            <p:strVal val="visible"/>
                                          </p:to>
                                        </p:set>
                                        <p:anim calcmode="lin" valueType="num">
                                          <p:cBhvr additive="base">
                                            <p:cTn id="46" dur="500" fill="hold"/>
                                            <p:tgtEl>
                                              <p:spTgt spid="188"/>
                                            </p:tgtEl>
                                            <p:attrNameLst>
                                              <p:attrName>ppt_x</p:attrName>
                                            </p:attrNameLst>
                                          </p:cBhvr>
                                          <p:tavLst>
                                            <p:tav tm="0">
                                              <p:val>
                                                <p:strVal val="#ppt_x"/>
                                              </p:val>
                                            </p:tav>
                                            <p:tav tm="100000">
                                              <p:val>
                                                <p:strVal val="#ppt_x"/>
                                              </p:val>
                                            </p:tav>
                                          </p:tavLst>
                                        </p:anim>
                                        <p:anim calcmode="lin" valueType="num">
                                          <p:cBhvr additive="base">
                                            <p:cTn id="47" dur="500" fill="hold"/>
                                            <p:tgtEl>
                                              <p:spTgt spid="188"/>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87"/>
                                            </p:tgtEl>
                                            <p:attrNameLst>
                                              <p:attrName>style.visibility</p:attrName>
                                            </p:attrNameLst>
                                          </p:cBhvr>
                                          <p:to>
                                            <p:strVal val="visible"/>
                                          </p:to>
                                        </p:set>
                                        <p:anim calcmode="lin" valueType="num">
                                          <p:cBhvr additive="base">
                                            <p:cTn id="51" dur="500" fill="hold"/>
                                            <p:tgtEl>
                                              <p:spTgt spid="187"/>
                                            </p:tgtEl>
                                            <p:attrNameLst>
                                              <p:attrName>ppt_x</p:attrName>
                                            </p:attrNameLst>
                                          </p:cBhvr>
                                          <p:tavLst>
                                            <p:tav tm="0">
                                              <p:val>
                                                <p:strVal val="#ppt_x"/>
                                              </p:val>
                                            </p:tav>
                                            <p:tav tm="100000">
                                              <p:val>
                                                <p:strVal val="#ppt_x"/>
                                              </p:val>
                                            </p:tav>
                                          </p:tavLst>
                                        </p:anim>
                                        <p:anim calcmode="lin" valueType="num">
                                          <p:cBhvr additive="base">
                                            <p:cTn id="52" dur="500" fill="hold"/>
                                            <p:tgtEl>
                                              <p:spTgt spid="187"/>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86"/>
                                            </p:tgtEl>
                                            <p:attrNameLst>
                                              <p:attrName>style.visibility</p:attrName>
                                            </p:attrNameLst>
                                          </p:cBhvr>
                                          <p:to>
                                            <p:strVal val="visible"/>
                                          </p:to>
                                        </p:set>
                                        <p:anim calcmode="lin" valueType="num">
                                          <p:cBhvr additive="base">
                                            <p:cTn id="56" dur="500" fill="hold"/>
                                            <p:tgtEl>
                                              <p:spTgt spid="186"/>
                                            </p:tgtEl>
                                            <p:attrNameLst>
                                              <p:attrName>ppt_x</p:attrName>
                                            </p:attrNameLst>
                                          </p:cBhvr>
                                          <p:tavLst>
                                            <p:tav tm="0">
                                              <p:val>
                                                <p:strVal val="#ppt_x"/>
                                              </p:val>
                                            </p:tav>
                                            <p:tav tm="100000">
                                              <p:val>
                                                <p:strVal val="#ppt_x"/>
                                              </p:val>
                                            </p:tav>
                                          </p:tavLst>
                                        </p:anim>
                                        <p:anim calcmode="lin" valueType="num">
                                          <p:cBhvr additive="base">
                                            <p:cTn id="57" dur="500" fill="hold"/>
                                            <p:tgtEl>
                                              <p:spTgt spid="18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207"/>
                                            </p:tgtEl>
                                            <p:attrNameLst>
                                              <p:attrName>style.visibility</p:attrName>
                                            </p:attrNameLst>
                                          </p:cBhvr>
                                          <p:to>
                                            <p:strVal val="visible"/>
                                          </p:to>
                                        </p:set>
                                        <p:animEffect transition="in" filter="randombar(horizontal)">
                                          <p:cBhvr>
                                            <p:cTn id="61" dur="500"/>
                                            <p:tgtEl>
                                              <p:spTgt spid="207"/>
                                            </p:tgtEl>
                                          </p:cBhvr>
                                        </p:animEffect>
                                      </p:childTnLst>
                                    </p:cTn>
                                  </p:par>
                                </p:childTnLst>
                              </p:cTn>
                            </p:par>
                            <p:par>
                              <p:cTn id="62" fill="hold">
                                <p:stCondLst>
                                  <p:cond delay="6500"/>
                                </p:stCondLst>
                                <p:childTnLst>
                                  <p:par>
                                    <p:cTn id="63" presetID="14" presetClass="entr" presetSubtype="10" fill="hold" grpId="0" nodeType="afterEffect">
                                      <p:stCondLst>
                                        <p:cond delay="0"/>
                                      </p:stCondLst>
                                      <p:childTnLst>
                                        <p:set>
                                          <p:cBhvr>
                                            <p:cTn id="64" dur="1" fill="hold">
                                              <p:stCondLst>
                                                <p:cond delay="0"/>
                                              </p:stCondLst>
                                            </p:cTn>
                                            <p:tgtEl>
                                              <p:spTgt spid="208"/>
                                            </p:tgtEl>
                                            <p:attrNameLst>
                                              <p:attrName>style.visibility</p:attrName>
                                            </p:attrNameLst>
                                          </p:cBhvr>
                                          <p:to>
                                            <p:strVal val="visible"/>
                                          </p:to>
                                        </p:set>
                                        <p:animEffect transition="in" filter="randombar(horizontal)">
                                          <p:cBhvr>
                                            <p:cTn id="65" dur="500"/>
                                            <p:tgtEl>
                                              <p:spTgt spid="208"/>
                                            </p:tgtEl>
                                          </p:cBhvr>
                                        </p:animEffect>
                                      </p:childTnLst>
                                    </p:cTn>
                                  </p:par>
                                </p:childTnLst>
                              </p:cTn>
                            </p:par>
                            <p:par>
                              <p:cTn id="66" fill="hold">
                                <p:stCondLst>
                                  <p:cond delay="7000"/>
                                </p:stCondLst>
                                <p:childTnLst>
                                  <p:par>
                                    <p:cTn id="67" presetID="14" presetClass="entr" presetSubtype="10" fill="hold" grpId="0" nodeType="afterEffect">
                                      <p:stCondLst>
                                        <p:cond delay="0"/>
                                      </p:stCondLst>
                                      <p:childTnLst>
                                        <p:set>
                                          <p:cBhvr>
                                            <p:cTn id="68" dur="1" fill="hold">
                                              <p:stCondLst>
                                                <p:cond delay="0"/>
                                              </p:stCondLst>
                                            </p:cTn>
                                            <p:tgtEl>
                                              <p:spTgt spid="209"/>
                                            </p:tgtEl>
                                            <p:attrNameLst>
                                              <p:attrName>style.visibility</p:attrName>
                                            </p:attrNameLst>
                                          </p:cBhvr>
                                          <p:to>
                                            <p:strVal val="visible"/>
                                          </p:to>
                                        </p:set>
                                        <p:animEffect transition="in" filter="randombar(horizontal)">
                                          <p:cBhvr>
                                            <p:cTn id="69" dur="500"/>
                                            <p:tgtEl>
                                              <p:spTgt spid="209"/>
                                            </p:tgtEl>
                                          </p:cBhvr>
                                        </p:animEffect>
                                      </p:childTnLst>
                                    </p:cTn>
                                  </p:par>
                                </p:childTnLst>
                              </p:cTn>
                            </p:par>
                            <p:par>
                              <p:cTn id="70" fill="hold">
                                <p:stCondLst>
                                  <p:cond delay="7500"/>
                                </p:stCondLst>
                                <p:childTnLst>
                                  <p:par>
                                    <p:cTn id="71" presetID="14" presetClass="entr" presetSubtype="10" fill="hold" grpId="0" nodeType="afterEffect">
                                      <p:stCondLst>
                                        <p:cond delay="0"/>
                                      </p:stCondLst>
                                      <p:childTnLst>
                                        <p:set>
                                          <p:cBhvr>
                                            <p:cTn id="72" dur="1" fill="hold">
                                              <p:stCondLst>
                                                <p:cond delay="0"/>
                                              </p:stCondLst>
                                            </p:cTn>
                                            <p:tgtEl>
                                              <p:spTgt spid="210"/>
                                            </p:tgtEl>
                                            <p:attrNameLst>
                                              <p:attrName>style.visibility</p:attrName>
                                            </p:attrNameLst>
                                          </p:cBhvr>
                                          <p:to>
                                            <p:strVal val="visible"/>
                                          </p:to>
                                        </p:set>
                                        <p:animEffect transition="in" filter="randombar(horizontal)">
                                          <p:cBhvr>
                                            <p:cTn id="73" dur="500"/>
                                            <p:tgtEl>
                                              <p:spTgt spid="210"/>
                                            </p:tgtEl>
                                          </p:cBhvr>
                                        </p:animEffect>
                                      </p:childTnLst>
                                    </p:cTn>
                                  </p:par>
                                </p:childTnLst>
                              </p:cTn>
                            </p:par>
                            <p:par>
                              <p:cTn id="74" fill="hold">
                                <p:stCondLst>
                                  <p:cond delay="8000"/>
                                </p:stCondLst>
                                <p:childTnLst>
                                  <p:par>
                                    <p:cTn id="75" presetID="22" presetClass="entr" presetSubtype="2" fill="hold" nodeType="afterEffect">
                                      <p:stCondLst>
                                        <p:cond delay="0"/>
                                      </p:stCondLst>
                                      <p:childTnLst>
                                        <p:set>
                                          <p:cBhvr>
                                            <p:cTn id="76" dur="1" fill="hold">
                                              <p:stCondLst>
                                                <p:cond delay="0"/>
                                              </p:stCondLst>
                                            </p:cTn>
                                            <p:tgtEl>
                                              <p:spTgt spid="193"/>
                                            </p:tgtEl>
                                            <p:attrNameLst>
                                              <p:attrName>style.visibility</p:attrName>
                                            </p:attrNameLst>
                                          </p:cBhvr>
                                          <p:to>
                                            <p:strVal val="visible"/>
                                          </p:to>
                                        </p:set>
                                        <p:animEffect transition="in" filter="wipe(right)">
                                          <p:cBhvr>
                                            <p:cTn id="77" dur="500"/>
                                            <p:tgtEl>
                                              <p:spTgt spid="193"/>
                                            </p:tgtEl>
                                          </p:cBhvr>
                                        </p:animEffect>
                                      </p:childTnLst>
                                    </p:cTn>
                                  </p:par>
                                </p:childTnLst>
                              </p:cTn>
                            </p:par>
                            <p:par>
                              <p:cTn id="78" fill="hold">
                                <p:stCondLst>
                                  <p:cond delay="8500"/>
                                </p:stCondLst>
                                <p:childTnLst>
                                  <p:par>
                                    <p:cTn id="79" presetID="42" presetClass="entr" presetSubtype="0" fill="hold" grpId="0" nodeType="afterEffect">
                                      <p:stCondLst>
                                        <p:cond delay="0"/>
                                      </p:stCondLst>
                                      <p:childTnLst>
                                        <p:set>
                                          <p:cBhvr>
                                            <p:cTn id="80" dur="1" fill="hold">
                                              <p:stCondLst>
                                                <p:cond delay="0"/>
                                              </p:stCondLst>
                                            </p:cTn>
                                            <p:tgtEl>
                                              <p:spTgt spid="199"/>
                                            </p:tgtEl>
                                            <p:attrNameLst>
                                              <p:attrName>style.visibility</p:attrName>
                                            </p:attrNameLst>
                                          </p:cBhvr>
                                          <p:to>
                                            <p:strVal val="visible"/>
                                          </p:to>
                                        </p:set>
                                        <p:animEffect transition="in" filter="fade">
                                          <p:cBhvr>
                                            <p:cTn id="81" dur="500"/>
                                            <p:tgtEl>
                                              <p:spTgt spid="199"/>
                                            </p:tgtEl>
                                          </p:cBhvr>
                                        </p:animEffect>
                                        <p:anim calcmode="lin" valueType="num">
                                          <p:cBhvr>
                                            <p:cTn id="82" dur="500" fill="hold"/>
                                            <p:tgtEl>
                                              <p:spTgt spid="199"/>
                                            </p:tgtEl>
                                            <p:attrNameLst>
                                              <p:attrName>ppt_x</p:attrName>
                                            </p:attrNameLst>
                                          </p:cBhvr>
                                          <p:tavLst>
                                            <p:tav tm="0">
                                              <p:val>
                                                <p:strVal val="#ppt_x"/>
                                              </p:val>
                                            </p:tav>
                                            <p:tav tm="100000">
                                              <p:val>
                                                <p:strVal val="#ppt_x"/>
                                              </p:val>
                                            </p:tav>
                                          </p:tavLst>
                                        </p:anim>
                                        <p:anim calcmode="lin" valueType="num">
                                          <p:cBhvr>
                                            <p:cTn id="83" dur="500" fill="hold"/>
                                            <p:tgtEl>
                                              <p:spTgt spid="19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03"/>
                                            </p:tgtEl>
                                            <p:attrNameLst>
                                              <p:attrName>style.visibility</p:attrName>
                                            </p:attrNameLst>
                                          </p:cBhvr>
                                          <p:to>
                                            <p:strVal val="visible"/>
                                          </p:to>
                                        </p:set>
                                        <p:animEffect transition="in" filter="fade">
                                          <p:cBhvr>
                                            <p:cTn id="86" dur="500"/>
                                            <p:tgtEl>
                                              <p:spTgt spid="203"/>
                                            </p:tgtEl>
                                          </p:cBhvr>
                                        </p:animEffect>
                                        <p:anim calcmode="lin" valueType="num">
                                          <p:cBhvr>
                                            <p:cTn id="87" dur="500" fill="hold"/>
                                            <p:tgtEl>
                                              <p:spTgt spid="203"/>
                                            </p:tgtEl>
                                            <p:attrNameLst>
                                              <p:attrName>ppt_x</p:attrName>
                                            </p:attrNameLst>
                                          </p:cBhvr>
                                          <p:tavLst>
                                            <p:tav tm="0">
                                              <p:val>
                                                <p:strVal val="#ppt_x"/>
                                              </p:val>
                                            </p:tav>
                                            <p:tav tm="100000">
                                              <p:val>
                                                <p:strVal val="#ppt_x"/>
                                              </p:val>
                                            </p:tav>
                                          </p:tavLst>
                                        </p:anim>
                                        <p:anim calcmode="lin" valueType="num">
                                          <p:cBhvr>
                                            <p:cTn id="88" dur="500" fill="hold"/>
                                            <p:tgtEl>
                                              <p:spTgt spid="203"/>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362"/>
                                            </p:tgtEl>
                                            <p:attrNameLst>
                                              <p:attrName>style.visibility</p:attrName>
                                            </p:attrNameLst>
                                          </p:cBhvr>
                                          <p:to>
                                            <p:strVal val="visible"/>
                                          </p:to>
                                        </p:set>
                                        <p:animEffect transition="in" filter="wipe(left)">
                                          <p:cBhvr>
                                            <p:cTn id="92" dur="500"/>
                                            <p:tgtEl>
                                              <p:spTgt spid="362"/>
                                            </p:tgtEl>
                                          </p:cBhvr>
                                        </p:animEffect>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201"/>
                                            </p:tgtEl>
                                            <p:attrNameLst>
                                              <p:attrName>style.visibility</p:attrName>
                                            </p:attrNameLst>
                                          </p:cBhvr>
                                          <p:to>
                                            <p:strVal val="visible"/>
                                          </p:to>
                                        </p:set>
                                        <p:animEffect transition="in" filter="fade">
                                          <p:cBhvr>
                                            <p:cTn id="96" dur="500"/>
                                            <p:tgtEl>
                                              <p:spTgt spid="201"/>
                                            </p:tgtEl>
                                          </p:cBhvr>
                                        </p:animEffect>
                                        <p:anim calcmode="lin" valueType="num">
                                          <p:cBhvr>
                                            <p:cTn id="97" dur="500" fill="hold"/>
                                            <p:tgtEl>
                                              <p:spTgt spid="201"/>
                                            </p:tgtEl>
                                            <p:attrNameLst>
                                              <p:attrName>ppt_x</p:attrName>
                                            </p:attrNameLst>
                                          </p:cBhvr>
                                          <p:tavLst>
                                            <p:tav tm="0">
                                              <p:val>
                                                <p:strVal val="#ppt_x"/>
                                              </p:val>
                                            </p:tav>
                                            <p:tav tm="100000">
                                              <p:val>
                                                <p:strVal val="#ppt_x"/>
                                              </p:val>
                                            </p:tav>
                                          </p:tavLst>
                                        </p:anim>
                                        <p:anim calcmode="lin" valueType="num">
                                          <p:cBhvr>
                                            <p:cTn id="98" dur="500" fill="hold"/>
                                            <p:tgtEl>
                                              <p:spTgt spid="20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05"/>
                                            </p:tgtEl>
                                            <p:attrNameLst>
                                              <p:attrName>style.visibility</p:attrName>
                                            </p:attrNameLst>
                                          </p:cBhvr>
                                          <p:to>
                                            <p:strVal val="visible"/>
                                          </p:to>
                                        </p:set>
                                        <p:animEffect transition="in" filter="fade">
                                          <p:cBhvr>
                                            <p:cTn id="101" dur="500"/>
                                            <p:tgtEl>
                                              <p:spTgt spid="205"/>
                                            </p:tgtEl>
                                          </p:cBhvr>
                                        </p:animEffect>
                                        <p:anim calcmode="lin" valueType="num">
                                          <p:cBhvr>
                                            <p:cTn id="102" dur="500" fill="hold"/>
                                            <p:tgtEl>
                                              <p:spTgt spid="205"/>
                                            </p:tgtEl>
                                            <p:attrNameLst>
                                              <p:attrName>ppt_x</p:attrName>
                                            </p:attrNameLst>
                                          </p:cBhvr>
                                          <p:tavLst>
                                            <p:tav tm="0">
                                              <p:val>
                                                <p:strVal val="#ppt_x"/>
                                              </p:val>
                                            </p:tav>
                                            <p:tav tm="100000">
                                              <p:val>
                                                <p:strVal val="#ppt_x"/>
                                              </p:val>
                                            </p:tav>
                                          </p:tavLst>
                                        </p:anim>
                                        <p:anim calcmode="lin" valueType="num">
                                          <p:cBhvr>
                                            <p:cTn id="103" dur="500" fill="hold"/>
                                            <p:tgtEl>
                                              <p:spTgt spid="205"/>
                                            </p:tgtEl>
                                            <p:attrNameLst>
                                              <p:attrName>ppt_y</p:attrName>
                                            </p:attrNameLst>
                                          </p:cBhvr>
                                          <p:tavLst>
                                            <p:tav tm="0">
                                              <p:val>
                                                <p:strVal val="#ppt_y-.1"/>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196"/>
                                            </p:tgtEl>
                                            <p:attrNameLst>
                                              <p:attrName>style.visibility</p:attrName>
                                            </p:attrNameLst>
                                          </p:cBhvr>
                                          <p:to>
                                            <p:strVal val="visible"/>
                                          </p:to>
                                        </p:set>
                                        <p:animEffect transition="in" filter="wipe(right)">
                                          <p:cBhvr>
                                            <p:cTn id="107" dur="500"/>
                                            <p:tgtEl>
                                              <p:spTgt spid="19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200"/>
                                            </p:tgtEl>
                                            <p:attrNameLst>
                                              <p:attrName>style.visibility</p:attrName>
                                            </p:attrNameLst>
                                          </p:cBhvr>
                                          <p:to>
                                            <p:strVal val="visible"/>
                                          </p:to>
                                        </p:set>
                                        <p:animEffect transition="in" filter="fade">
                                          <p:cBhvr>
                                            <p:cTn id="111" dur="500"/>
                                            <p:tgtEl>
                                              <p:spTgt spid="200"/>
                                            </p:tgtEl>
                                          </p:cBhvr>
                                        </p:animEffect>
                                        <p:anim calcmode="lin" valueType="num">
                                          <p:cBhvr>
                                            <p:cTn id="112" dur="500" fill="hold"/>
                                            <p:tgtEl>
                                              <p:spTgt spid="200"/>
                                            </p:tgtEl>
                                            <p:attrNameLst>
                                              <p:attrName>ppt_x</p:attrName>
                                            </p:attrNameLst>
                                          </p:cBhvr>
                                          <p:tavLst>
                                            <p:tav tm="0">
                                              <p:val>
                                                <p:strVal val="#ppt_x"/>
                                              </p:val>
                                            </p:tav>
                                            <p:tav tm="100000">
                                              <p:val>
                                                <p:strVal val="#ppt_x"/>
                                              </p:val>
                                            </p:tav>
                                          </p:tavLst>
                                        </p:anim>
                                        <p:anim calcmode="lin" valueType="num">
                                          <p:cBhvr>
                                            <p:cTn id="113" dur="500" fill="hold"/>
                                            <p:tgtEl>
                                              <p:spTgt spid="20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204"/>
                                            </p:tgtEl>
                                            <p:attrNameLst>
                                              <p:attrName>style.visibility</p:attrName>
                                            </p:attrNameLst>
                                          </p:cBhvr>
                                          <p:to>
                                            <p:strVal val="visible"/>
                                          </p:to>
                                        </p:set>
                                        <p:animEffect transition="in" filter="fade">
                                          <p:cBhvr>
                                            <p:cTn id="116" dur="500"/>
                                            <p:tgtEl>
                                              <p:spTgt spid="204"/>
                                            </p:tgtEl>
                                          </p:cBhvr>
                                        </p:animEffect>
                                        <p:anim calcmode="lin" valueType="num">
                                          <p:cBhvr>
                                            <p:cTn id="117" dur="500" fill="hold"/>
                                            <p:tgtEl>
                                              <p:spTgt spid="204"/>
                                            </p:tgtEl>
                                            <p:attrNameLst>
                                              <p:attrName>ppt_x</p:attrName>
                                            </p:attrNameLst>
                                          </p:cBhvr>
                                          <p:tavLst>
                                            <p:tav tm="0">
                                              <p:val>
                                                <p:strVal val="#ppt_x"/>
                                              </p:val>
                                            </p:tav>
                                            <p:tav tm="100000">
                                              <p:val>
                                                <p:strVal val="#ppt_x"/>
                                              </p:val>
                                            </p:tav>
                                          </p:tavLst>
                                        </p:anim>
                                        <p:anim calcmode="lin" valueType="num">
                                          <p:cBhvr>
                                            <p:cTn id="118" dur="500" fill="hold"/>
                                            <p:tgtEl>
                                              <p:spTgt spid="20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22" presetClass="entr" presetSubtype="8" fill="hold" nodeType="after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wipe(left)">
                                          <p:cBhvr>
                                            <p:cTn id="122" dur="500"/>
                                            <p:tgtEl>
                                              <p:spTgt spid="126"/>
                                            </p:tgtEl>
                                          </p:cBhvr>
                                        </p:animEffect>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fade">
                                          <p:cBhvr>
                                            <p:cTn id="126" dur="500"/>
                                            <p:tgtEl>
                                              <p:spTgt spid="202"/>
                                            </p:tgtEl>
                                          </p:cBhvr>
                                        </p:animEffect>
                                        <p:anim calcmode="lin" valueType="num">
                                          <p:cBhvr>
                                            <p:cTn id="127" dur="500" fill="hold"/>
                                            <p:tgtEl>
                                              <p:spTgt spid="202"/>
                                            </p:tgtEl>
                                            <p:attrNameLst>
                                              <p:attrName>ppt_x</p:attrName>
                                            </p:attrNameLst>
                                          </p:cBhvr>
                                          <p:tavLst>
                                            <p:tav tm="0">
                                              <p:val>
                                                <p:strVal val="#ppt_x"/>
                                              </p:val>
                                            </p:tav>
                                            <p:tav tm="100000">
                                              <p:val>
                                                <p:strVal val="#ppt_x"/>
                                              </p:val>
                                            </p:tav>
                                          </p:tavLst>
                                        </p:anim>
                                        <p:anim calcmode="lin" valueType="num">
                                          <p:cBhvr>
                                            <p:cTn id="128" dur="500" fill="hold"/>
                                            <p:tgtEl>
                                              <p:spTgt spid="20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206"/>
                                            </p:tgtEl>
                                            <p:attrNameLst>
                                              <p:attrName>style.visibility</p:attrName>
                                            </p:attrNameLst>
                                          </p:cBhvr>
                                          <p:to>
                                            <p:strVal val="visible"/>
                                          </p:to>
                                        </p:set>
                                        <p:animEffect transition="in" filter="fade">
                                          <p:cBhvr>
                                            <p:cTn id="131" dur="500"/>
                                            <p:tgtEl>
                                              <p:spTgt spid="206"/>
                                            </p:tgtEl>
                                          </p:cBhvr>
                                        </p:animEffect>
                                        <p:anim calcmode="lin" valueType="num">
                                          <p:cBhvr>
                                            <p:cTn id="132" dur="500" fill="hold"/>
                                            <p:tgtEl>
                                              <p:spTgt spid="206"/>
                                            </p:tgtEl>
                                            <p:attrNameLst>
                                              <p:attrName>ppt_x</p:attrName>
                                            </p:attrNameLst>
                                          </p:cBhvr>
                                          <p:tavLst>
                                            <p:tav tm="0">
                                              <p:val>
                                                <p:strVal val="#ppt_x"/>
                                              </p:val>
                                            </p:tav>
                                            <p:tav tm="100000">
                                              <p:val>
                                                <p:strVal val="#ppt_x"/>
                                              </p:val>
                                            </p:tav>
                                          </p:tavLst>
                                        </p:anim>
                                        <p:anim calcmode="lin" valueType="num">
                                          <p:cBhvr>
                                            <p:cTn id="133" dur="500" fill="hold"/>
                                            <p:tgtEl>
                                              <p:spTgt spid="206"/>
                                            </p:tgtEl>
                                            <p:attrNameLst>
                                              <p:attrName>ppt_y</p:attrName>
                                            </p:attrNameLst>
                                          </p:cBhvr>
                                          <p:tavLst>
                                            <p:tav tm="0">
                                              <p:val>
                                                <p:strVal val="#ppt_y-.1"/>
                                              </p:val>
                                            </p:tav>
                                            <p:tav tm="100000">
                                              <p:val>
                                                <p:strVal val="#ppt_y"/>
                                              </p:val>
                                            </p:tav>
                                          </p:tavLst>
                                        </p:anim>
                                      </p:childTnLst>
                                    </p:cTn>
                                  </p:par>
                                </p:childTnLst>
                              </p:cTn>
                            </p:par>
                            <p:par>
                              <p:cTn id="134" fill="hold">
                                <p:stCondLst>
                                  <p:cond delay="12000"/>
                                </p:stCondLst>
                                <p:childTnLst>
                                  <p:par>
                                    <p:cTn id="135" presetID="52" presetClass="entr" presetSubtype="0" fill="hold" nodeType="afterEffect">
                                      <p:stCondLst>
                                        <p:cond delay="0"/>
                                      </p:stCondLst>
                                      <p:childTnLst>
                                        <p:set>
                                          <p:cBhvr>
                                            <p:cTn id="136" dur="1" fill="hold">
                                              <p:stCondLst>
                                                <p:cond delay="0"/>
                                              </p:stCondLst>
                                            </p:cTn>
                                            <p:tgtEl>
                                              <p:spTgt spid="284"/>
                                            </p:tgtEl>
                                            <p:attrNameLst>
                                              <p:attrName>style.visibility</p:attrName>
                                            </p:attrNameLst>
                                          </p:cBhvr>
                                          <p:to>
                                            <p:strVal val="visible"/>
                                          </p:to>
                                        </p:set>
                                        <p:animScale>
                                          <p:cBhvr>
                                            <p:cTn id="137" dur="1000" decel="50000" fill="hold">
                                              <p:stCondLst>
                                                <p:cond delay="0"/>
                                              </p:stCondLst>
                                            </p:cTn>
                                            <p:tgtEl>
                                              <p:spTgt spid="2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8" dur="1000" decel="50000" fill="hold">
                                              <p:stCondLst>
                                                <p:cond delay="0"/>
                                              </p:stCondLst>
                                            </p:cTn>
                                            <p:tgtEl>
                                              <p:spTgt spid="284"/>
                                            </p:tgtEl>
                                            <p:attrNameLst>
                                              <p:attrName>ppt_x</p:attrName>
                                              <p:attrName>ppt_y</p:attrName>
                                            </p:attrNameLst>
                                          </p:cBhvr>
                                        </p:animMotion>
                                        <p:animEffect transition="in" filter="fade">
                                          <p:cBhvr>
                                            <p:cTn id="139" dur="1000"/>
                                            <p:tgtEl>
                                              <p:spTgt spid="284"/>
                                            </p:tgtEl>
                                          </p:cBhvr>
                                        </p:animEffect>
                                      </p:childTnLst>
                                    </p:cTn>
                                  </p:par>
                                  <p:par>
                                    <p:cTn id="140" presetID="52" presetClass="entr" presetSubtype="0" fill="hold" nodeType="withEffect">
                                      <p:stCondLst>
                                        <p:cond delay="200"/>
                                      </p:stCondLst>
                                      <p:childTnLst>
                                        <p:set>
                                          <p:cBhvr>
                                            <p:cTn id="141" dur="1" fill="hold">
                                              <p:stCondLst>
                                                <p:cond delay="0"/>
                                              </p:stCondLst>
                                            </p:cTn>
                                            <p:tgtEl>
                                              <p:spTgt spid="285"/>
                                            </p:tgtEl>
                                            <p:attrNameLst>
                                              <p:attrName>style.visibility</p:attrName>
                                            </p:attrNameLst>
                                          </p:cBhvr>
                                          <p:to>
                                            <p:strVal val="visible"/>
                                          </p:to>
                                        </p:set>
                                        <p:animScale>
                                          <p:cBhvr>
                                            <p:cTn id="142"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285"/>
                                            </p:tgtEl>
                                            <p:attrNameLst>
                                              <p:attrName>ppt_x</p:attrName>
                                              <p:attrName>ppt_y</p:attrName>
                                            </p:attrNameLst>
                                          </p:cBhvr>
                                        </p:animMotion>
                                        <p:animEffect transition="in" filter="fade">
                                          <p:cBhvr>
                                            <p:cTn id="144"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86" grpId="0" animBg="1"/>
          <p:bldP spid="187" grpId="0" animBg="1"/>
          <p:bldP spid="188" grpId="0" animBg="1"/>
          <p:bldP spid="189" grpId="0" animBg="1"/>
          <p:bldP spid="199" grpId="0"/>
          <p:bldP spid="200" grpId="0"/>
          <p:bldP spid="201" grpId="0"/>
          <p:bldP spid="202" grpId="0"/>
          <p:bldP spid="203" grpId="0"/>
          <p:bldP spid="204" grpId="0"/>
          <p:bldP spid="205" grpId="0"/>
          <p:bldP spid="206" grpId="0"/>
          <p:bldP spid="207" grpId="0"/>
          <p:bldP spid="208" grpId="0"/>
          <p:bldP spid="209" grpId="0"/>
          <p:bldP spid="21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115" name="组合 114"/>
            <p:cNvGrpSpPr/>
            <p:nvPr/>
          </p:nvGrpSpPr>
          <p:grpSpPr>
            <a:xfrm rot="1500213">
              <a:off x="1816885" y="160250"/>
              <a:ext cx="4835931" cy="4183077"/>
              <a:chOff x="2983829" y="1091787"/>
              <a:chExt cx="4835931" cy="4183077"/>
            </a:xfrm>
            <a:grpFill/>
          </p:grpSpPr>
          <p:sp>
            <p:nvSpPr>
              <p:cNvPr id="117"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8"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9"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1"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5"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7"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9"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0"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1"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2"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7"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0"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1"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5"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6"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7"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8"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2"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3"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4"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5"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6"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8"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9"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0"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1"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16"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营销策略</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7233" y="1548128"/>
            <a:ext cx="5519737" cy="4281487"/>
            <a:chOff x="566738" y="1935163"/>
            <a:chExt cx="5519737" cy="4281487"/>
          </a:xfrm>
        </p:grpSpPr>
        <p:sp>
          <p:nvSpPr>
            <p:cNvPr id="372" name="Freeform 5"/>
            <p:cNvSpPr>
              <a:spLocks noEditPoints="1"/>
            </p:cNvSpPr>
            <p:nvPr/>
          </p:nvSpPr>
          <p:spPr bwMode="auto">
            <a:xfrm>
              <a:off x="566738" y="1935163"/>
              <a:ext cx="4779962" cy="4281487"/>
            </a:xfrm>
            <a:custGeom>
              <a:avLst/>
              <a:gdLst>
                <a:gd name="T0" fmla="*/ 1419 w 4728"/>
                <a:gd name="T1" fmla="*/ 121 h 4244"/>
                <a:gd name="T2" fmla="*/ 1301 w 4728"/>
                <a:gd name="T3" fmla="*/ 0 h 4244"/>
                <a:gd name="T4" fmla="*/ 126 w 4728"/>
                <a:gd name="T5" fmla="*/ 0 h 4244"/>
                <a:gd name="T6" fmla="*/ 0 w 4728"/>
                <a:gd name="T7" fmla="*/ 154 h 4244"/>
                <a:gd name="T8" fmla="*/ 195 w 4728"/>
                <a:gd name="T9" fmla="*/ 293 h 4244"/>
                <a:gd name="T10" fmla="*/ 1163 w 4728"/>
                <a:gd name="T11" fmla="*/ 293 h 4244"/>
                <a:gd name="T12" fmla="*/ 1198 w 4728"/>
                <a:gd name="T13" fmla="*/ 498 h 4244"/>
                <a:gd name="T14" fmla="*/ 1602 w 4728"/>
                <a:gd name="T15" fmla="*/ 3146 h 4244"/>
                <a:gd name="T16" fmla="*/ 1638 w 4728"/>
                <a:gd name="T17" fmla="*/ 3278 h 4244"/>
                <a:gd name="T18" fmla="*/ 1747 w 4728"/>
                <a:gd name="T19" fmla="*/ 3358 h 4244"/>
                <a:gd name="T20" fmla="*/ 4569 w 4728"/>
                <a:gd name="T21" fmla="*/ 3358 h 4244"/>
                <a:gd name="T22" fmla="*/ 4678 w 4728"/>
                <a:gd name="T23" fmla="*/ 3278 h 4244"/>
                <a:gd name="T24" fmla="*/ 4714 w 4728"/>
                <a:gd name="T25" fmla="*/ 3146 h 4244"/>
                <a:gd name="T26" fmla="*/ 4728 w 4728"/>
                <a:gd name="T27" fmla="*/ 3049 h 4244"/>
                <a:gd name="T28" fmla="*/ 1873 w 4728"/>
                <a:gd name="T29" fmla="*/ 3049 h 4244"/>
                <a:gd name="T30" fmla="*/ 1419 w 4728"/>
                <a:gd name="T31" fmla="*/ 121 h 4244"/>
                <a:gd name="T32" fmla="*/ 3982 w 4728"/>
                <a:gd name="T33" fmla="*/ 3548 h 4244"/>
                <a:gd name="T34" fmla="*/ 4330 w 4728"/>
                <a:gd name="T35" fmla="*/ 3896 h 4244"/>
                <a:gd name="T36" fmla="*/ 3982 w 4728"/>
                <a:gd name="T37" fmla="*/ 4244 h 4244"/>
                <a:gd name="T38" fmla="*/ 3634 w 4728"/>
                <a:gd name="T39" fmla="*/ 3896 h 4244"/>
                <a:gd name="T40" fmla="*/ 3982 w 4728"/>
                <a:gd name="T41" fmla="*/ 3548 h 4244"/>
                <a:gd name="T42" fmla="*/ 2469 w 4728"/>
                <a:gd name="T43" fmla="*/ 3536 h 4244"/>
                <a:gd name="T44" fmla="*/ 2817 w 4728"/>
                <a:gd name="T45" fmla="*/ 3884 h 4244"/>
                <a:gd name="T46" fmla="*/ 2469 w 4728"/>
                <a:gd name="T47" fmla="*/ 4232 h 4244"/>
                <a:gd name="T48" fmla="*/ 2121 w 4728"/>
                <a:gd name="T49" fmla="*/ 3884 h 4244"/>
                <a:gd name="T50" fmla="*/ 2469 w 4728"/>
                <a:gd name="T51" fmla="*/ 3536 h 4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8" h="4244">
                  <a:moveTo>
                    <a:pt x="1419" y="121"/>
                  </a:moveTo>
                  <a:cubicBezTo>
                    <a:pt x="1405" y="30"/>
                    <a:pt x="1355" y="0"/>
                    <a:pt x="1301" y="0"/>
                  </a:cubicBezTo>
                  <a:lnTo>
                    <a:pt x="126" y="0"/>
                  </a:lnTo>
                  <a:cubicBezTo>
                    <a:pt x="54" y="0"/>
                    <a:pt x="0" y="35"/>
                    <a:pt x="0" y="154"/>
                  </a:cubicBezTo>
                  <a:cubicBezTo>
                    <a:pt x="0" y="280"/>
                    <a:pt x="123" y="294"/>
                    <a:pt x="195" y="293"/>
                  </a:cubicBezTo>
                  <a:lnTo>
                    <a:pt x="1163" y="293"/>
                  </a:lnTo>
                  <a:cubicBezTo>
                    <a:pt x="1176" y="331"/>
                    <a:pt x="1190" y="443"/>
                    <a:pt x="1198" y="498"/>
                  </a:cubicBezTo>
                  <a:cubicBezTo>
                    <a:pt x="1322" y="1376"/>
                    <a:pt x="1468" y="2269"/>
                    <a:pt x="1602" y="3146"/>
                  </a:cubicBezTo>
                  <a:cubicBezTo>
                    <a:pt x="1610" y="3199"/>
                    <a:pt x="1622" y="3238"/>
                    <a:pt x="1638" y="3278"/>
                  </a:cubicBezTo>
                  <a:cubicBezTo>
                    <a:pt x="1657" y="3324"/>
                    <a:pt x="1698" y="3358"/>
                    <a:pt x="1747" y="3358"/>
                  </a:cubicBezTo>
                  <a:cubicBezTo>
                    <a:pt x="2688" y="3358"/>
                    <a:pt x="3628" y="3358"/>
                    <a:pt x="4569" y="3358"/>
                  </a:cubicBezTo>
                  <a:cubicBezTo>
                    <a:pt x="4618" y="3358"/>
                    <a:pt x="4659" y="3324"/>
                    <a:pt x="4678" y="3278"/>
                  </a:cubicBezTo>
                  <a:cubicBezTo>
                    <a:pt x="4694" y="3238"/>
                    <a:pt x="4706" y="3199"/>
                    <a:pt x="4714" y="3146"/>
                  </a:cubicBezTo>
                  <a:cubicBezTo>
                    <a:pt x="4719" y="3113"/>
                    <a:pt x="4723" y="3081"/>
                    <a:pt x="4728" y="3049"/>
                  </a:cubicBezTo>
                  <a:cubicBezTo>
                    <a:pt x="3776" y="3049"/>
                    <a:pt x="2825" y="3049"/>
                    <a:pt x="1873" y="3049"/>
                  </a:cubicBezTo>
                  <a:cubicBezTo>
                    <a:pt x="1713" y="2016"/>
                    <a:pt x="1568" y="1120"/>
                    <a:pt x="1419" y="121"/>
                  </a:cubicBezTo>
                  <a:close/>
                  <a:moveTo>
                    <a:pt x="3982" y="3548"/>
                  </a:moveTo>
                  <a:cubicBezTo>
                    <a:pt x="4174" y="3548"/>
                    <a:pt x="4330" y="3704"/>
                    <a:pt x="4330" y="3896"/>
                  </a:cubicBezTo>
                  <a:cubicBezTo>
                    <a:pt x="4330" y="4089"/>
                    <a:pt x="4174" y="4244"/>
                    <a:pt x="3982" y="4244"/>
                  </a:cubicBezTo>
                  <a:cubicBezTo>
                    <a:pt x="3789" y="4244"/>
                    <a:pt x="3634" y="4089"/>
                    <a:pt x="3634" y="3896"/>
                  </a:cubicBezTo>
                  <a:cubicBezTo>
                    <a:pt x="3634" y="3704"/>
                    <a:pt x="3789" y="3548"/>
                    <a:pt x="3982" y="3548"/>
                  </a:cubicBezTo>
                  <a:close/>
                  <a:moveTo>
                    <a:pt x="2469" y="3536"/>
                  </a:moveTo>
                  <a:cubicBezTo>
                    <a:pt x="2661" y="3536"/>
                    <a:pt x="2817" y="3692"/>
                    <a:pt x="2817" y="3884"/>
                  </a:cubicBezTo>
                  <a:cubicBezTo>
                    <a:pt x="2817" y="4076"/>
                    <a:pt x="2661" y="4232"/>
                    <a:pt x="2469" y="4232"/>
                  </a:cubicBezTo>
                  <a:cubicBezTo>
                    <a:pt x="2276" y="4232"/>
                    <a:pt x="2121" y="4076"/>
                    <a:pt x="2121" y="3884"/>
                  </a:cubicBezTo>
                  <a:cubicBezTo>
                    <a:pt x="2121" y="3692"/>
                    <a:pt x="2276" y="3536"/>
                    <a:pt x="2469" y="3536"/>
                  </a:cubicBez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373" name="Freeform 6"/>
            <p:cNvSpPr/>
            <p:nvPr/>
          </p:nvSpPr>
          <p:spPr bwMode="auto">
            <a:xfrm>
              <a:off x="2087563" y="2235200"/>
              <a:ext cx="3998912" cy="512763"/>
            </a:xfrm>
            <a:custGeom>
              <a:avLst/>
              <a:gdLst>
                <a:gd name="T0" fmla="*/ 3818 w 3954"/>
                <a:gd name="T1" fmla="*/ 509 h 509"/>
                <a:gd name="T2" fmla="*/ 3954 w 3954"/>
                <a:gd name="T3" fmla="*/ 0 h 509"/>
                <a:gd name="T4" fmla="*/ 0 w 3954"/>
                <a:gd name="T5" fmla="*/ 0 h 509"/>
                <a:gd name="T6" fmla="*/ 77 w 3954"/>
                <a:gd name="T7" fmla="*/ 509 h 509"/>
                <a:gd name="T8" fmla="*/ 3818 w 3954"/>
                <a:gd name="T9" fmla="*/ 509 h 509"/>
              </a:gdLst>
              <a:ahLst/>
              <a:cxnLst>
                <a:cxn ang="0">
                  <a:pos x="T0" y="T1"/>
                </a:cxn>
                <a:cxn ang="0">
                  <a:pos x="T2" y="T3"/>
                </a:cxn>
                <a:cxn ang="0">
                  <a:pos x="T4" y="T5"/>
                </a:cxn>
                <a:cxn ang="0">
                  <a:pos x="T6" y="T7"/>
                </a:cxn>
                <a:cxn ang="0">
                  <a:pos x="T8" y="T9"/>
                </a:cxn>
              </a:cxnLst>
              <a:rect l="0" t="0" r="r" b="b"/>
              <a:pathLst>
                <a:path w="3954" h="509">
                  <a:moveTo>
                    <a:pt x="3818" y="509"/>
                  </a:moveTo>
                  <a:lnTo>
                    <a:pt x="3954" y="0"/>
                  </a:lnTo>
                  <a:lnTo>
                    <a:pt x="0" y="0"/>
                  </a:lnTo>
                  <a:lnTo>
                    <a:pt x="77" y="509"/>
                  </a:lnTo>
                  <a:lnTo>
                    <a:pt x="3818" y="509"/>
                  </a:lnTo>
                  <a:close/>
                </a:path>
              </a:pathLst>
            </a:custGeom>
            <a:gradFill flip="none" rotWithShape="1">
              <a:gsLst>
                <a:gs pos="0">
                  <a:srgbClr val="1AB9E6">
                    <a:alpha val="70000"/>
                  </a:srgbClr>
                </a:gs>
                <a:gs pos="50000">
                  <a:srgbClr val="40CDAC">
                    <a:shade val="67500"/>
                    <a:satMod val="115000"/>
                  </a:srgbClr>
                </a:gs>
                <a:gs pos="100000">
                  <a:srgbClr val="40CDAC">
                    <a:shade val="100000"/>
                    <a:satMod val="115000"/>
                    <a:alpha val="70000"/>
                  </a:srgbClr>
                </a:gs>
              </a:gsLst>
              <a:lin ang="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374" name="Freeform 7"/>
            <p:cNvSpPr/>
            <p:nvPr/>
          </p:nvSpPr>
          <p:spPr bwMode="auto">
            <a:xfrm>
              <a:off x="2174875" y="2800350"/>
              <a:ext cx="3759200" cy="488950"/>
            </a:xfrm>
            <a:custGeom>
              <a:avLst/>
              <a:gdLst>
                <a:gd name="T0" fmla="*/ 3589 w 3719"/>
                <a:gd name="T1" fmla="*/ 485 h 485"/>
                <a:gd name="T2" fmla="*/ 3719 w 3719"/>
                <a:gd name="T3" fmla="*/ 0 h 485"/>
                <a:gd name="T4" fmla="*/ 0 w 3719"/>
                <a:gd name="T5" fmla="*/ 0 h 485"/>
                <a:gd name="T6" fmla="*/ 73 w 3719"/>
                <a:gd name="T7" fmla="*/ 485 h 485"/>
                <a:gd name="T8" fmla="*/ 3589 w 3719"/>
                <a:gd name="T9" fmla="*/ 485 h 485"/>
              </a:gdLst>
              <a:ahLst/>
              <a:cxnLst>
                <a:cxn ang="0">
                  <a:pos x="T0" y="T1"/>
                </a:cxn>
                <a:cxn ang="0">
                  <a:pos x="T2" y="T3"/>
                </a:cxn>
                <a:cxn ang="0">
                  <a:pos x="T4" y="T5"/>
                </a:cxn>
                <a:cxn ang="0">
                  <a:pos x="T6" y="T7"/>
                </a:cxn>
                <a:cxn ang="0">
                  <a:pos x="T8" y="T9"/>
                </a:cxn>
              </a:cxnLst>
              <a:rect l="0" t="0" r="r" b="b"/>
              <a:pathLst>
                <a:path w="3719" h="485">
                  <a:moveTo>
                    <a:pt x="3589" y="485"/>
                  </a:moveTo>
                  <a:lnTo>
                    <a:pt x="3719" y="0"/>
                  </a:lnTo>
                  <a:lnTo>
                    <a:pt x="0" y="0"/>
                  </a:lnTo>
                  <a:lnTo>
                    <a:pt x="73" y="485"/>
                  </a:lnTo>
                  <a:lnTo>
                    <a:pt x="3589" y="485"/>
                  </a:lnTo>
                  <a:close/>
                </a:path>
              </a:pathLst>
            </a:custGeom>
            <a:gradFill flip="none" rotWithShape="1">
              <a:gsLst>
                <a:gs pos="0">
                  <a:srgbClr val="1AB9E6">
                    <a:alpha val="70000"/>
                  </a:srgbClr>
                </a:gs>
                <a:gs pos="50000">
                  <a:srgbClr val="40CDAC">
                    <a:shade val="67500"/>
                    <a:satMod val="115000"/>
                  </a:srgbClr>
                </a:gs>
                <a:gs pos="100000">
                  <a:srgbClr val="40CDAC">
                    <a:shade val="100000"/>
                    <a:satMod val="115000"/>
                    <a:alpha val="70000"/>
                  </a:srgbClr>
                </a:gs>
              </a:gsLst>
              <a:lin ang="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375" name="Freeform 8"/>
            <p:cNvSpPr/>
            <p:nvPr/>
          </p:nvSpPr>
          <p:spPr bwMode="auto">
            <a:xfrm>
              <a:off x="2255838" y="3343275"/>
              <a:ext cx="3532187" cy="488950"/>
            </a:xfrm>
            <a:custGeom>
              <a:avLst/>
              <a:gdLst>
                <a:gd name="T0" fmla="*/ 3364 w 3494"/>
                <a:gd name="T1" fmla="*/ 485 h 485"/>
                <a:gd name="T2" fmla="*/ 3494 w 3494"/>
                <a:gd name="T3" fmla="*/ 0 h 485"/>
                <a:gd name="T4" fmla="*/ 0 w 3494"/>
                <a:gd name="T5" fmla="*/ 0 h 485"/>
                <a:gd name="T6" fmla="*/ 73 w 3494"/>
                <a:gd name="T7" fmla="*/ 485 h 485"/>
                <a:gd name="T8" fmla="*/ 3364 w 3494"/>
                <a:gd name="T9" fmla="*/ 485 h 485"/>
              </a:gdLst>
              <a:ahLst/>
              <a:cxnLst>
                <a:cxn ang="0">
                  <a:pos x="T0" y="T1"/>
                </a:cxn>
                <a:cxn ang="0">
                  <a:pos x="T2" y="T3"/>
                </a:cxn>
                <a:cxn ang="0">
                  <a:pos x="T4" y="T5"/>
                </a:cxn>
                <a:cxn ang="0">
                  <a:pos x="T6" y="T7"/>
                </a:cxn>
                <a:cxn ang="0">
                  <a:pos x="T8" y="T9"/>
                </a:cxn>
              </a:cxnLst>
              <a:rect l="0" t="0" r="r" b="b"/>
              <a:pathLst>
                <a:path w="3494" h="485">
                  <a:moveTo>
                    <a:pt x="3364" y="485"/>
                  </a:moveTo>
                  <a:lnTo>
                    <a:pt x="3494" y="0"/>
                  </a:lnTo>
                  <a:lnTo>
                    <a:pt x="0" y="0"/>
                  </a:lnTo>
                  <a:lnTo>
                    <a:pt x="73" y="485"/>
                  </a:lnTo>
                  <a:lnTo>
                    <a:pt x="3364" y="485"/>
                  </a:lnTo>
                  <a:close/>
                </a:path>
              </a:pathLst>
            </a:custGeom>
            <a:gradFill flip="none" rotWithShape="1">
              <a:gsLst>
                <a:gs pos="0">
                  <a:srgbClr val="1AB9E6">
                    <a:alpha val="70000"/>
                  </a:srgbClr>
                </a:gs>
                <a:gs pos="50000">
                  <a:srgbClr val="40CDAC">
                    <a:shade val="67500"/>
                    <a:satMod val="115000"/>
                  </a:srgbClr>
                </a:gs>
                <a:gs pos="100000">
                  <a:srgbClr val="40CDAC">
                    <a:shade val="100000"/>
                    <a:satMod val="115000"/>
                    <a:alpha val="70000"/>
                  </a:srgbClr>
                </a:gs>
              </a:gsLst>
              <a:lin ang="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376" name="Freeform 9"/>
            <p:cNvSpPr/>
            <p:nvPr/>
          </p:nvSpPr>
          <p:spPr bwMode="auto">
            <a:xfrm>
              <a:off x="2338388" y="3884613"/>
              <a:ext cx="3305175" cy="490537"/>
            </a:xfrm>
            <a:custGeom>
              <a:avLst/>
              <a:gdLst>
                <a:gd name="T0" fmla="*/ 3139 w 3269"/>
                <a:gd name="T1" fmla="*/ 485 h 485"/>
                <a:gd name="T2" fmla="*/ 3269 w 3269"/>
                <a:gd name="T3" fmla="*/ 0 h 485"/>
                <a:gd name="T4" fmla="*/ 0 w 3269"/>
                <a:gd name="T5" fmla="*/ 0 h 485"/>
                <a:gd name="T6" fmla="*/ 74 w 3269"/>
                <a:gd name="T7" fmla="*/ 485 h 485"/>
                <a:gd name="T8" fmla="*/ 3139 w 3269"/>
                <a:gd name="T9" fmla="*/ 485 h 485"/>
              </a:gdLst>
              <a:ahLst/>
              <a:cxnLst>
                <a:cxn ang="0">
                  <a:pos x="T0" y="T1"/>
                </a:cxn>
                <a:cxn ang="0">
                  <a:pos x="T2" y="T3"/>
                </a:cxn>
                <a:cxn ang="0">
                  <a:pos x="T4" y="T5"/>
                </a:cxn>
                <a:cxn ang="0">
                  <a:pos x="T6" y="T7"/>
                </a:cxn>
                <a:cxn ang="0">
                  <a:pos x="T8" y="T9"/>
                </a:cxn>
              </a:cxnLst>
              <a:rect l="0" t="0" r="r" b="b"/>
              <a:pathLst>
                <a:path w="3269" h="485">
                  <a:moveTo>
                    <a:pt x="3139" y="485"/>
                  </a:moveTo>
                  <a:lnTo>
                    <a:pt x="3269" y="0"/>
                  </a:lnTo>
                  <a:lnTo>
                    <a:pt x="0" y="0"/>
                  </a:lnTo>
                  <a:lnTo>
                    <a:pt x="74" y="485"/>
                  </a:lnTo>
                  <a:lnTo>
                    <a:pt x="3139" y="485"/>
                  </a:lnTo>
                  <a:close/>
                </a:path>
              </a:pathLst>
            </a:custGeom>
            <a:gradFill flip="none" rotWithShape="1">
              <a:gsLst>
                <a:gs pos="0">
                  <a:srgbClr val="1AB9E6">
                    <a:alpha val="70000"/>
                  </a:srgbClr>
                </a:gs>
                <a:gs pos="50000">
                  <a:srgbClr val="40CDAC">
                    <a:shade val="67500"/>
                    <a:satMod val="115000"/>
                  </a:srgbClr>
                </a:gs>
                <a:gs pos="100000">
                  <a:srgbClr val="40CDAC">
                    <a:shade val="100000"/>
                    <a:satMod val="115000"/>
                    <a:alpha val="70000"/>
                  </a:srgbClr>
                </a:gs>
              </a:gsLst>
              <a:lin ang="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377" name="Freeform 10"/>
            <p:cNvSpPr/>
            <p:nvPr/>
          </p:nvSpPr>
          <p:spPr bwMode="auto">
            <a:xfrm>
              <a:off x="2420938" y="4427538"/>
              <a:ext cx="3078162" cy="525462"/>
            </a:xfrm>
            <a:custGeom>
              <a:avLst/>
              <a:gdLst>
                <a:gd name="T0" fmla="*/ 78 w 3044"/>
                <a:gd name="T1" fmla="*/ 520 h 520"/>
                <a:gd name="T2" fmla="*/ 2904 w 3044"/>
                <a:gd name="T3" fmla="*/ 520 h 520"/>
                <a:gd name="T4" fmla="*/ 3044 w 3044"/>
                <a:gd name="T5" fmla="*/ 0 h 520"/>
                <a:gd name="T6" fmla="*/ 0 w 3044"/>
                <a:gd name="T7" fmla="*/ 0 h 520"/>
                <a:gd name="T8" fmla="*/ 78 w 3044"/>
                <a:gd name="T9" fmla="*/ 520 h 520"/>
              </a:gdLst>
              <a:ahLst/>
              <a:cxnLst>
                <a:cxn ang="0">
                  <a:pos x="T0" y="T1"/>
                </a:cxn>
                <a:cxn ang="0">
                  <a:pos x="T2" y="T3"/>
                </a:cxn>
                <a:cxn ang="0">
                  <a:pos x="T4" y="T5"/>
                </a:cxn>
                <a:cxn ang="0">
                  <a:pos x="T6" y="T7"/>
                </a:cxn>
                <a:cxn ang="0">
                  <a:pos x="T8" y="T9"/>
                </a:cxn>
              </a:cxnLst>
              <a:rect l="0" t="0" r="r" b="b"/>
              <a:pathLst>
                <a:path w="3044" h="520">
                  <a:moveTo>
                    <a:pt x="78" y="520"/>
                  </a:moveTo>
                  <a:lnTo>
                    <a:pt x="2904" y="520"/>
                  </a:lnTo>
                  <a:lnTo>
                    <a:pt x="3044" y="0"/>
                  </a:lnTo>
                  <a:lnTo>
                    <a:pt x="0" y="0"/>
                  </a:lnTo>
                  <a:lnTo>
                    <a:pt x="78" y="520"/>
                  </a:lnTo>
                  <a:close/>
                </a:path>
              </a:pathLst>
            </a:custGeom>
            <a:gradFill flip="none" rotWithShape="1">
              <a:gsLst>
                <a:gs pos="0">
                  <a:srgbClr val="1AB9E6">
                    <a:alpha val="70000"/>
                  </a:srgbClr>
                </a:gs>
                <a:gs pos="50000">
                  <a:srgbClr val="40CDAC">
                    <a:shade val="67500"/>
                    <a:satMod val="115000"/>
                  </a:srgbClr>
                </a:gs>
                <a:gs pos="100000">
                  <a:srgbClr val="40CDAC">
                    <a:shade val="100000"/>
                    <a:satMod val="115000"/>
                    <a:alpha val="70000"/>
                  </a:srgbClr>
                </a:gs>
              </a:gsLst>
              <a:lin ang="0" scaled="1"/>
              <a:tileRect/>
            </a:gradFill>
            <a:ln w="9525" cap="flat">
              <a:noFill/>
              <a:prstDash val="solid"/>
              <a:miter lim="800000"/>
            </a:ln>
            <a:effectLst>
              <a:outerShdw blurRad="381000" dist="1905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sp>
        <p:nvSpPr>
          <p:cNvPr id="378" name="矩形 31"/>
          <p:cNvSpPr>
            <a:spLocks noChangeArrowheads="1"/>
          </p:cNvSpPr>
          <p:nvPr/>
        </p:nvSpPr>
        <p:spPr bwMode="auto">
          <a:xfrm>
            <a:off x="3023408" y="1865628"/>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400" dirty="0">
                <a:solidFill>
                  <a:srgbClr val="FFFFFF"/>
                </a:solidFill>
                <a:latin typeface="微软雅黑" panose="020B0503020204020204" pitchFamily="34" charset="-122"/>
                <a:ea typeface="微软雅黑" panose="020B0503020204020204" pitchFamily="34" charset="-122"/>
              </a:rPr>
              <a:t>平台内部营销</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79" name="矩形 32"/>
          <p:cNvSpPr>
            <a:spLocks noChangeArrowheads="1"/>
          </p:cNvSpPr>
          <p:nvPr/>
        </p:nvSpPr>
        <p:spPr bwMode="auto">
          <a:xfrm>
            <a:off x="3282170" y="242601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商务合作</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80" name="矩形 33"/>
          <p:cNvSpPr>
            <a:spLocks noChangeArrowheads="1"/>
          </p:cNvSpPr>
          <p:nvPr/>
        </p:nvSpPr>
        <p:spPr bwMode="auto">
          <a:xfrm>
            <a:off x="3298045" y="297211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传媒推广</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81" name="矩形 34"/>
          <p:cNvSpPr>
            <a:spLocks noChangeArrowheads="1"/>
          </p:cNvSpPr>
          <p:nvPr/>
        </p:nvSpPr>
        <p:spPr bwMode="auto">
          <a:xfrm>
            <a:off x="3312333" y="351821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网络推广</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82" name="矩形 35"/>
          <p:cNvSpPr>
            <a:spLocks noChangeArrowheads="1"/>
          </p:cNvSpPr>
          <p:nvPr/>
        </p:nvSpPr>
        <p:spPr bwMode="auto">
          <a:xfrm>
            <a:off x="3298045" y="4064315"/>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产品技术</a:t>
            </a: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828520" y="2902265"/>
            <a:ext cx="3680417" cy="738664"/>
            <a:chOff x="5788025" y="3289300"/>
            <a:chExt cx="3680417" cy="738664"/>
          </a:xfrm>
        </p:grpSpPr>
        <p:cxnSp>
          <p:nvCxnSpPr>
            <p:cNvPr id="383" name="直接连接符 38"/>
            <p:cNvCxnSpPr>
              <a:cxnSpLocks noChangeShapeType="1"/>
            </p:cNvCxnSpPr>
            <p:nvPr/>
          </p:nvCxnSpPr>
          <p:spPr bwMode="auto">
            <a:xfrm>
              <a:off x="5788025" y="3665538"/>
              <a:ext cx="950898" cy="0"/>
            </a:xfrm>
            <a:prstGeom prst="line">
              <a:avLst/>
            </a:prstGeom>
            <a:noFill/>
            <a:ln w="12700">
              <a:solidFill>
                <a:schemeClr val="bg1">
                  <a:lumMod val="50000"/>
                </a:schemeClr>
              </a:solidFill>
              <a:prstDash val="dash"/>
              <a:round/>
            </a:ln>
          </p:spPr>
        </p:cxnSp>
        <p:sp>
          <p:nvSpPr>
            <p:cNvPr id="385" name="TextBox 20"/>
            <p:cNvSpPr txBox="1">
              <a:spLocks noChangeArrowheads="1"/>
            </p:cNvSpPr>
            <p:nvPr/>
          </p:nvSpPr>
          <p:spPr bwMode="auto">
            <a:xfrm>
              <a:off x="6863790" y="3289300"/>
              <a:ext cx="26046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微博推广</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搜索流量 </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网评系统</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公众平台  </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 IM</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平台</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079346" y="1165572"/>
            <a:ext cx="3636943" cy="969930"/>
            <a:chOff x="6038851" y="1552607"/>
            <a:chExt cx="3636943" cy="969930"/>
          </a:xfrm>
        </p:grpSpPr>
        <p:sp>
          <p:nvSpPr>
            <p:cNvPr id="371" name="TextBox 20"/>
            <p:cNvSpPr txBox="1">
              <a:spLocks noChangeArrowheads="1"/>
            </p:cNvSpPr>
            <p:nvPr/>
          </p:nvSpPr>
          <p:spPr bwMode="auto">
            <a:xfrm>
              <a:off x="7071142" y="1552607"/>
              <a:ext cx="26046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门户网站</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同类目标用户网站</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搜索和导航网站</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各地运营公司</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88" name="组合 5"/>
            <p:cNvGrpSpPr/>
            <p:nvPr/>
          </p:nvGrpSpPr>
          <p:grpSpPr bwMode="auto">
            <a:xfrm>
              <a:off x="6038851" y="2083356"/>
              <a:ext cx="1032292" cy="439181"/>
              <a:chOff x="5977719" y="1752142"/>
              <a:chExt cx="1314687" cy="267727"/>
            </a:xfrm>
          </p:grpSpPr>
          <p:cxnSp>
            <p:nvCxnSpPr>
              <p:cNvPr id="389" name="直接连接符 36"/>
              <p:cNvCxnSpPr>
                <a:cxnSpLocks noChangeShapeType="1"/>
              </p:cNvCxnSpPr>
              <p:nvPr/>
            </p:nvCxnSpPr>
            <p:spPr bwMode="auto">
              <a:xfrm>
                <a:off x="6300756" y="1752143"/>
                <a:ext cx="991650" cy="0"/>
              </a:xfrm>
              <a:prstGeom prst="line">
                <a:avLst/>
              </a:prstGeom>
              <a:noFill/>
              <a:ln w="12700">
                <a:solidFill>
                  <a:schemeClr val="bg1">
                    <a:lumMod val="50000"/>
                  </a:schemeClr>
                </a:solidFill>
                <a:prstDash val="dash"/>
                <a:round/>
              </a:ln>
            </p:spPr>
          </p:cxnSp>
          <p:cxnSp>
            <p:nvCxnSpPr>
              <p:cNvPr id="390" name="直接连接符 49"/>
              <p:cNvCxnSpPr>
                <a:cxnSpLocks noChangeShapeType="1"/>
              </p:cNvCxnSpPr>
              <p:nvPr/>
            </p:nvCxnSpPr>
            <p:spPr bwMode="auto">
              <a:xfrm flipV="1">
                <a:off x="5977719" y="1752142"/>
                <a:ext cx="323037" cy="267727"/>
              </a:xfrm>
              <a:prstGeom prst="line">
                <a:avLst/>
              </a:prstGeom>
              <a:noFill/>
              <a:ln w="12700">
                <a:solidFill>
                  <a:schemeClr val="bg1">
                    <a:lumMod val="50000"/>
                  </a:schemeClr>
                </a:solidFill>
                <a:prstDash val="dash"/>
                <a:round/>
              </a:ln>
            </p:spPr>
          </p:cxnSp>
        </p:grpSp>
      </p:grpSp>
      <p:grpSp>
        <p:nvGrpSpPr>
          <p:cNvPr id="5" name="组合 4"/>
          <p:cNvGrpSpPr/>
          <p:nvPr/>
        </p:nvGrpSpPr>
        <p:grpSpPr>
          <a:xfrm>
            <a:off x="5912658" y="2278935"/>
            <a:ext cx="3600623" cy="402665"/>
            <a:chOff x="5872163" y="2665970"/>
            <a:chExt cx="3600623" cy="402665"/>
          </a:xfrm>
        </p:grpSpPr>
        <p:sp>
          <p:nvSpPr>
            <p:cNvPr id="384" name="TextBox 20"/>
            <p:cNvSpPr txBox="1">
              <a:spLocks noChangeArrowheads="1"/>
            </p:cNvSpPr>
            <p:nvPr/>
          </p:nvSpPr>
          <p:spPr bwMode="auto">
            <a:xfrm>
              <a:off x="6910349" y="2665970"/>
              <a:ext cx="2562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广告</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报纸、杂志</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1" name="组合 51"/>
            <p:cNvGrpSpPr/>
            <p:nvPr/>
          </p:nvGrpSpPr>
          <p:grpSpPr bwMode="auto">
            <a:xfrm>
              <a:off x="5872163" y="2838450"/>
              <a:ext cx="935417" cy="230185"/>
              <a:chOff x="5977719" y="1752142"/>
              <a:chExt cx="1314687" cy="267727"/>
            </a:xfrm>
          </p:grpSpPr>
          <p:cxnSp>
            <p:nvCxnSpPr>
              <p:cNvPr id="392" name="直接连接符 52"/>
              <p:cNvCxnSpPr>
                <a:cxnSpLocks noChangeShapeType="1"/>
              </p:cNvCxnSpPr>
              <p:nvPr/>
            </p:nvCxnSpPr>
            <p:spPr bwMode="auto">
              <a:xfrm>
                <a:off x="6300756" y="1752143"/>
                <a:ext cx="991650" cy="0"/>
              </a:xfrm>
              <a:prstGeom prst="line">
                <a:avLst/>
              </a:prstGeom>
              <a:noFill/>
              <a:ln w="12700">
                <a:solidFill>
                  <a:schemeClr val="bg1">
                    <a:lumMod val="50000"/>
                  </a:schemeClr>
                </a:solidFill>
                <a:prstDash val="dash"/>
                <a:round/>
              </a:ln>
            </p:spPr>
          </p:cxnSp>
          <p:cxnSp>
            <p:nvCxnSpPr>
              <p:cNvPr id="393" name="直接连接符 53"/>
              <p:cNvCxnSpPr>
                <a:cxnSpLocks noChangeShapeType="1"/>
              </p:cNvCxnSpPr>
              <p:nvPr/>
            </p:nvCxnSpPr>
            <p:spPr bwMode="auto">
              <a:xfrm flipV="1">
                <a:off x="5977719" y="1752142"/>
                <a:ext cx="323037" cy="267727"/>
              </a:xfrm>
              <a:prstGeom prst="line">
                <a:avLst/>
              </a:prstGeom>
              <a:noFill/>
              <a:ln w="12700">
                <a:solidFill>
                  <a:schemeClr val="bg1">
                    <a:lumMod val="50000"/>
                  </a:schemeClr>
                </a:solidFill>
                <a:prstDash val="dash"/>
                <a:round/>
              </a:ln>
            </p:spPr>
          </p:cxnSp>
        </p:grpSp>
      </p:grpSp>
      <p:grpSp>
        <p:nvGrpSpPr>
          <p:cNvPr id="7" name="组合 6"/>
          <p:cNvGrpSpPr/>
          <p:nvPr/>
        </p:nvGrpSpPr>
        <p:grpSpPr>
          <a:xfrm>
            <a:off x="5639608" y="3789678"/>
            <a:ext cx="3713256" cy="523220"/>
            <a:chOff x="5599113" y="4176713"/>
            <a:chExt cx="3713256" cy="523220"/>
          </a:xfrm>
        </p:grpSpPr>
        <p:sp>
          <p:nvSpPr>
            <p:cNvPr id="386" name="TextBox 20"/>
            <p:cNvSpPr txBox="1">
              <a:spLocks noChangeArrowheads="1"/>
            </p:cNvSpPr>
            <p:nvPr/>
          </p:nvSpPr>
          <p:spPr bwMode="auto">
            <a:xfrm>
              <a:off x="6631517" y="4176713"/>
              <a:ext cx="2680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视频广告技术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网络通讯技术 </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高可用服务端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跨平台框架</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4" name="组合 54"/>
            <p:cNvGrpSpPr/>
            <p:nvPr/>
          </p:nvGrpSpPr>
          <p:grpSpPr bwMode="auto">
            <a:xfrm flipV="1">
              <a:off x="5599113" y="4176713"/>
              <a:ext cx="1054381" cy="285750"/>
              <a:chOff x="5977719" y="1752142"/>
              <a:chExt cx="1314687" cy="267727"/>
            </a:xfrm>
          </p:grpSpPr>
          <p:cxnSp>
            <p:nvCxnSpPr>
              <p:cNvPr id="395" name="直接连接符 55"/>
              <p:cNvCxnSpPr>
                <a:cxnSpLocks noChangeShapeType="1"/>
              </p:cNvCxnSpPr>
              <p:nvPr/>
            </p:nvCxnSpPr>
            <p:spPr bwMode="auto">
              <a:xfrm>
                <a:off x="6300756" y="1752143"/>
                <a:ext cx="991650" cy="0"/>
              </a:xfrm>
              <a:prstGeom prst="line">
                <a:avLst/>
              </a:prstGeom>
              <a:noFill/>
              <a:ln w="12700">
                <a:solidFill>
                  <a:schemeClr val="bg1">
                    <a:lumMod val="50000"/>
                  </a:schemeClr>
                </a:solidFill>
                <a:prstDash val="dash"/>
                <a:round/>
              </a:ln>
            </p:spPr>
          </p:cxnSp>
          <p:cxnSp>
            <p:nvCxnSpPr>
              <p:cNvPr id="396" name="直接连接符 56"/>
              <p:cNvCxnSpPr>
                <a:cxnSpLocks noChangeShapeType="1"/>
              </p:cNvCxnSpPr>
              <p:nvPr/>
            </p:nvCxnSpPr>
            <p:spPr bwMode="auto">
              <a:xfrm flipV="1">
                <a:off x="5977719" y="1752142"/>
                <a:ext cx="323037" cy="267727"/>
              </a:xfrm>
              <a:prstGeom prst="line">
                <a:avLst/>
              </a:prstGeom>
              <a:noFill/>
              <a:ln w="12700">
                <a:solidFill>
                  <a:schemeClr val="bg1">
                    <a:lumMod val="50000"/>
                  </a:schemeClr>
                </a:solidFill>
                <a:prstDash val="dash"/>
                <a:round/>
              </a:ln>
            </p:spPr>
          </p:cxnSp>
        </p:grpSp>
      </p:grpSp>
      <p:grpSp>
        <p:nvGrpSpPr>
          <p:cNvPr id="8" name="组合 7"/>
          <p:cNvGrpSpPr/>
          <p:nvPr/>
        </p:nvGrpSpPr>
        <p:grpSpPr>
          <a:xfrm>
            <a:off x="5463395" y="4416740"/>
            <a:ext cx="4094800" cy="807708"/>
            <a:chOff x="5422900" y="4803775"/>
            <a:chExt cx="4094800" cy="807708"/>
          </a:xfrm>
        </p:grpSpPr>
        <p:sp>
          <p:nvSpPr>
            <p:cNvPr id="387" name="TextBox 20"/>
            <p:cNvSpPr txBox="1">
              <a:spLocks noChangeArrowheads="1"/>
            </p:cNvSpPr>
            <p:nvPr/>
          </p:nvSpPr>
          <p:spPr bwMode="auto">
            <a:xfrm>
              <a:off x="6653494" y="5088263"/>
              <a:ext cx="2864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 VIP</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账号发放</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限制性栏目开发</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道具赠送</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礼品赠送</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7" name="组合 57"/>
            <p:cNvGrpSpPr/>
            <p:nvPr/>
          </p:nvGrpSpPr>
          <p:grpSpPr bwMode="auto">
            <a:xfrm flipV="1">
              <a:off x="5422900" y="4803775"/>
              <a:ext cx="1138308" cy="546100"/>
              <a:chOff x="5977719" y="1752142"/>
              <a:chExt cx="1314687" cy="267727"/>
            </a:xfrm>
          </p:grpSpPr>
          <p:cxnSp>
            <p:nvCxnSpPr>
              <p:cNvPr id="398" name="直接连接符 58"/>
              <p:cNvCxnSpPr>
                <a:cxnSpLocks noChangeShapeType="1"/>
              </p:cNvCxnSpPr>
              <p:nvPr/>
            </p:nvCxnSpPr>
            <p:spPr bwMode="auto">
              <a:xfrm>
                <a:off x="6300756" y="1752143"/>
                <a:ext cx="991650" cy="0"/>
              </a:xfrm>
              <a:prstGeom prst="line">
                <a:avLst/>
              </a:prstGeom>
              <a:noFill/>
              <a:ln w="12700">
                <a:solidFill>
                  <a:schemeClr val="bg1">
                    <a:lumMod val="50000"/>
                  </a:schemeClr>
                </a:solidFill>
                <a:prstDash val="dash"/>
                <a:round/>
              </a:ln>
            </p:spPr>
          </p:cxnSp>
          <p:cxnSp>
            <p:nvCxnSpPr>
              <p:cNvPr id="399" name="直接连接符 59"/>
              <p:cNvCxnSpPr>
                <a:cxnSpLocks noChangeShapeType="1"/>
              </p:cNvCxnSpPr>
              <p:nvPr/>
            </p:nvCxnSpPr>
            <p:spPr bwMode="auto">
              <a:xfrm flipV="1">
                <a:off x="5977719" y="1752142"/>
                <a:ext cx="323037" cy="267727"/>
              </a:xfrm>
              <a:prstGeom prst="line">
                <a:avLst/>
              </a:prstGeom>
              <a:noFill/>
              <a:ln w="12700">
                <a:solidFill>
                  <a:schemeClr val="bg1">
                    <a:lumMod val="50000"/>
                  </a:schemeClr>
                </a:solidFill>
                <a:prstDash val="dash"/>
                <a:round/>
              </a:ln>
            </p:spPr>
          </p:cxnSp>
        </p:grpSp>
      </p:grpSp>
      <p:pic>
        <p:nvPicPr>
          <p:cNvPr id="472"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4225076" y="6089806"/>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280627" y="4224923"/>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13" name="图片 112"/>
          <p:cNvPicPr>
            <a:picLocks noChangeAspect="1"/>
          </p:cNvPicPr>
          <p:nvPr/>
        </p:nvPicPr>
        <p:blipFill rotWithShape="1">
          <a:blip r:embed="rId7">
            <a:extLst>
              <a:ext uri="{28A0092B-C50C-407E-A947-70E740481C1C}">
                <a14:useLocalDpi xmlns:a14="http://schemas.microsoft.com/office/drawing/2010/main" val="0"/>
              </a:ext>
            </a:extLst>
          </a:blip>
          <a:srcRect b="61590"/>
          <a:stretch>
            <a:fillRect/>
          </a:stretch>
        </p:blipFill>
        <p:spPr>
          <a:xfrm>
            <a:off x="4679134" y="5626781"/>
            <a:ext cx="4850598" cy="1238253"/>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8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68000">
                                          <p:cBhvr additive="base">
                                            <p:cTn id="22" dur="500" fill="hold"/>
                                            <p:tgtEl>
                                              <p:spTgt spid="3"/>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4" presetClass="entr" presetSubtype="10" fill="hold" grpId="0" nodeType="after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randombar(horizontal)">
                                          <p:cBhvr>
                                            <p:cTn id="27" dur="500"/>
                                            <p:tgtEl>
                                              <p:spTgt spid="378"/>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379"/>
                                            </p:tgtEl>
                                            <p:attrNameLst>
                                              <p:attrName>style.visibility</p:attrName>
                                            </p:attrNameLst>
                                          </p:cBhvr>
                                          <p:to>
                                            <p:strVal val="visible"/>
                                          </p:to>
                                        </p:set>
                                        <p:animEffect transition="in" filter="randombar(horizontal)">
                                          <p:cBhvr>
                                            <p:cTn id="31" dur="500"/>
                                            <p:tgtEl>
                                              <p:spTgt spid="379"/>
                                            </p:tgtEl>
                                          </p:cBhvr>
                                        </p:animEffect>
                                      </p:childTnLst>
                                    </p:cTn>
                                  </p:par>
                                </p:childTnLst>
                              </p:cTn>
                            </p:par>
                            <p:par>
                              <p:cTn id="32" fill="hold">
                                <p:stCondLst>
                                  <p:cond delay="4500"/>
                                </p:stCondLst>
                                <p:childTnLst>
                                  <p:par>
                                    <p:cTn id="33" presetID="14" presetClass="entr" presetSubtype="10" fill="hold" grpId="0" nodeType="afterEffect">
                                      <p:stCondLst>
                                        <p:cond delay="0"/>
                                      </p:stCondLst>
                                      <p:childTnLst>
                                        <p:set>
                                          <p:cBhvr>
                                            <p:cTn id="34" dur="1" fill="hold">
                                              <p:stCondLst>
                                                <p:cond delay="0"/>
                                              </p:stCondLst>
                                            </p:cTn>
                                            <p:tgtEl>
                                              <p:spTgt spid="380"/>
                                            </p:tgtEl>
                                            <p:attrNameLst>
                                              <p:attrName>style.visibility</p:attrName>
                                            </p:attrNameLst>
                                          </p:cBhvr>
                                          <p:to>
                                            <p:strVal val="visible"/>
                                          </p:to>
                                        </p:set>
                                        <p:animEffect transition="in" filter="randombar(horizontal)">
                                          <p:cBhvr>
                                            <p:cTn id="35" dur="500"/>
                                            <p:tgtEl>
                                              <p:spTgt spid="380"/>
                                            </p:tgtEl>
                                          </p:cBhvr>
                                        </p:animEffect>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381"/>
                                            </p:tgtEl>
                                            <p:attrNameLst>
                                              <p:attrName>style.visibility</p:attrName>
                                            </p:attrNameLst>
                                          </p:cBhvr>
                                          <p:to>
                                            <p:strVal val="visible"/>
                                          </p:to>
                                        </p:set>
                                        <p:animEffect transition="in" filter="randombar(horizontal)">
                                          <p:cBhvr>
                                            <p:cTn id="39" dur="500"/>
                                            <p:tgtEl>
                                              <p:spTgt spid="381"/>
                                            </p:tgtEl>
                                          </p:cBhvr>
                                        </p:animEffec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382"/>
                                            </p:tgtEl>
                                            <p:attrNameLst>
                                              <p:attrName>style.visibility</p:attrName>
                                            </p:attrNameLst>
                                          </p:cBhvr>
                                          <p:to>
                                            <p:strVal val="visible"/>
                                          </p:to>
                                        </p:set>
                                        <p:animEffect transition="in" filter="randombar(horizontal)">
                                          <p:cBhvr>
                                            <p:cTn id="43" dur="500"/>
                                            <p:tgtEl>
                                              <p:spTgt spid="382"/>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8500"/>
                                </p:stCondLst>
                                <p:childTnLst>
                                  <p:par>
                                    <p:cTn id="65" presetID="52" presetClass="entr" presetSubtype="0" fill="hold" nodeType="afterEffect">
                                      <p:stCondLst>
                                        <p:cond delay="0"/>
                                      </p:stCondLst>
                                      <p:childTnLst>
                                        <p:set>
                                          <p:cBhvr>
                                            <p:cTn id="66" dur="1" fill="hold">
                                              <p:stCondLst>
                                                <p:cond delay="0"/>
                                              </p:stCondLst>
                                            </p:cTn>
                                            <p:tgtEl>
                                              <p:spTgt spid="472"/>
                                            </p:tgtEl>
                                            <p:attrNameLst>
                                              <p:attrName>style.visibility</p:attrName>
                                            </p:attrNameLst>
                                          </p:cBhvr>
                                          <p:to>
                                            <p:strVal val="visible"/>
                                          </p:to>
                                        </p:set>
                                        <p:animScale>
                                          <p:cBhvr>
                                            <p:cTn id="67"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472"/>
                                            </p:tgtEl>
                                            <p:attrNameLst>
                                              <p:attrName>ppt_x</p:attrName>
                                              <p:attrName>ppt_y</p:attrName>
                                            </p:attrNameLst>
                                          </p:cBhvr>
                                        </p:animMotion>
                                        <p:animEffect transition="in" filter="fade">
                                          <p:cBhvr>
                                            <p:cTn id="69" dur="1000"/>
                                            <p:tgtEl>
                                              <p:spTgt spid="472"/>
                                            </p:tgtEl>
                                          </p:cBhvr>
                                        </p:animEffect>
                                      </p:childTnLst>
                                    </p:cTn>
                                  </p:par>
                                  <p:par>
                                    <p:cTn id="70" presetID="52" presetClass="entr" presetSubtype="0" fill="hold" nodeType="withEffect">
                                      <p:stCondLst>
                                        <p:cond delay="200"/>
                                      </p:stCondLst>
                                      <p:childTnLst>
                                        <p:set>
                                          <p:cBhvr>
                                            <p:cTn id="71" dur="1" fill="hold">
                                              <p:stCondLst>
                                                <p:cond delay="0"/>
                                              </p:stCondLst>
                                            </p:cTn>
                                            <p:tgtEl>
                                              <p:spTgt spid="473"/>
                                            </p:tgtEl>
                                            <p:attrNameLst>
                                              <p:attrName>style.visibility</p:attrName>
                                            </p:attrNameLst>
                                          </p:cBhvr>
                                          <p:to>
                                            <p:strVal val="visible"/>
                                          </p:to>
                                        </p:set>
                                        <p:animScale>
                                          <p:cBhvr>
                                            <p:cTn id="72"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473"/>
                                            </p:tgtEl>
                                            <p:attrNameLst>
                                              <p:attrName>ppt_x</p:attrName>
                                              <p:attrName>ppt_y</p:attrName>
                                            </p:attrNameLst>
                                          </p:cBhvr>
                                        </p:animMotion>
                                        <p:animEffect transition="in" filter="fade">
                                          <p:cBhvr>
                                            <p:cTn id="74" dur="1000"/>
                                            <p:tgtEl>
                                              <p:spTgt spid="473"/>
                                            </p:tgtEl>
                                          </p:cBhvr>
                                        </p:animEffect>
                                      </p:childTnLst>
                                    </p:cTn>
                                  </p:par>
                                  <p:par>
                                    <p:cTn id="75" presetID="42" presetClass="entr" presetSubtype="0"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fade">
                                          <p:cBhvr>
                                            <p:cTn id="77" dur="1000"/>
                                            <p:tgtEl>
                                              <p:spTgt spid="113"/>
                                            </p:tgtEl>
                                          </p:cBhvr>
                                        </p:animEffect>
                                        <p:anim calcmode="lin" valueType="num">
                                          <p:cBhvr>
                                            <p:cTn id="78" dur="1000" fill="hold"/>
                                            <p:tgtEl>
                                              <p:spTgt spid="113"/>
                                            </p:tgtEl>
                                            <p:attrNameLst>
                                              <p:attrName>ppt_x</p:attrName>
                                            </p:attrNameLst>
                                          </p:cBhvr>
                                          <p:tavLst>
                                            <p:tav tm="0">
                                              <p:val>
                                                <p:strVal val="#ppt_x"/>
                                              </p:val>
                                            </p:tav>
                                            <p:tav tm="100000">
                                              <p:val>
                                                <p:strVal val="#ppt_x"/>
                                              </p:val>
                                            </p:tav>
                                          </p:tavLst>
                                        </p:anim>
                                        <p:anim calcmode="lin" valueType="num">
                                          <p:cBhvr>
                                            <p:cTn id="7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78" grpId="0"/>
          <p:bldP spid="379" grpId="0"/>
          <p:bldP spid="380" grpId="0"/>
          <p:bldP spid="381" grpId="0"/>
          <p:bldP spid="38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4" presetClass="entr" presetSubtype="10" fill="hold" grpId="0" nodeType="after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randombar(horizontal)">
                                          <p:cBhvr>
                                            <p:cTn id="27" dur="500"/>
                                            <p:tgtEl>
                                              <p:spTgt spid="378"/>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379"/>
                                            </p:tgtEl>
                                            <p:attrNameLst>
                                              <p:attrName>style.visibility</p:attrName>
                                            </p:attrNameLst>
                                          </p:cBhvr>
                                          <p:to>
                                            <p:strVal val="visible"/>
                                          </p:to>
                                        </p:set>
                                        <p:animEffect transition="in" filter="randombar(horizontal)">
                                          <p:cBhvr>
                                            <p:cTn id="31" dur="500"/>
                                            <p:tgtEl>
                                              <p:spTgt spid="379"/>
                                            </p:tgtEl>
                                          </p:cBhvr>
                                        </p:animEffect>
                                      </p:childTnLst>
                                    </p:cTn>
                                  </p:par>
                                </p:childTnLst>
                              </p:cTn>
                            </p:par>
                            <p:par>
                              <p:cTn id="32" fill="hold">
                                <p:stCondLst>
                                  <p:cond delay="4500"/>
                                </p:stCondLst>
                                <p:childTnLst>
                                  <p:par>
                                    <p:cTn id="33" presetID="14" presetClass="entr" presetSubtype="10" fill="hold" grpId="0" nodeType="afterEffect">
                                      <p:stCondLst>
                                        <p:cond delay="0"/>
                                      </p:stCondLst>
                                      <p:childTnLst>
                                        <p:set>
                                          <p:cBhvr>
                                            <p:cTn id="34" dur="1" fill="hold">
                                              <p:stCondLst>
                                                <p:cond delay="0"/>
                                              </p:stCondLst>
                                            </p:cTn>
                                            <p:tgtEl>
                                              <p:spTgt spid="380"/>
                                            </p:tgtEl>
                                            <p:attrNameLst>
                                              <p:attrName>style.visibility</p:attrName>
                                            </p:attrNameLst>
                                          </p:cBhvr>
                                          <p:to>
                                            <p:strVal val="visible"/>
                                          </p:to>
                                        </p:set>
                                        <p:animEffect transition="in" filter="randombar(horizontal)">
                                          <p:cBhvr>
                                            <p:cTn id="35" dur="500"/>
                                            <p:tgtEl>
                                              <p:spTgt spid="380"/>
                                            </p:tgtEl>
                                          </p:cBhvr>
                                        </p:animEffect>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381"/>
                                            </p:tgtEl>
                                            <p:attrNameLst>
                                              <p:attrName>style.visibility</p:attrName>
                                            </p:attrNameLst>
                                          </p:cBhvr>
                                          <p:to>
                                            <p:strVal val="visible"/>
                                          </p:to>
                                        </p:set>
                                        <p:animEffect transition="in" filter="randombar(horizontal)">
                                          <p:cBhvr>
                                            <p:cTn id="39" dur="500"/>
                                            <p:tgtEl>
                                              <p:spTgt spid="381"/>
                                            </p:tgtEl>
                                          </p:cBhvr>
                                        </p:animEffec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382"/>
                                            </p:tgtEl>
                                            <p:attrNameLst>
                                              <p:attrName>style.visibility</p:attrName>
                                            </p:attrNameLst>
                                          </p:cBhvr>
                                          <p:to>
                                            <p:strVal val="visible"/>
                                          </p:to>
                                        </p:set>
                                        <p:animEffect transition="in" filter="randombar(horizontal)">
                                          <p:cBhvr>
                                            <p:cTn id="43" dur="500"/>
                                            <p:tgtEl>
                                              <p:spTgt spid="382"/>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8500"/>
                                </p:stCondLst>
                                <p:childTnLst>
                                  <p:par>
                                    <p:cTn id="65" presetID="52" presetClass="entr" presetSubtype="0" fill="hold" nodeType="afterEffect">
                                      <p:stCondLst>
                                        <p:cond delay="0"/>
                                      </p:stCondLst>
                                      <p:childTnLst>
                                        <p:set>
                                          <p:cBhvr>
                                            <p:cTn id="66" dur="1" fill="hold">
                                              <p:stCondLst>
                                                <p:cond delay="0"/>
                                              </p:stCondLst>
                                            </p:cTn>
                                            <p:tgtEl>
                                              <p:spTgt spid="472"/>
                                            </p:tgtEl>
                                            <p:attrNameLst>
                                              <p:attrName>style.visibility</p:attrName>
                                            </p:attrNameLst>
                                          </p:cBhvr>
                                          <p:to>
                                            <p:strVal val="visible"/>
                                          </p:to>
                                        </p:set>
                                        <p:animScale>
                                          <p:cBhvr>
                                            <p:cTn id="67"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472"/>
                                            </p:tgtEl>
                                            <p:attrNameLst>
                                              <p:attrName>ppt_x</p:attrName>
                                              <p:attrName>ppt_y</p:attrName>
                                            </p:attrNameLst>
                                          </p:cBhvr>
                                        </p:animMotion>
                                        <p:animEffect transition="in" filter="fade">
                                          <p:cBhvr>
                                            <p:cTn id="69" dur="1000"/>
                                            <p:tgtEl>
                                              <p:spTgt spid="472"/>
                                            </p:tgtEl>
                                          </p:cBhvr>
                                        </p:animEffect>
                                      </p:childTnLst>
                                    </p:cTn>
                                  </p:par>
                                  <p:par>
                                    <p:cTn id="70" presetID="52" presetClass="entr" presetSubtype="0" fill="hold" nodeType="withEffect">
                                      <p:stCondLst>
                                        <p:cond delay="200"/>
                                      </p:stCondLst>
                                      <p:childTnLst>
                                        <p:set>
                                          <p:cBhvr>
                                            <p:cTn id="71" dur="1" fill="hold">
                                              <p:stCondLst>
                                                <p:cond delay="0"/>
                                              </p:stCondLst>
                                            </p:cTn>
                                            <p:tgtEl>
                                              <p:spTgt spid="473"/>
                                            </p:tgtEl>
                                            <p:attrNameLst>
                                              <p:attrName>style.visibility</p:attrName>
                                            </p:attrNameLst>
                                          </p:cBhvr>
                                          <p:to>
                                            <p:strVal val="visible"/>
                                          </p:to>
                                        </p:set>
                                        <p:animScale>
                                          <p:cBhvr>
                                            <p:cTn id="72"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473"/>
                                            </p:tgtEl>
                                            <p:attrNameLst>
                                              <p:attrName>ppt_x</p:attrName>
                                              <p:attrName>ppt_y</p:attrName>
                                            </p:attrNameLst>
                                          </p:cBhvr>
                                        </p:animMotion>
                                        <p:animEffect transition="in" filter="fade">
                                          <p:cBhvr>
                                            <p:cTn id="74" dur="1000"/>
                                            <p:tgtEl>
                                              <p:spTgt spid="473"/>
                                            </p:tgtEl>
                                          </p:cBhvr>
                                        </p:animEffect>
                                      </p:childTnLst>
                                    </p:cTn>
                                  </p:par>
                                  <p:par>
                                    <p:cTn id="75" presetID="42" presetClass="entr" presetSubtype="0"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fade">
                                          <p:cBhvr>
                                            <p:cTn id="77" dur="1000"/>
                                            <p:tgtEl>
                                              <p:spTgt spid="113"/>
                                            </p:tgtEl>
                                          </p:cBhvr>
                                        </p:animEffect>
                                        <p:anim calcmode="lin" valueType="num">
                                          <p:cBhvr>
                                            <p:cTn id="78" dur="1000" fill="hold"/>
                                            <p:tgtEl>
                                              <p:spTgt spid="113"/>
                                            </p:tgtEl>
                                            <p:attrNameLst>
                                              <p:attrName>ppt_x</p:attrName>
                                            </p:attrNameLst>
                                          </p:cBhvr>
                                          <p:tavLst>
                                            <p:tav tm="0">
                                              <p:val>
                                                <p:strVal val="#ppt_x"/>
                                              </p:val>
                                            </p:tav>
                                            <p:tav tm="100000">
                                              <p:val>
                                                <p:strVal val="#ppt_x"/>
                                              </p:val>
                                            </p:tav>
                                          </p:tavLst>
                                        </p:anim>
                                        <p:anim calcmode="lin" valueType="num">
                                          <p:cBhvr>
                                            <p:cTn id="7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78" grpId="0"/>
          <p:bldP spid="379" grpId="0"/>
          <p:bldP spid="380" grpId="0"/>
          <p:bldP spid="381" grpId="0"/>
          <p:bldP spid="38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03</a:t>
            </a:r>
            <a:endPar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173" name="TextBox 54"/>
          <p:cNvSpPr txBox="1"/>
          <p:nvPr/>
        </p:nvSpPr>
        <p:spPr>
          <a:xfrm>
            <a:off x="4728089"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微软雅黑" panose="020B0503020204020204" pitchFamily="34" charset="-122"/>
                <a:ea typeface="微软雅黑" panose="020B0503020204020204" pitchFamily="34" charset="-122"/>
              </a:rPr>
              <a:t>盈利模式和风险</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111" name="TextBox 54"/>
          <p:cNvSpPr txBox="1"/>
          <p:nvPr/>
        </p:nvSpPr>
        <p:spPr>
          <a:xfrm>
            <a:off x="4765162"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微软雅黑" panose="020B0503020204020204" pitchFamily="34" charset="-122"/>
                <a:ea typeface="微软雅黑" panose="020B0503020204020204" pitchFamily="34" charset="-122"/>
              </a:rPr>
              <a:t>Part three</a:t>
            </a:r>
            <a:endParaRPr lang="zh-CN" altLang="en-US" sz="1200" b="1" dirty="0">
              <a:solidFill>
                <a:srgbClr val="40CDAC"/>
              </a:solidFill>
              <a:latin typeface="微软雅黑" panose="020B0503020204020204" pitchFamily="34" charset="-122"/>
              <a:ea typeface="微软雅黑" panose="020B0503020204020204" pitchFamily="34"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141"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776875" y="3624061"/>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5599857">
            <a:off x="8938496" y="3690515"/>
            <a:ext cx="210340" cy="23923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7360928" y="3635965"/>
            <a:ext cx="306263" cy="34833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7" descr="C:\Users\Administrator\Desktop\56d684a0446de.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9263138">
            <a:off x="5798103" y="4365330"/>
            <a:ext cx="207652" cy="236176"/>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65"/>
          <p:cNvSpPr txBox="1">
            <a:spLocks noChangeArrowheads="1"/>
          </p:cNvSpPr>
          <p:nvPr/>
        </p:nvSpPr>
        <p:spPr bwMode="auto">
          <a:xfrm>
            <a:off x="6083165" y="3682053"/>
            <a:ext cx="1353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行业利益模式</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66"/>
          <p:cNvSpPr txBox="1">
            <a:spLocks noChangeArrowheads="1"/>
          </p:cNvSpPr>
          <p:nvPr/>
        </p:nvSpPr>
        <p:spPr bwMode="auto">
          <a:xfrm>
            <a:off x="7696594" y="3689573"/>
            <a:ext cx="1272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用户付费诱因</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69"/>
          <p:cNvSpPr txBox="1">
            <a:spLocks noChangeArrowheads="1"/>
          </p:cNvSpPr>
          <p:nvPr/>
        </p:nvSpPr>
        <p:spPr bwMode="auto">
          <a:xfrm>
            <a:off x="6107327" y="4329992"/>
            <a:ext cx="9525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收入构成</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TextBox 70"/>
          <p:cNvSpPr txBox="1">
            <a:spLocks noChangeArrowheads="1"/>
          </p:cNvSpPr>
          <p:nvPr/>
        </p:nvSpPr>
        <p:spPr bwMode="auto">
          <a:xfrm>
            <a:off x="7731941" y="4329992"/>
            <a:ext cx="1237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营收预测</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TextBox 15"/>
          <p:cNvSpPr txBox="1">
            <a:spLocks noChangeArrowheads="1"/>
          </p:cNvSpPr>
          <p:nvPr/>
        </p:nvSpPr>
        <p:spPr bwMode="auto">
          <a:xfrm>
            <a:off x="9231428" y="3689573"/>
            <a:ext cx="1123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定价策略</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3"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408492" y="4266167"/>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8886211" y="4282798"/>
            <a:ext cx="306263" cy="34833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66"/>
          <p:cNvSpPr txBox="1">
            <a:spLocks noChangeArrowheads="1"/>
          </p:cNvSpPr>
          <p:nvPr/>
        </p:nvSpPr>
        <p:spPr bwMode="auto">
          <a:xfrm>
            <a:off x="9221982" y="4308271"/>
            <a:ext cx="12005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SWOT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分析</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7" name="Picture 7" descr="C:\Users\Administrator\Desktop\56d684a0446de.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7" descr="C:\Users\Administrator\Desktop\56d684a0446de.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57" name="图片 256"/>
          <p:cNvPicPr>
            <a:picLocks noChangeAspect="1"/>
          </p:cNvPicPr>
          <p:nvPr/>
        </p:nvPicPr>
        <p:blipFill rotWithShape="1">
          <a:blip r:embed="rId17">
            <a:extLst>
              <a:ext uri="{28A0092B-C50C-407E-A947-70E740481C1C}">
                <a14:useLocalDpi xmlns:a14="http://schemas.microsoft.com/office/drawing/2010/main" val="0"/>
              </a:ext>
            </a:extLst>
          </a:blip>
          <a:srcRect t="42112"/>
          <a:stretch>
            <a:fillRect/>
          </a:stretch>
        </p:blipFill>
        <p:spPr>
          <a:xfrm>
            <a:off x="4679134" y="0"/>
            <a:ext cx="4850598" cy="1866222"/>
          </a:xfrm>
          <a:prstGeom prst="rect">
            <a:avLst/>
          </a:prstGeom>
          <a:effectLst/>
        </p:spPr>
      </p:pic>
      <p:pic>
        <p:nvPicPr>
          <p:cNvPr id="258" name="图片 257"/>
          <p:cNvPicPr>
            <a:picLocks noChangeAspect="1"/>
          </p:cNvPicPr>
          <p:nvPr/>
        </p:nvPicPr>
        <p:blipFill rotWithShape="1">
          <a:blip r:embed="rId18">
            <a:extLst>
              <a:ext uri="{28A0092B-C50C-407E-A947-70E740481C1C}">
                <a14:useLocalDpi xmlns:a14="http://schemas.microsoft.com/office/drawing/2010/main" val="0"/>
              </a:ext>
            </a:extLst>
          </a:blip>
          <a:srcRect b="87477"/>
          <a:stretch>
            <a:fillRect/>
          </a:stretch>
        </p:blipFill>
        <p:spPr>
          <a:xfrm>
            <a:off x="5551629" y="6341907"/>
            <a:ext cx="5096698" cy="51609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94"/>
                                            </p:tgtEl>
                                            <p:attrNameLst>
                                              <p:attrName>style.visibility</p:attrName>
                                            </p:attrNameLst>
                                          </p:cBhvr>
                                          <p:to>
                                            <p:strVal val="visible"/>
                                          </p:to>
                                        </p:set>
                                        <p:animScale>
                                          <p:cBhvr>
                                            <p:cTn id="41" dur="1000" decel="50000" fill="hold">
                                              <p:stCondLst>
                                                <p:cond delay="0"/>
                                              </p:stCondLst>
                                            </p:cTn>
                                            <p:tgtEl>
                                              <p:spTgt spid="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4"/>
                                            </p:tgtEl>
                                            <p:attrNameLst>
                                              <p:attrName>ppt_x</p:attrName>
                                              <p:attrName>ppt_y</p:attrName>
                                            </p:attrNameLst>
                                          </p:cBhvr>
                                        </p:animMotion>
                                        <p:animEffect transition="in" filter="fade">
                                          <p:cBhvr>
                                            <p:cTn id="43" dur="1000"/>
                                            <p:tgtEl>
                                              <p:spTgt spid="94"/>
                                            </p:tgtEl>
                                          </p:cBhvr>
                                        </p:animEffect>
                                      </p:childTnLst>
                                    </p:cTn>
                                  </p:par>
                                  <p:par>
                                    <p:cTn id="44" presetID="52" presetClass="entr" presetSubtype="0" fill="hold" nodeType="withEffect">
                                      <p:stCondLst>
                                        <p:cond delay="500"/>
                                      </p:stCondLst>
                                      <p:childTnLst>
                                        <p:set>
                                          <p:cBhvr>
                                            <p:cTn id="45" dur="1" fill="hold">
                                              <p:stCondLst>
                                                <p:cond delay="0"/>
                                              </p:stCondLst>
                                            </p:cTn>
                                            <p:tgtEl>
                                              <p:spTgt spid="95"/>
                                            </p:tgtEl>
                                            <p:attrNameLst>
                                              <p:attrName>style.visibility</p:attrName>
                                            </p:attrNameLst>
                                          </p:cBhvr>
                                          <p:to>
                                            <p:strVal val="visible"/>
                                          </p:to>
                                        </p:set>
                                        <p:animScale>
                                          <p:cBhvr>
                                            <p:cTn id="46"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5"/>
                                            </p:tgtEl>
                                            <p:attrNameLst>
                                              <p:attrName>ppt_x</p:attrName>
                                              <p:attrName>ppt_y</p:attrName>
                                            </p:attrNameLst>
                                          </p:cBhvr>
                                        </p:animMotion>
                                        <p:animEffect transition="in" filter="fade">
                                          <p:cBhvr>
                                            <p:cTn id="48" dur="1000"/>
                                            <p:tgtEl>
                                              <p:spTgt spid="95"/>
                                            </p:tgtEl>
                                          </p:cBhvr>
                                        </p:animEffect>
                                      </p:childTnLst>
                                    </p:cTn>
                                  </p:par>
                                  <p:par>
                                    <p:cTn id="49" presetID="52" presetClass="entr" presetSubtype="0" fill="hold" nodeType="withEffect">
                                      <p:stCondLst>
                                        <p:cond delay="500"/>
                                      </p:stCondLst>
                                      <p:childTnLst>
                                        <p:set>
                                          <p:cBhvr>
                                            <p:cTn id="50" dur="1" fill="hold">
                                              <p:stCondLst>
                                                <p:cond delay="0"/>
                                              </p:stCondLst>
                                            </p:cTn>
                                            <p:tgtEl>
                                              <p:spTgt spid="96"/>
                                            </p:tgtEl>
                                            <p:attrNameLst>
                                              <p:attrName>style.visibility</p:attrName>
                                            </p:attrNameLst>
                                          </p:cBhvr>
                                          <p:to>
                                            <p:strVal val="visible"/>
                                          </p:to>
                                        </p:set>
                                        <p:animScale>
                                          <p:cBhvr>
                                            <p:cTn id="51"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96"/>
                                            </p:tgtEl>
                                            <p:attrNameLst>
                                              <p:attrName>ppt_x</p:attrName>
                                              <p:attrName>ppt_y</p:attrName>
                                            </p:attrNameLst>
                                          </p:cBhvr>
                                        </p:animMotion>
                                        <p:animEffect transition="in" filter="fade">
                                          <p:cBhvr>
                                            <p:cTn id="53" dur="1000"/>
                                            <p:tgtEl>
                                              <p:spTgt spid="96"/>
                                            </p:tgtEl>
                                          </p:cBhvr>
                                        </p:animEffect>
                                      </p:childTnLst>
                                    </p:cTn>
                                  </p:par>
                                  <p:par>
                                    <p:cTn id="54" presetID="52" presetClass="entr" presetSubtype="0" fill="hold" nodeType="withEffect">
                                      <p:stCondLst>
                                        <p:cond delay="500"/>
                                      </p:stCondLst>
                                      <p:childTnLst>
                                        <p:set>
                                          <p:cBhvr>
                                            <p:cTn id="55" dur="1" fill="hold">
                                              <p:stCondLst>
                                                <p:cond delay="0"/>
                                              </p:stCondLst>
                                            </p:cTn>
                                            <p:tgtEl>
                                              <p:spTgt spid="97"/>
                                            </p:tgtEl>
                                            <p:attrNameLst>
                                              <p:attrName>style.visibility</p:attrName>
                                            </p:attrNameLst>
                                          </p:cBhvr>
                                          <p:to>
                                            <p:strVal val="visible"/>
                                          </p:to>
                                        </p:set>
                                        <p:animScale>
                                          <p:cBhvr>
                                            <p:cTn id="56"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7"/>
                                            </p:tgtEl>
                                            <p:attrNameLst>
                                              <p:attrName>ppt_x</p:attrName>
                                              <p:attrName>ppt_y</p:attrName>
                                            </p:attrNameLst>
                                          </p:cBhvr>
                                        </p:animMotion>
                                        <p:animEffect transition="in" filter="fade">
                                          <p:cBhvr>
                                            <p:cTn id="58" dur="1000"/>
                                            <p:tgtEl>
                                              <p:spTgt spid="97"/>
                                            </p:tgtEl>
                                          </p:cBhvr>
                                        </p:animEffect>
                                      </p:childTnLst>
                                    </p:cTn>
                                  </p:par>
                                  <p:par>
                                    <p:cTn id="59" presetID="52" presetClass="entr" presetSubtype="0" fill="hold" nodeType="withEffect">
                                      <p:stCondLst>
                                        <p:cond delay="500"/>
                                      </p:stCondLst>
                                      <p:childTnLst>
                                        <p:set>
                                          <p:cBhvr>
                                            <p:cTn id="60" dur="1" fill="hold">
                                              <p:stCondLst>
                                                <p:cond delay="0"/>
                                              </p:stCondLst>
                                            </p:cTn>
                                            <p:tgtEl>
                                              <p:spTgt spid="103"/>
                                            </p:tgtEl>
                                            <p:attrNameLst>
                                              <p:attrName>style.visibility</p:attrName>
                                            </p:attrNameLst>
                                          </p:cBhvr>
                                          <p:to>
                                            <p:strVal val="visible"/>
                                          </p:to>
                                        </p:set>
                                        <p:animScale>
                                          <p:cBhvr>
                                            <p:cTn id="61"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03"/>
                                            </p:tgtEl>
                                            <p:attrNameLst>
                                              <p:attrName>ppt_x</p:attrName>
                                              <p:attrName>ppt_y</p:attrName>
                                            </p:attrNameLst>
                                          </p:cBhvr>
                                        </p:animMotion>
                                        <p:animEffect transition="in" filter="fade">
                                          <p:cBhvr>
                                            <p:cTn id="63" dur="1000"/>
                                            <p:tgtEl>
                                              <p:spTgt spid="103"/>
                                            </p:tgtEl>
                                          </p:cBhvr>
                                        </p:animEffect>
                                      </p:childTnLst>
                                    </p:cTn>
                                  </p:par>
                                  <p:par>
                                    <p:cTn id="64" presetID="52" presetClass="entr" presetSubtype="0" fill="hold" nodeType="withEffect">
                                      <p:stCondLst>
                                        <p:cond delay="500"/>
                                      </p:stCondLst>
                                      <p:childTnLst>
                                        <p:set>
                                          <p:cBhvr>
                                            <p:cTn id="65" dur="1" fill="hold">
                                              <p:stCondLst>
                                                <p:cond delay="0"/>
                                              </p:stCondLst>
                                            </p:cTn>
                                            <p:tgtEl>
                                              <p:spTgt spid="105"/>
                                            </p:tgtEl>
                                            <p:attrNameLst>
                                              <p:attrName>style.visibility</p:attrName>
                                            </p:attrNameLst>
                                          </p:cBhvr>
                                          <p:to>
                                            <p:strVal val="visible"/>
                                          </p:to>
                                        </p:set>
                                        <p:animScale>
                                          <p:cBhvr>
                                            <p:cTn id="66" dur="1000" decel="50000" fill="hold">
                                              <p:stCondLst>
                                                <p:cond delay="0"/>
                                              </p:stCondLst>
                                            </p:cTn>
                                            <p:tgtEl>
                                              <p:spTgt spid="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5"/>
                                            </p:tgtEl>
                                            <p:attrNameLst>
                                              <p:attrName>ppt_x</p:attrName>
                                              <p:attrName>ppt_y</p:attrName>
                                            </p:attrNameLst>
                                          </p:cBhvr>
                                        </p:animMotion>
                                        <p:animEffect transition="in" filter="fade">
                                          <p:cBhvr>
                                            <p:cTn id="68" dur="1000"/>
                                            <p:tgtEl>
                                              <p:spTgt spid="105"/>
                                            </p:tgtEl>
                                          </p:cBhvr>
                                        </p:animEffect>
                                      </p:childTnLst>
                                    </p:cTn>
                                  </p:par>
                                </p:childTnLst>
                              </p:cTn>
                            </p:par>
                            <p:par>
                              <p:cTn id="69" fill="hold">
                                <p:stCondLst>
                                  <p:cond delay="3050"/>
                                </p:stCondLst>
                                <p:childTnLst>
                                  <p:par>
                                    <p:cTn id="70" presetID="2" presetClass="entr" presetSubtype="8" fill="hold" grpId="0" nodeType="afterEffect" p14:presetBounceEnd="66000">
                                      <p:stCondLst>
                                        <p:cond delay="0"/>
                                      </p:stCondLst>
                                      <p:childTnLst>
                                        <p:set>
                                          <p:cBhvr>
                                            <p:cTn id="71" dur="1" fill="hold">
                                              <p:stCondLst>
                                                <p:cond delay="0"/>
                                              </p:stCondLst>
                                            </p:cTn>
                                            <p:tgtEl>
                                              <p:spTgt spid="98"/>
                                            </p:tgtEl>
                                            <p:attrNameLst>
                                              <p:attrName>style.visibility</p:attrName>
                                            </p:attrNameLst>
                                          </p:cBhvr>
                                          <p:to>
                                            <p:strVal val="visible"/>
                                          </p:to>
                                        </p:set>
                                        <p:anim calcmode="lin" valueType="num" p14:bounceEnd="66000">
                                          <p:cBhvr additive="base">
                                            <p:cTn id="72" dur="300" fill="hold"/>
                                            <p:tgtEl>
                                              <p:spTgt spid="98"/>
                                            </p:tgtEl>
                                            <p:attrNameLst>
                                              <p:attrName>ppt_x</p:attrName>
                                            </p:attrNameLst>
                                          </p:cBhvr>
                                          <p:tavLst>
                                            <p:tav tm="0">
                                              <p:val>
                                                <p:strVal val="0-#ppt_w/2"/>
                                              </p:val>
                                            </p:tav>
                                            <p:tav tm="100000">
                                              <p:val>
                                                <p:strVal val="#ppt_x"/>
                                              </p:val>
                                            </p:tav>
                                          </p:tavLst>
                                        </p:anim>
                                        <p:anim calcmode="lin" valueType="num" p14:bounceEnd="66000">
                                          <p:cBhvr additive="base">
                                            <p:cTn id="73" dur="300" fill="hold"/>
                                            <p:tgtEl>
                                              <p:spTgt spid="98"/>
                                            </p:tgtEl>
                                            <p:attrNameLst>
                                              <p:attrName>ppt_y</p:attrName>
                                            </p:attrNameLst>
                                          </p:cBhvr>
                                          <p:tavLst>
                                            <p:tav tm="0">
                                              <p:val>
                                                <p:strVal val="#ppt_y"/>
                                              </p:val>
                                            </p:tav>
                                            <p:tav tm="100000">
                                              <p:val>
                                                <p:strVal val="#ppt_y"/>
                                              </p:val>
                                            </p:tav>
                                          </p:tavLst>
                                        </p:anim>
                                      </p:childTnLst>
                                    </p:cTn>
                                  </p:par>
                                </p:childTnLst>
                              </p:cTn>
                            </p:par>
                            <p:par>
                              <p:cTn id="74" fill="hold">
                                <p:stCondLst>
                                  <p:cond delay="3550"/>
                                </p:stCondLst>
                                <p:childTnLst>
                                  <p:par>
                                    <p:cTn id="75" presetID="2" presetClass="entr" presetSubtype="8" fill="hold" grpId="0" nodeType="afterEffect" p14:presetBounceEnd="66000">
                                      <p:stCondLst>
                                        <p:cond delay="0"/>
                                      </p:stCondLst>
                                      <p:childTnLst>
                                        <p:set>
                                          <p:cBhvr>
                                            <p:cTn id="76" dur="1" fill="hold">
                                              <p:stCondLst>
                                                <p:cond delay="0"/>
                                              </p:stCondLst>
                                            </p:cTn>
                                            <p:tgtEl>
                                              <p:spTgt spid="99"/>
                                            </p:tgtEl>
                                            <p:attrNameLst>
                                              <p:attrName>style.visibility</p:attrName>
                                            </p:attrNameLst>
                                          </p:cBhvr>
                                          <p:to>
                                            <p:strVal val="visible"/>
                                          </p:to>
                                        </p:set>
                                        <p:anim calcmode="lin" valueType="num" p14:bounceEnd="66000">
                                          <p:cBhvr additive="base">
                                            <p:cTn id="77" dur="300" fill="hold"/>
                                            <p:tgtEl>
                                              <p:spTgt spid="99"/>
                                            </p:tgtEl>
                                            <p:attrNameLst>
                                              <p:attrName>ppt_x</p:attrName>
                                            </p:attrNameLst>
                                          </p:cBhvr>
                                          <p:tavLst>
                                            <p:tav tm="0">
                                              <p:val>
                                                <p:strVal val="0-#ppt_w/2"/>
                                              </p:val>
                                            </p:tav>
                                            <p:tav tm="100000">
                                              <p:val>
                                                <p:strVal val="#ppt_x"/>
                                              </p:val>
                                            </p:tav>
                                          </p:tavLst>
                                        </p:anim>
                                        <p:anim calcmode="lin" valueType="num" p14:bounceEnd="66000">
                                          <p:cBhvr additive="base">
                                            <p:cTn id="78" dur="300" fill="hold"/>
                                            <p:tgtEl>
                                              <p:spTgt spid="99"/>
                                            </p:tgtEl>
                                            <p:attrNameLst>
                                              <p:attrName>ppt_y</p:attrName>
                                            </p:attrNameLst>
                                          </p:cBhvr>
                                          <p:tavLst>
                                            <p:tav tm="0">
                                              <p:val>
                                                <p:strVal val="#ppt_y"/>
                                              </p:val>
                                            </p:tav>
                                            <p:tav tm="100000">
                                              <p:val>
                                                <p:strVal val="#ppt_y"/>
                                              </p:val>
                                            </p:tav>
                                          </p:tavLst>
                                        </p:anim>
                                      </p:childTnLst>
                                    </p:cTn>
                                  </p:par>
                                </p:childTnLst>
                              </p:cTn>
                            </p:par>
                            <p:par>
                              <p:cTn id="79" fill="hold">
                                <p:stCondLst>
                                  <p:cond delay="4050"/>
                                </p:stCondLst>
                                <p:childTnLst>
                                  <p:par>
                                    <p:cTn id="80" presetID="2" presetClass="entr" presetSubtype="8" fill="hold" grpId="0" nodeType="afterEffect" p14:presetBounceEnd="66000">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14:bounceEnd="66000">
                                          <p:cBhvr additive="base">
                                            <p:cTn id="82" dur="300" fill="hold"/>
                                            <p:tgtEl>
                                              <p:spTgt spid="102"/>
                                            </p:tgtEl>
                                            <p:attrNameLst>
                                              <p:attrName>ppt_x</p:attrName>
                                            </p:attrNameLst>
                                          </p:cBhvr>
                                          <p:tavLst>
                                            <p:tav tm="0">
                                              <p:val>
                                                <p:strVal val="0-#ppt_w/2"/>
                                              </p:val>
                                            </p:tav>
                                            <p:tav tm="100000">
                                              <p:val>
                                                <p:strVal val="#ppt_x"/>
                                              </p:val>
                                            </p:tav>
                                          </p:tavLst>
                                        </p:anim>
                                        <p:anim calcmode="lin" valueType="num" p14:bounceEnd="66000">
                                          <p:cBhvr additive="base">
                                            <p:cTn id="83" dur="300" fill="hold"/>
                                            <p:tgtEl>
                                              <p:spTgt spid="102"/>
                                            </p:tgtEl>
                                            <p:attrNameLst>
                                              <p:attrName>ppt_y</p:attrName>
                                            </p:attrNameLst>
                                          </p:cBhvr>
                                          <p:tavLst>
                                            <p:tav tm="0">
                                              <p:val>
                                                <p:strVal val="#ppt_y"/>
                                              </p:val>
                                            </p:tav>
                                            <p:tav tm="100000">
                                              <p:val>
                                                <p:strVal val="#ppt_y"/>
                                              </p:val>
                                            </p:tav>
                                          </p:tavLst>
                                        </p:anim>
                                      </p:childTnLst>
                                    </p:cTn>
                                  </p:par>
                                </p:childTnLst>
                              </p:cTn>
                            </p:par>
                            <p:par>
                              <p:cTn id="84" fill="hold">
                                <p:stCondLst>
                                  <p:cond delay="4550"/>
                                </p:stCondLst>
                                <p:childTnLst>
                                  <p:par>
                                    <p:cTn id="85" presetID="2" presetClass="entr" presetSubtype="8" fill="hold" grpId="0" nodeType="afterEffect" p14:presetBounceEnd="66000">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14:bounceEnd="66000">
                                          <p:cBhvr additive="base">
                                            <p:cTn id="87" dur="300" fill="hold"/>
                                            <p:tgtEl>
                                              <p:spTgt spid="100"/>
                                            </p:tgtEl>
                                            <p:attrNameLst>
                                              <p:attrName>ppt_x</p:attrName>
                                            </p:attrNameLst>
                                          </p:cBhvr>
                                          <p:tavLst>
                                            <p:tav tm="0">
                                              <p:val>
                                                <p:strVal val="0-#ppt_w/2"/>
                                              </p:val>
                                            </p:tav>
                                            <p:tav tm="100000">
                                              <p:val>
                                                <p:strVal val="#ppt_x"/>
                                              </p:val>
                                            </p:tav>
                                          </p:tavLst>
                                        </p:anim>
                                        <p:anim calcmode="lin" valueType="num" p14:bounceEnd="66000">
                                          <p:cBhvr additive="base">
                                            <p:cTn id="88" dur="300" fill="hold"/>
                                            <p:tgtEl>
                                              <p:spTgt spid="100"/>
                                            </p:tgtEl>
                                            <p:attrNameLst>
                                              <p:attrName>ppt_y</p:attrName>
                                            </p:attrNameLst>
                                          </p:cBhvr>
                                          <p:tavLst>
                                            <p:tav tm="0">
                                              <p:val>
                                                <p:strVal val="#ppt_y"/>
                                              </p:val>
                                            </p:tav>
                                            <p:tav tm="100000">
                                              <p:val>
                                                <p:strVal val="#ppt_y"/>
                                              </p:val>
                                            </p:tav>
                                          </p:tavLst>
                                        </p:anim>
                                      </p:childTnLst>
                                    </p:cTn>
                                  </p:par>
                                </p:childTnLst>
                              </p:cTn>
                            </p:par>
                            <p:par>
                              <p:cTn id="89" fill="hold">
                                <p:stCondLst>
                                  <p:cond delay="5050"/>
                                </p:stCondLst>
                                <p:childTnLst>
                                  <p:par>
                                    <p:cTn id="90" presetID="2" presetClass="entr" presetSubtype="8" fill="hold" grpId="0" nodeType="afterEffect" p14:presetBounceEnd="66000">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14:bounceEnd="66000">
                                          <p:cBhvr additive="base">
                                            <p:cTn id="92" dur="300" fill="hold"/>
                                            <p:tgtEl>
                                              <p:spTgt spid="101"/>
                                            </p:tgtEl>
                                            <p:attrNameLst>
                                              <p:attrName>ppt_x</p:attrName>
                                            </p:attrNameLst>
                                          </p:cBhvr>
                                          <p:tavLst>
                                            <p:tav tm="0">
                                              <p:val>
                                                <p:strVal val="0-#ppt_w/2"/>
                                              </p:val>
                                            </p:tav>
                                            <p:tav tm="100000">
                                              <p:val>
                                                <p:strVal val="#ppt_x"/>
                                              </p:val>
                                            </p:tav>
                                          </p:tavLst>
                                        </p:anim>
                                        <p:anim calcmode="lin" valueType="num" p14:bounceEnd="66000">
                                          <p:cBhvr additive="base">
                                            <p:cTn id="93" dur="300" fill="hold"/>
                                            <p:tgtEl>
                                              <p:spTgt spid="101"/>
                                            </p:tgtEl>
                                            <p:attrNameLst>
                                              <p:attrName>ppt_y</p:attrName>
                                            </p:attrNameLst>
                                          </p:cBhvr>
                                          <p:tavLst>
                                            <p:tav tm="0">
                                              <p:val>
                                                <p:strVal val="#ppt_y"/>
                                              </p:val>
                                            </p:tav>
                                            <p:tav tm="100000">
                                              <p:val>
                                                <p:strVal val="#ppt_y"/>
                                              </p:val>
                                            </p:tav>
                                          </p:tavLst>
                                        </p:anim>
                                      </p:childTnLst>
                                    </p:cTn>
                                  </p:par>
                                </p:childTnLst>
                              </p:cTn>
                            </p:par>
                            <p:par>
                              <p:cTn id="94" fill="hold">
                                <p:stCondLst>
                                  <p:cond delay="5550"/>
                                </p:stCondLst>
                                <p:childTnLst>
                                  <p:par>
                                    <p:cTn id="95" presetID="2" presetClass="entr" presetSubtype="8" fill="hold" grpId="0" nodeType="afterEffect" p14:presetBounceEnd="66000">
                                      <p:stCondLst>
                                        <p:cond delay="0"/>
                                      </p:stCondLst>
                                      <p:childTnLst>
                                        <p:set>
                                          <p:cBhvr>
                                            <p:cTn id="96" dur="1" fill="hold">
                                              <p:stCondLst>
                                                <p:cond delay="0"/>
                                              </p:stCondLst>
                                            </p:cTn>
                                            <p:tgtEl>
                                              <p:spTgt spid="106"/>
                                            </p:tgtEl>
                                            <p:attrNameLst>
                                              <p:attrName>style.visibility</p:attrName>
                                            </p:attrNameLst>
                                          </p:cBhvr>
                                          <p:to>
                                            <p:strVal val="visible"/>
                                          </p:to>
                                        </p:set>
                                        <p:anim calcmode="lin" valueType="num" p14:bounceEnd="66000">
                                          <p:cBhvr additive="base">
                                            <p:cTn id="97" dur="300" fill="hold"/>
                                            <p:tgtEl>
                                              <p:spTgt spid="106"/>
                                            </p:tgtEl>
                                            <p:attrNameLst>
                                              <p:attrName>ppt_x</p:attrName>
                                            </p:attrNameLst>
                                          </p:cBhvr>
                                          <p:tavLst>
                                            <p:tav tm="0">
                                              <p:val>
                                                <p:strVal val="0-#ppt_w/2"/>
                                              </p:val>
                                            </p:tav>
                                            <p:tav tm="100000">
                                              <p:val>
                                                <p:strVal val="#ppt_x"/>
                                              </p:val>
                                            </p:tav>
                                          </p:tavLst>
                                        </p:anim>
                                        <p:anim calcmode="lin" valueType="num" p14:bounceEnd="66000">
                                          <p:cBhvr additive="base">
                                            <p:cTn id="98" dur="300" fill="hold"/>
                                            <p:tgtEl>
                                              <p:spTgt spid="106"/>
                                            </p:tgtEl>
                                            <p:attrNameLst>
                                              <p:attrName>ppt_y</p:attrName>
                                            </p:attrNameLst>
                                          </p:cBhvr>
                                          <p:tavLst>
                                            <p:tav tm="0">
                                              <p:val>
                                                <p:strVal val="#ppt_y"/>
                                              </p:val>
                                            </p:tav>
                                            <p:tav tm="100000">
                                              <p:val>
                                                <p:strVal val="#ppt_y"/>
                                              </p:val>
                                            </p:tav>
                                          </p:tavLst>
                                        </p:anim>
                                      </p:childTnLst>
                                    </p:cTn>
                                  </p:par>
                                  <p:par>
                                    <p:cTn id="99" presetID="52" presetClass="entr" presetSubtype="0" fill="hold" nodeType="withEffect">
                                      <p:stCondLst>
                                        <p:cond delay="0"/>
                                      </p:stCondLst>
                                      <p:childTnLst>
                                        <p:set>
                                          <p:cBhvr>
                                            <p:cTn id="100" dur="1" fill="hold">
                                              <p:stCondLst>
                                                <p:cond delay="0"/>
                                              </p:stCondLst>
                                            </p:cTn>
                                            <p:tgtEl>
                                              <p:spTgt spid="107"/>
                                            </p:tgtEl>
                                            <p:attrNameLst>
                                              <p:attrName>style.visibility</p:attrName>
                                            </p:attrNameLst>
                                          </p:cBhvr>
                                          <p:to>
                                            <p:strVal val="visible"/>
                                          </p:to>
                                        </p:set>
                                        <p:animScale>
                                          <p:cBhvr>
                                            <p:cTn id="101"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107"/>
                                            </p:tgtEl>
                                            <p:attrNameLst>
                                              <p:attrName>ppt_x</p:attrName>
                                              <p:attrName>ppt_y</p:attrName>
                                            </p:attrNameLst>
                                          </p:cBhvr>
                                        </p:animMotion>
                                        <p:animEffect transition="in" filter="fade">
                                          <p:cBhvr>
                                            <p:cTn id="103" dur="1000"/>
                                            <p:tgtEl>
                                              <p:spTgt spid="107"/>
                                            </p:tgtEl>
                                          </p:cBhvr>
                                        </p:animEffect>
                                      </p:childTnLst>
                                    </p:cTn>
                                  </p:par>
                                  <p:par>
                                    <p:cTn id="104" presetID="52" presetClass="entr" presetSubtype="0" fill="hold" nodeType="withEffect">
                                      <p:stCondLst>
                                        <p:cond delay="300"/>
                                      </p:stCondLst>
                                      <p:childTnLst>
                                        <p:set>
                                          <p:cBhvr>
                                            <p:cTn id="105" dur="1" fill="hold">
                                              <p:stCondLst>
                                                <p:cond delay="0"/>
                                              </p:stCondLst>
                                            </p:cTn>
                                            <p:tgtEl>
                                              <p:spTgt spid="108"/>
                                            </p:tgtEl>
                                            <p:attrNameLst>
                                              <p:attrName>style.visibility</p:attrName>
                                            </p:attrNameLst>
                                          </p:cBhvr>
                                          <p:to>
                                            <p:strVal val="visible"/>
                                          </p:to>
                                        </p:set>
                                        <p:animScale>
                                          <p:cBhvr>
                                            <p:cTn id="106"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108"/>
                                            </p:tgtEl>
                                            <p:attrNameLst>
                                              <p:attrName>ppt_x</p:attrName>
                                              <p:attrName>ppt_y</p:attrName>
                                            </p:attrNameLst>
                                          </p:cBhvr>
                                        </p:animMotion>
                                        <p:animEffect transition="in" filter="fade">
                                          <p:cBhvr>
                                            <p:cTn id="108" dur="1000"/>
                                            <p:tgtEl>
                                              <p:spTgt spid="108"/>
                                            </p:tgtEl>
                                          </p:cBhvr>
                                        </p:animEffect>
                                      </p:childTnLst>
                                    </p:cTn>
                                  </p:par>
                                  <p:par>
                                    <p:cTn id="109" presetID="52" presetClass="entr" presetSubtype="0" fill="hold" nodeType="withEffect">
                                      <p:stCondLst>
                                        <p:cond delay="300"/>
                                      </p:stCondLst>
                                      <p:childTnLst>
                                        <p:set>
                                          <p:cBhvr>
                                            <p:cTn id="110" dur="1" fill="hold">
                                              <p:stCondLst>
                                                <p:cond delay="0"/>
                                              </p:stCondLst>
                                            </p:cTn>
                                            <p:tgtEl>
                                              <p:spTgt spid="141"/>
                                            </p:tgtEl>
                                            <p:attrNameLst>
                                              <p:attrName>style.visibility</p:attrName>
                                            </p:attrNameLst>
                                          </p:cBhvr>
                                          <p:to>
                                            <p:strVal val="visible"/>
                                          </p:to>
                                        </p:set>
                                        <p:animScale>
                                          <p:cBhvr>
                                            <p:cTn id="11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141"/>
                                            </p:tgtEl>
                                            <p:attrNameLst>
                                              <p:attrName>ppt_x</p:attrName>
                                              <p:attrName>ppt_y</p:attrName>
                                            </p:attrNameLst>
                                          </p:cBhvr>
                                        </p:animMotion>
                                        <p:animEffect transition="in" filter="fade">
                                          <p:cBhvr>
                                            <p:cTn id="113" dur="1000"/>
                                            <p:tgtEl>
                                              <p:spTgt spid="141"/>
                                            </p:tgtEl>
                                          </p:cBhvr>
                                        </p:animEffect>
                                      </p:childTnLst>
                                    </p:cTn>
                                  </p:par>
                                </p:childTnLst>
                              </p:cTn>
                            </p:par>
                            <p:par>
                              <p:cTn id="114" fill="hold">
                                <p:stCondLst>
                                  <p:cond delay="6050"/>
                                </p:stCondLst>
                                <p:childTnLst>
                                  <p:par>
                                    <p:cTn id="115" presetID="2" presetClass="entr" presetSubtype="4" fill="hold" nodeType="afterEffect" p14:presetBounceEnd="68000">
                                      <p:stCondLst>
                                        <p:cond delay="0"/>
                                      </p:stCondLst>
                                      <p:childTnLst>
                                        <p:set>
                                          <p:cBhvr>
                                            <p:cTn id="116" dur="1" fill="hold">
                                              <p:stCondLst>
                                                <p:cond delay="0"/>
                                              </p:stCondLst>
                                            </p:cTn>
                                            <p:tgtEl>
                                              <p:spTgt spid="258"/>
                                            </p:tgtEl>
                                            <p:attrNameLst>
                                              <p:attrName>style.visibility</p:attrName>
                                            </p:attrNameLst>
                                          </p:cBhvr>
                                          <p:to>
                                            <p:strVal val="visible"/>
                                          </p:to>
                                        </p:set>
                                        <p:anim calcmode="lin" valueType="num" p14:bounceEnd="68000">
                                          <p:cBhvr additive="base">
                                            <p:cTn id="117" dur="500" fill="hold"/>
                                            <p:tgtEl>
                                              <p:spTgt spid="258"/>
                                            </p:tgtEl>
                                            <p:attrNameLst>
                                              <p:attrName>ppt_x</p:attrName>
                                            </p:attrNameLst>
                                          </p:cBhvr>
                                          <p:tavLst>
                                            <p:tav tm="0">
                                              <p:val>
                                                <p:strVal val="#ppt_x"/>
                                              </p:val>
                                            </p:tav>
                                            <p:tav tm="100000">
                                              <p:val>
                                                <p:strVal val="#ppt_x"/>
                                              </p:val>
                                            </p:tav>
                                          </p:tavLst>
                                        </p:anim>
                                        <p:anim calcmode="lin" valueType="num" p14:bounceEnd="68000">
                                          <p:cBhvr additive="base">
                                            <p:cTn id="11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98" grpId="0"/>
          <p:bldP spid="99" grpId="0"/>
          <p:bldP spid="100" grpId="0"/>
          <p:bldP spid="101" grpId="0"/>
          <p:bldP spid="102" grpId="0"/>
          <p:bldP spid="10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94"/>
                                            </p:tgtEl>
                                            <p:attrNameLst>
                                              <p:attrName>style.visibility</p:attrName>
                                            </p:attrNameLst>
                                          </p:cBhvr>
                                          <p:to>
                                            <p:strVal val="visible"/>
                                          </p:to>
                                        </p:set>
                                        <p:animScale>
                                          <p:cBhvr>
                                            <p:cTn id="41" dur="1000" decel="50000" fill="hold">
                                              <p:stCondLst>
                                                <p:cond delay="0"/>
                                              </p:stCondLst>
                                            </p:cTn>
                                            <p:tgtEl>
                                              <p:spTgt spid="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4"/>
                                            </p:tgtEl>
                                            <p:attrNameLst>
                                              <p:attrName>ppt_x</p:attrName>
                                              <p:attrName>ppt_y</p:attrName>
                                            </p:attrNameLst>
                                          </p:cBhvr>
                                        </p:animMotion>
                                        <p:animEffect transition="in" filter="fade">
                                          <p:cBhvr>
                                            <p:cTn id="43" dur="1000"/>
                                            <p:tgtEl>
                                              <p:spTgt spid="94"/>
                                            </p:tgtEl>
                                          </p:cBhvr>
                                        </p:animEffect>
                                      </p:childTnLst>
                                    </p:cTn>
                                  </p:par>
                                  <p:par>
                                    <p:cTn id="44" presetID="52" presetClass="entr" presetSubtype="0" fill="hold" nodeType="withEffect">
                                      <p:stCondLst>
                                        <p:cond delay="500"/>
                                      </p:stCondLst>
                                      <p:childTnLst>
                                        <p:set>
                                          <p:cBhvr>
                                            <p:cTn id="45" dur="1" fill="hold">
                                              <p:stCondLst>
                                                <p:cond delay="0"/>
                                              </p:stCondLst>
                                            </p:cTn>
                                            <p:tgtEl>
                                              <p:spTgt spid="95"/>
                                            </p:tgtEl>
                                            <p:attrNameLst>
                                              <p:attrName>style.visibility</p:attrName>
                                            </p:attrNameLst>
                                          </p:cBhvr>
                                          <p:to>
                                            <p:strVal val="visible"/>
                                          </p:to>
                                        </p:set>
                                        <p:animScale>
                                          <p:cBhvr>
                                            <p:cTn id="46"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5"/>
                                            </p:tgtEl>
                                            <p:attrNameLst>
                                              <p:attrName>ppt_x</p:attrName>
                                              <p:attrName>ppt_y</p:attrName>
                                            </p:attrNameLst>
                                          </p:cBhvr>
                                        </p:animMotion>
                                        <p:animEffect transition="in" filter="fade">
                                          <p:cBhvr>
                                            <p:cTn id="48" dur="1000"/>
                                            <p:tgtEl>
                                              <p:spTgt spid="95"/>
                                            </p:tgtEl>
                                          </p:cBhvr>
                                        </p:animEffect>
                                      </p:childTnLst>
                                    </p:cTn>
                                  </p:par>
                                  <p:par>
                                    <p:cTn id="49" presetID="52" presetClass="entr" presetSubtype="0" fill="hold" nodeType="withEffect">
                                      <p:stCondLst>
                                        <p:cond delay="500"/>
                                      </p:stCondLst>
                                      <p:childTnLst>
                                        <p:set>
                                          <p:cBhvr>
                                            <p:cTn id="50" dur="1" fill="hold">
                                              <p:stCondLst>
                                                <p:cond delay="0"/>
                                              </p:stCondLst>
                                            </p:cTn>
                                            <p:tgtEl>
                                              <p:spTgt spid="96"/>
                                            </p:tgtEl>
                                            <p:attrNameLst>
                                              <p:attrName>style.visibility</p:attrName>
                                            </p:attrNameLst>
                                          </p:cBhvr>
                                          <p:to>
                                            <p:strVal val="visible"/>
                                          </p:to>
                                        </p:set>
                                        <p:animScale>
                                          <p:cBhvr>
                                            <p:cTn id="51"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96"/>
                                            </p:tgtEl>
                                            <p:attrNameLst>
                                              <p:attrName>ppt_x</p:attrName>
                                              <p:attrName>ppt_y</p:attrName>
                                            </p:attrNameLst>
                                          </p:cBhvr>
                                        </p:animMotion>
                                        <p:animEffect transition="in" filter="fade">
                                          <p:cBhvr>
                                            <p:cTn id="53" dur="1000"/>
                                            <p:tgtEl>
                                              <p:spTgt spid="96"/>
                                            </p:tgtEl>
                                          </p:cBhvr>
                                        </p:animEffect>
                                      </p:childTnLst>
                                    </p:cTn>
                                  </p:par>
                                  <p:par>
                                    <p:cTn id="54" presetID="52" presetClass="entr" presetSubtype="0" fill="hold" nodeType="withEffect">
                                      <p:stCondLst>
                                        <p:cond delay="500"/>
                                      </p:stCondLst>
                                      <p:childTnLst>
                                        <p:set>
                                          <p:cBhvr>
                                            <p:cTn id="55" dur="1" fill="hold">
                                              <p:stCondLst>
                                                <p:cond delay="0"/>
                                              </p:stCondLst>
                                            </p:cTn>
                                            <p:tgtEl>
                                              <p:spTgt spid="97"/>
                                            </p:tgtEl>
                                            <p:attrNameLst>
                                              <p:attrName>style.visibility</p:attrName>
                                            </p:attrNameLst>
                                          </p:cBhvr>
                                          <p:to>
                                            <p:strVal val="visible"/>
                                          </p:to>
                                        </p:set>
                                        <p:animScale>
                                          <p:cBhvr>
                                            <p:cTn id="56"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7"/>
                                            </p:tgtEl>
                                            <p:attrNameLst>
                                              <p:attrName>ppt_x</p:attrName>
                                              <p:attrName>ppt_y</p:attrName>
                                            </p:attrNameLst>
                                          </p:cBhvr>
                                        </p:animMotion>
                                        <p:animEffect transition="in" filter="fade">
                                          <p:cBhvr>
                                            <p:cTn id="58" dur="1000"/>
                                            <p:tgtEl>
                                              <p:spTgt spid="97"/>
                                            </p:tgtEl>
                                          </p:cBhvr>
                                        </p:animEffect>
                                      </p:childTnLst>
                                    </p:cTn>
                                  </p:par>
                                  <p:par>
                                    <p:cTn id="59" presetID="52" presetClass="entr" presetSubtype="0" fill="hold" nodeType="withEffect">
                                      <p:stCondLst>
                                        <p:cond delay="500"/>
                                      </p:stCondLst>
                                      <p:childTnLst>
                                        <p:set>
                                          <p:cBhvr>
                                            <p:cTn id="60" dur="1" fill="hold">
                                              <p:stCondLst>
                                                <p:cond delay="0"/>
                                              </p:stCondLst>
                                            </p:cTn>
                                            <p:tgtEl>
                                              <p:spTgt spid="103"/>
                                            </p:tgtEl>
                                            <p:attrNameLst>
                                              <p:attrName>style.visibility</p:attrName>
                                            </p:attrNameLst>
                                          </p:cBhvr>
                                          <p:to>
                                            <p:strVal val="visible"/>
                                          </p:to>
                                        </p:set>
                                        <p:animScale>
                                          <p:cBhvr>
                                            <p:cTn id="61"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03"/>
                                            </p:tgtEl>
                                            <p:attrNameLst>
                                              <p:attrName>ppt_x</p:attrName>
                                              <p:attrName>ppt_y</p:attrName>
                                            </p:attrNameLst>
                                          </p:cBhvr>
                                        </p:animMotion>
                                        <p:animEffect transition="in" filter="fade">
                                          <p:cBhvr>
                                            <p:cTn id="63" dur="1000"/>
                                            <p:tgtEl>
                                              <p:spTgt spid="103"/>
                                            </p:tgtEl>
                                          </p:cBhvr>
                                        </p:animEffect>
                                      </p:childTnLst>
                                    </p:cTn>
                                  </p:par>
                                  <p:par>
                                    <p:cTn id="64" presetID="52" presetClass="entr" presetSubtype="0" fill="hold" nodeType="withEffect">
                                      <p:stCondLst>
                                        <p:cond delay="500"/>
                                      </p:stCondLst>
                                      <p:childTnLst>
                                        <p:set>
                                          <p:cBhvr>
                                            <p:cTn id="65" dur="1" fill="hold">
                                              <p:stCondLst>
                                                <p:cond delay="0"/>
                                              </p:stCondLst>
                                            </p:cTn>
                                            <p:tgtEl>
                                              <p:spTgt spid="105"/>
                                            </p:tgtEl>
                                            <p:attrNameLst>
                                              <p:attrName>style.visibility</p:attrName>
                                            </p:attrNameLst>
                                          </p:cBhvr>
                                          <p:to>
                                            <p:strVal val="visible"/>
                                          </p:to>
                                        </p:set>
                                        <p:animScale>
                                          <p:cBhvr>
                                            <p:cTn id="66" dur="1000" decel="50000" fill="hold">
                                              <p:stCondLst>
                                                <p:cond delay="0"/>
                                              </p:stCondLst>
                                            </p:cTn>
                                            <p:tgtEl>
                                              <p:spTgt spid="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5"/>
                                            </p:tgtEl>
                                            <p:attrNameLst>
                                              <p:attrName>ppt_x</p:attrName>
                                              <p:attrName>ppt_y</p:attrName>
                                            </p:attrNameLst>
                                          </p:cBhvr>
                                        </p:animMotion>
                                        <p:animEffect transition="in" filter="fade">
                                          <p:cBhvr>
                                            <p:cTn id="68" dur="1000"/>
                                            <p:tgtEl>
                                              <p:spTgt spid="105"/>
                                            </p:tgtEl>
                                          </p:cBhvr>
                                        </p:animEffect>
                                      </p:childTnLst>
                                    </p:cTn>
                                  </p:par>
                                </p:childTnLst>
                              </p:cTn>
                            </p:par>
                            <p:par>
                              <p:cTn id="69" fill="hold">
                                <p:stCondLst>
                                  <p:cond delay="3050"/>
                                </p:stCondLst>
                                <p:childTnLst>
                                  <p:par>
                                    <p:cTn id="70" presetID="2" presetClass="entr" presetSubtype="8" fill="hold" grpId="0" nodeType="afterEffect">
                                      <p:stCondLst>
                                        <p:cond delay="0"/>
                                      </p:stCondLst>
                                      <p:childTnLst>
                                        <p:set>
                                          <p:cBhvr>
                                            <p:cTn id="71" dur="1" fill="hold">
                                              <p:stCondLst>
                                                <p:cond delay="0"/>
                                              </p:stCondLst>
                                            </p:cTn>
                                            <p:tgtEl>
                                              <p:spTgt spid="98"/>
                                            </p:tgtEl>
                                            <p:attrNameLst>
                                              <p:attrName>style.visibility</p:attrName>
                                            </p:attrNameLst>
                                          </p:cBhvr>
                                          <p:to>
                                            <p:strVal val="visible"/>
                                          </p:to>
                                        </p:set>
                                        <p:anim calcmode="lin" valueType="num">
                                          <p:cBhvr additive="base">
                                            <p:cTn id="72" dur="300" fill="hold"/>
                                            <p:tgtEl>
                                              <p:spTgt spid="98"/>
                                            </p:tgtEl>
                                            <p:attrNameLst>
                                              <p:attrName>ppt_x</p:attrName>
                                            </p:attrNameLst>
                                          </p:cBhvr>
                                          <p:tavLst>
                                            <p:tav tm="0">
                                              <p:val>
                                                <p:strVal val="0-#ppt_w/2"/>
                                              </p:val>
                                            </p:tav>
                                            <p:tav tm="100000">
                                              <p:val>
                                                <p:strVal val="#ppt_x"/>
                                              </p:val>
                                            </p:tav>
                                          </p:tavLst>
                                        </p:anim>
                                        <p:anim calcmode="lin" valueType="num">
                                          <p:cBhvr additive="base">
                                            <p:cTn id="73" dur="300" fill="hold"/>
                                            <p:tgtEl>
                                              <p:spTgt spid="98"/>
                                            </p:tgtEl>
                                            <p:attrNameLst>
                                              <p:attrName>ppt_y</p:attrName>
                                            </p:attrNameLst>
                                          </p:cBhvr>
                                          <p:tavLst>
                                            <p:tav tm="0">
                                              <p:val>
                                                <p:strVal val="#ppt_y"/>
                                              </p:val>
                                            </p:tav>
                                            <p:tav tm="100000">
                                              <p:val>
                                                <p:strVal val="#ppt_y"/>
                                              </p:val>
                                            </p:tav>
                                          </p:tavLst>
                                        </p:anim>
                                      </p:childTnLst>
                                    </p:cTn>
                                  </p:par>
                                </p:childTnLst>
                              </p:cTn>
                            </p:par>
                            <p:par>
                              <p:cTn id="74" fill="hold">
                                <p:stCondLst>
                                  <p:cond delay="3550"/>
                                </p:stCondLst>
                                <p:childTnLst>
                                  <p:par>
                                    <p:cTn id="75" presetID="2" presetClass="entr" presetSubtype="8"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 calcmode="lin" valueType="num">
                                          <p:cBhvr additive="base">
                                            <p:cTn id="77" dur="300" fill="hold"/>
                                            <p:tgtEl>
                                              <p:spTgt spid="99"/>
                                            </p:tgtEl>
                                            <p:attrNameLst>
                                              <p:attrName>ppt_x</p:attrName>
                                            </p:attrNameLst>
                                          </p:cBhvr>
                                          <p:tavLst>
                                            <p:tav tm="0">
                                              <p:val>
                                                <p:strVal val="0-#ppt_w/2"/>
                                              </p:val>
                                            </p:tav>
                                            <p:tav tm="100000">
                                              <p:val>
                                                <p:strVal val="#ppt_x"/>
                                              </p:val>
                                            </p:tav>
                                          </p:tavLst>
                                        </p:anim>
                                        <p:anim calcmode="lin" valueType="num">
                                          <p:cBhvr additive="base">
                                            <p:cTn id="78" dur="300" fill="hold"/>
                                            <p:tgtEl>
                                              <p:spTgt spid="99"/>
                                            </p:tgtEl>
                                            <p:attrNameLst>
                                              <p:attrName>ppt_y</p:attrName>
                                            </p:attrNameLst>
                                          </p:cBhvr>
                                          <p:tavLst>
                                            <p:tav tm="0">
                                              <p:val>
                                                <p:strVal val="#ppt_y"/>
                                              </p:val>
                                            </p:tav>
                                            <p:tav tm="100000">
                                              <p:val>
                                                <p:strVal val="#ppt_y"/>
                                              </p:val>
                                            </p:tav>
                                          </p:tavLst>
                                        </p:anim>
                                      </p:childTnLst>
                                    </p:cTn>
                                  </p:par>
                                </p:childTnLst>
                              </p:cTn>
                            </p:par>
                            <p:par>
                              <p:cTn id="79" fill="hold">
                                <p:stCondLst>
                                  <p:cond delay="4050"/>
                                </p:stCondLst>
                                <p:childTnLst>
                                  <p:par>
                                    <p:cTn id="80" presetID="2" presetClass="entr" presetSubtype="8" fill="hold" grpId="0"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300" fill="hold"/>
                                            <p:tgtEl>
                                              <p:spTgt spid="102"/>
                                            </p:tgtEl>
                                            <p:attrNameLst>
                                              <p:attrName>ppt_x</p:attrName>
                                            </p:attrNameLst>
                                          </p:cBhvr>
                                          <p:tavLst>
                                            <p:tav tm="0">
                                              <p:val>
                                                <p:strVal val="0-#ppt_w/2"/>
                                              </p:val>
                                            </p:tav>
                                            <p:tav tm="100000">
                                              <p:val>
                                                <p:strVal val="#ppt_x"/>
                                              </p:val>
                                            </p:tav>
                                          </p:tavLst>
                                        </p:anim>
                                        <p:anim calcmode="lin" valueType="num">
                                          <p:cBhvr additive="base">
                                            <p:cTn id="83" dur="300" fill="hold"/>
                                            <p:tgtEl>
                                              <p:spTgt spid="102"/>
                                            </p:tgtEl>
                                            <p:attrNameLst>
                                              <p:attrName>ppt_y</p:attrName>
                                            </p:attrNameLst>
                                          </p:cBhvr>
                                          <p:tavLst>
                                            <p:tav tm="0">
                                              <p:val>
                                                <p:strVal val="#ppt_y"/>
                                              </p:val>
                                            </p:tav>
                                            <p:tav tm="100000">
                                              <p:val>
                                                <p:strVal val="#ppt_y"/>
                                              </p:val>
                                            </p:tav>
                                          </p:tavLst>
                                        </p:anim>
                                      </p:childTnLst>
                                    </p:cTn>
                                  </p:par>
                                </p:childTnLst>
                              </p:cTn>
                            </p:par>
                            <p:par>
                              <p:cTn id="84" fill="hold">
                                <p:stCondLst>
                                  <p:cond delay="4550"/>
                                </p:stCondLst>
                                <p:childTnLst>
                                  <p:par>
                                    <p:cTn id="85" presetID="2" presetClass="entr" presetSubtype="8"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cBhvr additive="base">
                                            <p:cTn id="87" dur="300" fill="hold"/>
                                            <p:tgtEl>
                                              <p:spTgt spid="100"/>
                                            </p:tgtEl>
                                            <p:attrNameLst>
                                              <p:attrName>ppt_x</p:attrName>
                                            </p:attrNameLst>
                                          </p:cBhvr>
                                          <p:tavLst>
                                            <p:tav tm="0">
                                              <p:val>
                                                <p:strVal val="0-#ppt_w/2"/>
                                              </p:val>
                                            </p:tav>
                                            <p:tav tm="100000">
                                              <p:val>
                                                <p:strVal val="#ppt_x"/>
                                              </p:val>
                                            </p:tav>
                                          </p:tavLst>
                                        </p:anim>
                                        <p:anim calcmode="lin" valueType="num">
                                          <p:cBhvr additive="base">
                                            <p:cTn id="88" dur="300" fill="hold"/>
                                            <p:tgtEl>
                                              <p:spTgt spid="100"/>
                                            </p:tgtEl>
                                            <p:attrNameLst>
                                              <p:attrName>ppt_y</p:attrName>
                                            </p:attrNameLst>
                                          </p:cBhvr>
                                          <p:tavLst>
                                            <p:tav tm="0">
                                              <p:val>
                                                <p:strVal val="#ppt_y"/>
                                              </p:val>
                                            </p:tav>
                                            <p:tav tm="100000">
                                              <p:val>
                                                <p:strVal val="#ppt_y"/>
                                              </p:val>
                                            </p:tav>
                                          </p:tavLst>
                                        </p:anim>
                                      </p:childTnLst>
                                    </p:cTn>
                                  </p:par>
                                </p:childTnLst>
                              </p:cTn>
                            </p:par>
                            <p:par>
                              <p:cTn id="89" fill="hold">
                                <p:stCondLst>
                                  <p:cond delay="5050"/>
                                </p:stCondLst>
                                <p:childTnLst>
                                  <p:par>
                                    <p:cTn id="90" presetID="2" presetClass="entr" presetSubtype="8" fill="hold" grpId="0" nodeType="afterEffect">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cBhvr additive="base">
                                            <p:cTn id="92" dur="300" fill="hold"/>
                                            <p:tgtEl>
                                              <p:spTgt spid="101"/>
                                            </p:tgtEl>
                                            <p:attrNameLst>
                                              <p:attrName>ppt_x</p:attrName>
                                            </p:attrNameLst>
                                          </p:cBhvr>
                                          <p:tavLst>
                                            <p:tav tm="0">
                                              <p:val>
                                                <p:strVal val="0-#ppt_w/2"/>
                                              </p:val>
                                            </p:tav>
                                            <p:tav tm="100000">
                                              <p:val>
                                                <p:strVal val="#ppt_x"/>
                                              </p:val>
                                            </p:tav>
                                          </p:tavLst>
                                        </p:anim>
                                        <p:anim calcmode="lin" valueType="num">
                                          <p:cBhvr additive="base">
                                            <p:cTn id="93" dur="300" fill="hold"/>
                                            <p:tgtEl>
                                              <p:spTgt spid="101"/>
                                            </p:tgtEl>
                                            <p:attrNameLst>
                                              <p:attrName>ppt_y</p:attrName>
                                            </p:attrNameLst>
                                          </p:cBhvr>
                                          <p:tavLst>
                                            <p:tav tm="0">
                                              <p:val>
                                                <p:strVal val="#ppt_y"/>
                                              </p:val>
                                            </p:tav>
                                            <p:tav tm="100000">
                                              <p:val>
                                                <p:strVal val="#ppt_y"/>
                                              </p:val>
                                            </p:tav>
                                          </p:tavLst>
                                        </p:anim>
                                      </p:childTnLst>
                                    </p:cTn>
                                  </p:par>
                                </p:childTnLst>
                              </p:cTn>
                            </p:par>
                            <p:par>
                              <p:cTn id="94" fill="hold">
                                <p:stCondLst>
                                  <p:cond delay="5550"/>
                                </p:stCondLst>
                                <p:childTnLst>
                                  <p:par>
                                    <p:cTn id="95" presetID="2" presetClass="entr" presetSubtype="8"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 calcmode="lin" valueType="num">
                                          <p:cBhvr additive="base">
                                            <p:cTn id="97" dur="300" fill="hold"/>
                                            <p:tgtEl>
                                              <p:spTgt spid="106"/>
                                            </p:tgtEl>
                                            <p:attrNameLst>
                                              <p:attrName>ppt_x</p:attrName>
                                            </p:attrNameLst>
                                          </p:cBhvr>
                                          <p:tavLst>
                                            <p:tav tm="0">
                                              <p:val>
                                                <p:strVal val="0-#ppt_w/2"/>
                                              </p:val>
                                            </p:tav>
                                            <p:tav tm="100000">
                                              <p:val>
                                                <p:strVal val="#ppt_x"/>
                                              </p:val>
                                            </p:tav>
                                          </p:tavLst>
                                        </p:anim>
                                        <p:anim calcmode="lin" valueType="num">
                                          <p:cBhvr additive="base">
                                            <p:cTn id="98" dur="300" fill="hold"/>
                                            <p:tgtEl>
                                              <p:spTgt spid="106"/>
                                            </p:tgtEl>
                                            <p:attrNameLst>
                                              <p:attrName>ppt_y</p:attrName>
                                            </p:attrNameLst>
                                          </p:cBhvr>
                                          <p:tavLst>
                                            <p:tav tm="0">
                                              <p:val>
                                                <p:strVal val="#ppt_y"/>
                                              </p:val>
                                            </p:tav>
                                            <p:tav tm="100000">
                                              <p:val>
                                                <p:strVal val="#ppt_y"/>
                                              </p:val>
                                            </p:tav>
                                          </p:tavLst>
                                        </p:anim>
                                      </p:childTnLst>
                                    </p:cTn>
                                  </p:par>
                                  <p:par>
                                    <p:cTn id="99" presetID="52" presetClass="entr" presetSubtype="0" fill="hold" nodeType="withEffect">
                                      <p:stCondLst>
                                        <p:cond delay="0"/>
                                      </p:stCondLst>
                                      <p:childTnLst>
                                        <p:set>
                                          <p:cBhvr>
                                            <p:cTn id="100" dur="1" fill="hold">
                                              <p:stCondLst>
                                                <p:cond delay="0"/>
                                              </p:stCondLst>
                                            </p:cTn>
                                            <p:tgtEl>
                                              <p:spTgt spid="107"/>
                                            </p:tgtEl>
                                            <p:attrNameLst>
                                              <p:attrName>style.visibility</p:attrName>
                                            </p:attrNameLst>
                                          </p:cBhvr>
                                          <p:to>
                                            <p:strVal val="visible"/>
                                          </p:to>
                                        </p:set>
                                        <p:animScale>
                                          <p:cBhvr>
                                            <p:cTn id="101"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107"/>
                                            </p:tgtEl>
                                            <p:attrNameLst>
                                              <p:attrName>ppt_x</p:attrName>
                                              <p:attrName>ppt_y</p:attrName>
                                            </p:attrNameLst>
                                          </p:cBhvr>
                                        </p:animMotion>
                                        <p:animEffect transition="in" filter="fade">
                                          <p:cBhvr>
                                            <p:cTn id="103" dur="1000"/>
                                            <p:tgtEl>
                                              <p:spTgt spid="107"/>
                                            </p:tgtEl>
                                          </p:cBhvr>
                                        </p:animEffect>
                                      </p:childTnLst>
                                    </p:cTn>
                                  </p:par>
                                  <p:par>
                                    <p:cTn id="104" presetID="52" presetClass="entr" presetSubtype="0" fill="hold" nodeType="withEffect">
                                      <p:stCondLst>
                                        <p:cond delay="300"/>
                                      </p:stCondLst>
                                      <p:childTnLst>
                                        <p:set>
                                          <p:cBhvr>
                                            <p:cTn id="105" dur="1" fill="hold">
                                              <p:stCondLst>
                                                <p:cond delay="0"/>
                                              </p:stCondLst>
                                            </p:cTn>
                                            <p:tgtEl>
                                              <p:spTgt spid="108"/>
                                            </p:tgtEl>
                                            <p:attrNameLst>
                                              <p:attrName>style.visibility</p:attrName>
                                            </p:attrNameLst>
                                          </p:cBhvr>
                                          <p:to>
                                            <p:strVal val="visible"/>
                                          </p:to>
                                        </p:set>
                                        <p:animScale>
                                          <p:cBhvr>
                                            <p:cTn id="106"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108"/>
                                            </p:tgtEl>
                                            <p:attrNameLst>
                                              <p:attrName>ppt_x</p:attrName>
                                              <p:attrName>ppt_y</p:attrName>
                                            </p:attrNameLst>
                                          </p:cBhvr>
                                        </p:animMotion>
                                        <p:animEffect transition="in" filter="fade">
                                          <p:cBhvr>
                                            <p:cTn id="108" dur="1000"/>
                                            <p:tgtEl>
                                              <p:spTgt spid="108"/>
                                            </p:tgtEl>
                                          </p:cBhvr>
                                        </p:animEffect>
                                      </p:childTnLst>
                                    </p:cTn>
                                  </p:par>
                                  <p:par>
                                    <p:cTn id="109" presetID="52" presetClass="entr" presetSubtype="0" fill="hold" nodeType="withEffect">
                                      <p:stCondLst>
                                        <p:cond delay="300"/>
                                      </p:stCondLst>
                                      <p:childTnLst>
                                        <p:set>
                                          <p:cBhvr>
                                            <p:cTn id="110" dur="1" fill="hold">
                                              <p:stCondLst>
                                                <p:cond delay="0"/>
                                              </p:stCondLst>
                                            </p:cTn>
                                            <p:tgtEl>
                                              <p:spTgt spid="141"/>
                                            </p:tgtEl>
                                            <p:attrNameLst>
                                              <p:attrName>style.visibility</p:attrName>
                                            </p:attrNameLst>
                                          </p:cBhvr>
                                          <p:to>
                                            <p:strVal val="visible"/>
                                          </p:to>
                                        </p:set>
                                        <p:animScale>
                                          <p:cBhvr>
                                            <p:cTn id="11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141"/>
                                            </p:tgtEl>
                                            <p:attrNameLst>
                                              <p:attrName>ppt_x</p:attrName>
                                              <p:attrName>ppt_y</p:attrName>
                                            </p:attrNameLst>
                                          </p:cBhvr>
                                        </p:animMotion>
                                        <p:animEffect transition="in" filter="fade">
                                          <p:cBhvr>
                                            <p:cTn id="113" dur="1000"/>
                                            <p:tgtEl>
                                              <p:spTgt spid="141"/>
                                            </p:tgtEl>
                                          </p:cBhvr>
                                        </p:animEffect>
                                      </p:childTnLst>
                                    </p:cTn>
                                  </p:par>
                                </p:childTnLst>
                              </p:cTn>
                            </p:par>
                            <p:par>
                              <p:cTn id="114" fill="hold">
                                <p:stCondLst>
                                  <p:cond delay="6050"/>
                                </p:stCondLst>
                                <p:childTnLst>
                                  <p:par>
                                    <p:cTn id="115" presetID="2" presetClass="entr" presetSubtype="4" fill="hold" nodeType="afterEffect">
                                      <p:stCondLst>
                                        <p:cond delay="0"/>
                                      </p:stCondLst>
                                      <p:childTnLst>
                                        <p:set>
                                          <p:cBhvr>
                                            <p:cTn id="116" dur="1" fill="hold">
                                              <p:stCondLst>
                                                <p:cond delay="0"/>
                                              </p:stCondLst>
                                            </p:cTn>
                                            <p:tgtEl>
                                              <p:spTgt spid="258"/>
                                            </p:tgtEl>
                                            <p:attrNameLst>
                                              <p:attrName>style.visibility</p:attrName>
                                            </p:attrNameLst>
                                          </p:cBhvr>
                                          <p:to>
                                            <p:strVal val="visible"/>
                                          </p:to>
                                        </p:set>
                                        <p:anim calcmode="lin" valueType="num">
                                          <p:cBhvr additive="base">
                                            <p:cTn id="117" dur="500" fill="hold"/>
                                            <p:tgtEl>
                                              <p:spTgt spid="258"/>
                                            </p:tgtEl>
                                            <p:attrNameLst>
                                              <p:attrName>ppt_x</p:attrName>
                                            </p:attrNameLst>
                                          </p:cBhvr>
                                          <p:tavLst>
                                            <p:tav tm="0">
                                              <p:val>
                                                <p:strVal val="#ppt_x"/>
                                              </p:val>
                                            </p:tav>
                                            <p:tav tm="100000">
                                              <p:val>
                                                <p:strVal val="#ppt_x"/>
                                              </p:val>
                                            </p:tav>
                                          </p:tavLst>
                                        </p:anim>
                                        <p:anim calcmode="lin" valueType="num">
                                          <p:cBhvr additive="base">
                                            <p:cTn id="11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98" grpId="0"/>
          <p:bldP spid="99" grpId="0"/>
          <p:bldP spid="100" grpId="0"/>
          <p:bldP spid="101" grpId="0"/>
          <p:bldP spid="102" grpId="0"/>
          <p:bldP spid="10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图片 89"/>
          <p:cNvPicPr>
            <a:picLocks noChangeAspect="1"/>
          </p:cNvPicPr>
          <p:nvPr/>
        </p:nvPicPr>
        <p:blipFill rotWithShape="1">
          <a:blip r:embed="rId1">
            <a:extLst>
              <a:ext uri="{28A0092B-C50C-407E-A947-70E740481C1C}">
                <a14:useLocalDpi xmlns:a14="http://schemas.microsoft.com/office/drawing/2010/main" val="0"/>
              </a:ext>
            </a:extLst>
          </a:blip>
          <a:srcRect t="12523"/>
          <a:stretch>
            <a:fillRect/>
          </a:stretch>
        </p:blipFill>
        <p:spPr>
          <a:xfrm>
            <a:off x="5551629" y="0"/>
            <a:ext cx="5096698" cy="3605159"/>
          </a:xfrm>
          <a:prstGeom prst="rect">
            <a:avLst/>
          </a:prstGeom>
        </p:spPr>
      </p:pic>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行业利益模式</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772748" y="1963845"/>
            <a:ext cx="3150226" cy="4212800"/>
            <a:chOff x="7772748" y="1627092"/>
            <a:chExt cx="3150226" cy="4212800"/>
          </a:xfrm>
        </p:grpSpPr>
        <p:sp>
          <p:nvSpPr>
            <p:cNvPr id="105" name="矩形 104"/>
            <p:cNvSpPr/>
            <p:nvPr/>
          </p:nvSpPr>
          <p:spPr>
            <a:xfrm rot="16200000">
              <a:off x="7230437" y="2169403"/>
              <a:ext cx="4212799" cy="312817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08" name="任意多边形 107"/>
            <p:cNvSpPr/>
            <p:nvPr/>
          </p:nvSpPr>
          <p:spPr>
            <a:xfrm rot="16200000">
              <a:off x="7252487" y="2169404"/>
              <a:ext cx="4212798" cy="3128177"/>
            </a:xfrm>
            <a:custGeom>
              <a:avLst/>
              <a:gdLst>
                <a:gd name="connsiteX0" fmla="*/ 3809795 w 4212798"/>
                <a:gd name="connsiteY0" fmla="*/ 1513160 h 3128177"/>
                <a:gd name="connsiteX1" fmla="*/ 2877839 w 4212798"/>
                <a:gd name="connsiteY1" fmla="*/ 581204 h 3128177"/>
                <a:gd name="connsiteX2" fmla="*/ 1945883 w 4212798"/>
                <a:gd name="connsiteY2" fmla="*/ 1513160 h 3128177"/>
                <a:gd name="connsiteX3" fmla="*/ 2877839 w 4212798"/>
                <a:gd name="connsiteY3" fmla="*/ 2445116 h 3128177"/>
                <a:gd name="connsiteX4" fmla="*/ 3809795 w 4212798"/>
                <a:gd name="connsiteY4" fmla="*/ 1513160 h 3128177"/>
                <a:gd name="connsiteX5" fmla="*/ 4212798 w 4212798"/>
                <a:gd name="connsiteY5" fmla="*/ 0 h 3128177"/>
                <a:gd name="connsiteX6" fmla="*/ 4212798 w 4212798"/>
                <a:gd name="connsiteY6" fmla="*/ 3128177 h 3128177"/>
                <a:gd name="connsiteX7" fmla="*/ 0 w 4212798"/>
                <a:gd name="connsiteY7" fmla="*/ 3128177 h 3128177"/>
                <a:gd name="connsiteX8" fmla="*/ 0 w 4212798"/>
                <a:gd name="connsiteY8" fmla="*/ 0 h 312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98" h="3128177">
                  <a:moveTo>
                    <a:pt x="3809795" y="1513160"/>
                  </a:moveTo>
                  <a:cubicBezTo>
                    <a:pt x="3809795" y="998455"/>
                    <a:pt x="3392544" y="581204"/>
                    <a:pt x="2877839" y="581204"/>
                  </a:cubicBezTo>
                  <a:cubicBezTo>
                    <a:pt x="2363134" y="581204"/>
                    <a:pt x="1945883" y="998455"/>
                    <a:pt x="1945883" y="1513160"/>
                  </a:cubicBezTo>
                  <a:cubicBezTo>
                    <a:pt x="1945883" y="2027865"/>
                    <a:pt x="2363134" y="2445116"/>
                    <a:pt x="2877839" y="2445116"/>
                  </a:cubicBezTo>
                  <a:cubicBezTo>
                    <a:pt x="3392544" y="2445116"/>
                    <a:pt x="3809795" y="2027865"/>
                    <a:pt x="3809795" y="1513160"/>
                  </a:cubicBezTo>
                  <a:close/>
                  <a:moveTo>
                    <a:pt x="4212798" y="0"/>
                  </a:moveTo>
                  <a:lnTo>
                    <a:pt x="4212798" y="3128177"/>
                  </a:lnTo>
                  <a:lnTo>
                    <a:pt x="0" y="3128177"/>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grpSp>
        <p:nvGrpSpPr>
          <p:cNvPr id="5" name="组合 4"/>
          <p:cNvGrpSpPr/>
          <p:nvPr/>
        </p:nvGrpSpPr>
        <p:grpSpPr>
          <a:xfrm>
            <a:off x="4480539" y="1963845"/>
            <a:ext cx="3150225" cy="4212800"/>
            <a:chOff x="4480539" y="1627092"/>
            <a:chExt cx="3150225" cy="4212800"/>
          </a:xfrm>
        </p:grpSpPr>
        <p:sp>
          <p:nvSpPr>
            <p:cNvPr id="103" name="矩形 102"/>
            <p:cNvSpPr/>
            <p:nvPr/>
          </p:nvSpPr>
          <p:spPr>
            <a:xfrm rot="16200000">
              <a:off x="3938228" y="2169403"/>
              <a:ext cx="4212799" cy="312817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07" name="任意多边形 106"/>
            <p:cNvSpPr/>
            <p:nvPr/>
          </p:nvSpPr>
          <p:spPr>
            <a:xfrm rot="16200000">
              <a:off x="3960277" y="2169404"/>
              <a:ext cx="4212798" cy="3128177"/>
            </a:xfrm>
            <a:custGeom>
              <a:avLst/>
              <a:gdLst>
                <a:gd name="connsiteX0" fmla="*/ 3809795 w 4212798"/>
                <a:gd name="connsiteY0" fmla="*/ 1513160 h 3128177"/>
                <a:gd name="connsiteX1" fmla="*/ 2877839 w 4212798"/>
                <a:gd name="connsiteY1" fmla="*/ 581204 h 3128177"/>
                <a:gd name="connsiteX2" fmla="*/ 1945883 w 4212798"/>
                <a:gd name="connsiteY2" fmla="*/ 1513160 h 3128177"/>
                <a:gd name="connsiteX3" fmla="*/ 2877839 w 4212798"/>
                <a:gd name="connsiteY3" fmla="*/ 2445116 h 3128177"/>
                <a:gd name="connsiteX4" fmla="*/ 3809795 w 4212798"/>
                <a:gd name="connsiteY4" fmla="*/ 1513160 h 3128177"/>
                <a:gd name="connsiteX5" fmla="*/ 4212798 w 4212798"/>
                <a:gd name="connsiteY5" fmla="*/ 0 h 3128177"/>
                <a:gd name="connsiteX6" fmla="*/ 4212798 w 4212798"/>
                <a:gd name="connsiteY6" fmla="*/ 3128177 h 3128177"/>
                <a:gd name="connsiteX7" fmla="*/ 0 w 4212798"/>
                <a:gd name="connsiteY7" fmla="*/ 3128177 h 3128177"/>
                <a:gd name="connsiteX8" fmla="*/ 0 w 4212798"/>
                <a:gd name="connsiteY8" fmla="*/ 0 h 312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98" h="3128177">
                  <a:moveTo>
                    <a:pt x="3809795" y="1513160"/>
                  </a:moveTo>
                  <a:cubicBezTo>
                    <a:pt x="3809795" y="998455"/>
                    <a:pt x="3392544" y="581204"/>
                    <a:pt x="2877839" y="581204"/>
                  </a:cubicBezTo>
                  <a:cubicBezTo>
                    <a:pt x="2363134" y="581204"/>
                    <a:pt x="1945883" y="998455"/>
                    <a:pt x="1945883" y="1513160"/>
                  </a:cubicBezTo>
                  <a:cubicBezTo>
                    <a:pt x="1945883" y="2027865"/>
                    <a:pt x="2363134" y="2445116"/>
                    <a:pt x="2877839" y="2445116"/>
                  </a:cubicBezTo>
                  <a:cubicBezTo>
                    <a:pt x="3392544" y="2445116"/>
                    <a:pt x="3809795" y="2027865"/>
                    <a:pt x="3809795" y="1513160"/>
                  </a:cubicBezTo>
                  <a:close/>
                  <a:moveTo>
                    <a:pt x="4212798" y="0"/>
                  </a:moveTo>
                  <a:lnTo>
                    <a:pt x="4212798" y="3128177"/>
                  </a:lnTo>
                  <a:lnTo>
                    <a:pt x="0" y="3128177"/>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grpSp>
        <p:nvGrpSpPr>
          <p:cNvPr id="4" name="组合 3"/>
          <p:cNvGrpSpPr/>
          <p:nvPr/>
        </p:nvGrpSpPr>
        <p:grpSpPr>
          <a:xfrm>
            <a:off x="1188329" y="1963844"/>
            <a:ext cx="3128177" cy="4212800"/>
            <a:chOff x="1188329" y="1627091"/>
            <a:chExt cx="3128177" cy="4212800"/>
          </a:xfrm>
        </p:grpSpPr>
        <p:sp>
          <p:nvSpPr>
            <p:cNvPr id="109" name="矩形 108"/>
            <p:cNvSpPr/>
            <p:nvPr/>
          </p:nvSpPr>
          <p:spPr>
            <a:xfrm rot="16200000">
              <a:off x="646018" y="2169402"/>
              <a:ext cx="4212799" cy="312817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06" name="任意多边形 105"/>
            <p:cNvSpPr/>
            <p:nvPr/>
          </p:nvSpPr>
          <p:spPr>
            <a:xfrm rot="16200000">
              <a:off x="646019" y="2169403"/>
              <a:ext cx="4212798" cy="3128177"/>
            </a:xfrm>
            <a:custGeom>
              <a:avLst/>
              <a:gdLst>
                <a:gd name="connsiteX0" fmla="*/ 3809795 w 4212798"/>
                <a:gd name="connsiteY0" fmla="*/ 1513160 h 3128177"/>
                <a:gd name="connsiteX1" fmla="*/ 2877839 w 4212798"/>
                <a:gd name="connsiteY1" fmla="*/ 581204 h 3128177"/>
                <a:gd name="connsiteX2" fmla="*/ 1945883 w 4212798"/>
                <a:gd name="connsiteY2" fmla="*/ 1513160 h 3128177"/>
                <a:gd name="connsiteX3" fmla="*/ 2877839 w 4212798"/>
                <a:gd name="connsiteY3" fmla="*/ 2445116 h 3128177"/>
                <a:gd name="connsiteX4" fmla="*/ 3809795 w 4212798"/>
                <a:gd name="connsiteY4" fmla="*/ 1513160 h 3128177"/>
                <a:gd name="connsiteX5" fmla="*/ 4212798 w 4212798"/>
                <a:gd name="connsiteY5" fmla="*/ 0 h 3128177"/>
                <a:gd name="connsiteX6" fmla="*/ 4212798 w 4212798"/>
                <a:gd name="connsiteY6" fmla="*/ 3128177 h 3128177"/>
                <a:gd name="connsiteX7" fmla="*/ 0 w 4212798"/>
                <a:gd name="connsiteY7" fmla="*/ 3128177 h 3128177"/>
                <a:gd name="connsiteX8" fmla="*/ 0 w 4212798"/>
                <a:gd name="connsiteY8" fmla="*/ 0 h 312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98" h="3128177">
                  <a:moveTo>
                    <a:pt x="3809795" y="1513160"/>
                  </a:moveTo>
                  <a:cubicBezTo>
                    <a:pt x="3809795" y="998455"/>
                    <a:pt x="3392544" y="581204"/>
                    <a:pt x="2877839" y="581204"/>
                  </a:cubicBezTo>
                  <a:cubicBezTo>
                    <a:pt x="2363134" y="581204"/>
                    <a:pt x="1945883" y="998455"/>
                    <a:pt x="1945883" y="1513160"/>
                  </a:cubicBezTo>
                  <a:cubicBezTo>
                    <a:pt x="1945883" y="2027865"/>
                    <a:pt x="2363134" y="2445116"/>
                    <a:pt x="2877839" y="2445116"/>
                  </a:cubicBezTo>
                  <a:cubicBezTo>
                    <a:pt x="3392544" y="2445116"/>
                    <a:pt x="3809795" y="2027865"/>
                    <a:pt x="3809795" y="1513160"/>
                  </a:cubicBezTo>
                  <a:close/>
                  <a:moveTo>
                    <a:pt x="4212798" y="0"/>
                  </a:moveTo>
                  <a:lnTo>
                    <a:pt x="4212798" y="3128177"/>
                  </a:lnTo>
                  <a:lnTo>
                    <a:pt x="0" y="3128177"/>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sp>
        <p:nvSpPr>
          <p:cNvPr id="113" name="矩形 62"/>
          <p:cNvSpPr>
            <a:spLocks noChangeArrowheads="1"/>
          </p:cNvSpPr>
          <p:nvPr/>
        </p:nvSpPr>
        <p:spPr bwMode="auto">
          <a:xfrm>
            <a:off x="1811556" y="2697221"/>
            <a:ext cx="1691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会员</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付费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14" name="矩形 62"/>
          <p:cNvSpPr>
            <a:spLocks noChangeArrowheads="1"/>
          </p:cNvSpPr>
          <p:nvPr/>
        </p:nvSpPr>
        <p:spPr bwMode="auto">
          <a:xfrm>
            <a:off x="5175578" y="2697221"/>
            <a:ext cx="1691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网络</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广告</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15" name="矩形 62"/>
          <p:cNvSpPr>
            <a:spLocks noChangeArrowheads="1"/>
          </p:cNvSpPr>
          <p:nvPr/>
        </p:nvSpPr>
        <p:spPr bwMode="auto">
          <a:xfrm>
            <a:off x="8491101" y="2688130"/>
            <a:ext cx="1691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增值</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服务</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94" name="Text Box 5"/>
          <p:cNvSpPr txBox="1">
            <a:spLocks noChangeArrowheads="1"/>
          </p:cNvSpPr>
          <p:nvPr/>
        </p:nvSpPr>
        <p:spPr bwMode="auto">
          <a:xfrm>
            <a:off x="1680930" y="4443709"/>
            <a:ext cx="21604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会员付费是最主要的盈利模式，大约占到总收入的一半左右。通过不断地推陈出新，留住老会员，吸收新会员。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5" name="Text Box 5"/>
          <p:cNvSpPr txBox="1">
            <a:spLocks noChangeArrowheads="1"/>
          </p:cNvSpPr>
          <p:nvPr/>
        </p:nvSpPr>
        <p:spPr bwMode="auto">
          <a:xfrm>
            <a:off x="5033307" y="4443708"/>
            <a:ext cx="20667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网络广告主要来自周边厂商的，转化率相对较高，收入也相对稳定，收入点到总收入的</a:t>
            </a:r>
            <a:r>
              <a:rPr lang="en-US" altLang="zh-CN" sz="1400" dirty="0">
                <a:solidFill>
                  <a:schemeClr val="bg1"/>
                </a:solidFill>
                <a:latin typeface="微软雅黑" panose="020B0503020204020204" pitchFamily="34" charset="-122"/>
                <a:ea typeface="微软雅黑" panose="020B0503020204020204" pitchFamily="34" charset="-122"/>
              </a:rPr>
              <a:t>35%</a:t>
            </a:r>
            <a:r>
              <a:rPr lang="zh-CN" altLang="en-US" sz="1400" dirty="0">
                <a:solidFill>
                  <a:schemeClr val="bg1"/>
                </a:solidFill>
                <a:latin typeface="微软雅黑" panose="020B0503020204020204" pitchFamily="34" charset="-122"/>
                <a:ea typeface="微软雅黑" panose="020B0503020204020204" pitchFamily="34" charset="-122"/>
              </a:rPr>
              <a:t>左右。</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8" name="Text Box 5"/>
          <p:cNvSpPr txBox="1">
            <a:spLocks noChangeArrowheads="1"/>
          </p:cNvSpPr>
          <p:nvPr/>
        </p:nvSpPr>
        <p:spPr bwMode="auto">
          <a:xfrm>
            <a:off x="8286096" y="4443708"/>
            <a:ext cx="22249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通过开发虚拟物品、植入广告、付费道具、超级会员特权等增值服务。占总收入</a:t>
            </a:r>
            <a:r>
              <a:rPr lang="en-US" altLang="zh-CN" sz="1400" dirty="0">
                <a:solidFill>
                  <a:schemeClr val="bg1"/>
                </a:solidFill>
                <a:latin typeface="微软雅黑" panose="020B0503020204020204" pitchFamily="34" charset="-122"/>
                <a:ea typeface="微软雅黑" panose="020B0503020204020204" pitchFamily="34" charset="-122"/>
              </a:rPr>
              <a:t>15%</a:t>
            </a:r>
            <a:r>
              <a:rPr lang="zh-CN" altLang="en-US" sz="1400" dirty="0">
                <a:solidFill>
                  <a:schemeClr val="bg1"/>
                </a:solidFill>
                <a:latin typeface="微软雅黑" panose="020B0503020204020204" pitchFamily="34" charset="-122"/>
                <a:ea typeface="微软雅黑" panose="020B0503020204020204" pitchFamily="34" charset="-122"/>
              </a:rPr>
              <a:t>左右，这也是未来重要增长点，有很大的开发空间。</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7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67000">
                                          <p:cBhvr additive="base">
                                            <p:cTn id="17"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67000">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14:bounceEnd="67000">
                                          <p:cBhvr additive="base">
                                            <p:cTn id="21" dur="20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22" dur="2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7000">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14:bounceEnd="67000">
                                          <p:cBhvr additive="base">
                                            <p:cTn id="25" dur="2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26" dur="20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8" fill="hold" grpId="0" nodeType="afterEffect">
                                      <p:stCondLst>
                                        <p:cond delay="0"/>
                                      </p:stCondLst>
                                      <p:iterate type="lt">
                                        <p:tmPct val="10000"/>
                                      </p:iterate>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ppt_x</p:attrName>
                                            </p:attrNameLst>
                                          </p:cBhvr>
                                          <p:tavLst>
                                            <p:tav tm="0">
                                              <p:val>
                                                <p:strVal val="0-#ppt_w/2"/>
                                              </p:val>
                                            </p:tav>
                                            <p:tav tm="100000">
                                              <p:val>
                                                <p:strVal val="#ppt_x"/>
                                              </p:val>
                                            </p:tav>
                                          </p:tavLst>
                                        </p:anim>
                                        <p:anim calcmode="lin" valueType="num">
                                          <p:cBhvr>
                                            <p:cTn id="31" dur="500" fill="hold"/>
                                            <p:tgtEl>
                                              <p:spTgt spid="113"/>
                                            </p:tgtEl>
                                            <p:attrNameLst>
                                              <p:attrName>ppt_y</p:attrName>
                                            </p:attrNameLst>
                                          </p:cBhvr>
                                          <p:tavLst>
                                            <p:tav tm="0">
                                              <p:val>
                                                <p:strVal val="#ppt_y"/>
                                              </p:val>
                                            </p:tav>
                                            <p:tav tm="100000">
                                              <p:val>
                                                <p:strVal val="#ppt_y"/>
                                              </p:val>
                                            </p:tav>
                                          </p:tavLst>
                                        </p:anim>
                                      </p:childTnLst>
                                    </p:cTn>
                                  </p:par>
                                </p:childTnLst>
                              </p:cTn>
                            </p:par>
                            <p:par>
                              <p:cTn id="32" fill="hold">
                                <p:stCondLst>
                                  <p:cond delay="5650"/>
                                </p:stCondLst>
                                <p:childTnLst>
                                  <p:par>
                                    <p:cTn id="33" presetID="26" presetClass="emph" presetSubtype="0" fill="hold" grpId="1" nodeType="afterEffect">
                                      <p:stCondLst>
                                        <p:cond delay="0"/>
                                      </p:stCondLst>
                                      <p:iterate type="lt">
                                        <p:tmPct val="10000"/>
                                      </p:iterate>
                                      <p:childTnLst>
                                        <p:animEffect transition="out" filter="fade">
                                          <p:cBhvr>
                                            <p:cTn id="34" dur="500" tmFilter="0, 0; .2, .5; .8, .5; 1, 0"/>
                                            <p:tgtEl>
                                              <p:spTgt spid="113"/>
                                            </p:tgtEl>
                                          </p:cBhvr>
                                        </p:animEffect>
                                        <p:animScale>
                                          <p:cBhvr>
                                            <p:cTn id="35" dur="250" autoRev="1" fill="hold"/>
                                            <p:tgtEl>
                                              <p:spTgt spid="113"/>
                                            </p:tgtEl>
                                          </p:cBhvr>
                                          <p:by x="105000" y="105000"/>
                                        </p:animScale>
                                      </p:childTnLst>
                                    </p:cTn>
                                  </p:par>
                                </p:childTnLst>
                              </p:cTn>
                            </p:par>
                            <p:par>
                              <p:cTn id="36" fill="hold">
                                <p:stCondLst>
                                  <p:cond delay="6300"/>
                                </p:stCondLst>
                                <p:childTnLst>
                                  <p:par>
                                    <p:cTn id="37" presetID="2" presetClass="entr" presetSubtype="8" fill="hold" grpId="0" nodeType="afterEffect">
                                      <p:stCondLst>
                                        <p:cond delay="0"/>
                                      </p:stCondLst>
                                      <p:iterate type="lt">
                                        <p:tmPct val="10000"/>
                                      </p:iterate>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ppt_x</p:attrName>
                                            </p:attrNameLst>
                                          </p:cBhvr>
                                          <p:tavLst>
                                            <p:tav tm="0">
                                              <p:val>
                                                <p:strVal val="0-#ppt_w/2"/>
                                              </p:val>
                                            </p:tav>
                                            <p:tav tm="100000">
                                              <p:val>
                                                <p:strVal val="#ppt_x"/>
                                              </p:val>
                                            </p:tav>
                                          </p:tavLst>
                                        </p:anim>
                                        <p:anim calcmode="lin" valueType="num">
                                          <p:cBhvr>
                                            <p:cTn id="40" dur="500" fill="hold"/>
                                            <p:tgtEl>
                                              <p:spTgt spid="114"/>
                                            </p:tgtEl>
                                            <p:attrNameLst>
                                              <p:attrName>ppt_y</p:attrName>
                                            </p:attrNameLst>
                                          </p:cBhvr>
                                          <p:tavLst>
                                            <p:tav tm="0">
                                              <p:val>
                                                <p:strVal val="#ppt_y"/>
                                              </p:val>
                                            </p:tav>
                                            <p:tav tm="100000">
                                              <p:val>
                                                <p:strVal val="#ppt_y"/>
                                              </p:val>
                                            </p:tav>
                                          </p:tavLst>
                                        </p:anim>
                                      </p:childTnLst>
                                    </p:cTn>
                                  </p:par>
                                </p:childTnLst>
                              </p:cTn>
                            </p:par>
                            <p:par>
                              <p:cTn id="41" fill="hold">
                                <p:stCondLst>
                                  <p:cond delay="6949"/>
                                </p:stCondLst>
                                <p:childTnLst>
                                  <p:par>
                                    <p:cTn id="42" presetID="26" presetClass="emph" presetSubtype="0" fill="hold" grpId="1" nodeType="afterEffect">
                                      <p:stCondLst>
                                        <p:cond delay="0"/>
                                      </p:stCondLst>
                                      <p:iterate type="lt">
                                        <p:tmPct val="10000"/>
                                      </p:iterate>
                                      <p:childTnLst>
                                        <p:animEffect transition="out" filter="fade">
                                          <p:cBhvr>
                                            <p:cTn id="43" dur="500" tmFilter="0, 0; .2, .5; .8, .5; 1, 0"/>
                                            <p:tgtEl>
                                              <p:spTgt spid="114"/>
                                            </p:tgtEl>
                                          </p:cBhvr>
                                        </p:animEffect>
                                        <p:animScale>
                                          <p:cBhvr>
                                            <p:cTn id="44" dur="250" autoRev="1" fill="hold"/>
                                            <p:tgtEl>
                                              <p:spTgt spid="114"/>
                                            </p:tgtEl>
                                          </p:cBhvr>
                                          <p:by x="105000" y="105000"/>
                                        </p:animScale>
                                      </p:childTnLst>
                                    </p:cTn>
                                  </p:par>
                                </p:childTnLst>
                              </p:cTn>
                            </p:par>
                            <p:par>
                              <p:cTn id="45" fill="hold">
                                <p:stCondLst>
                                  <p:cond delay="7599"/>
                                </p:stCondLst>
                                <p:childTnLst>
                                  <p:par>
                                    <p:cTn id="46" presetID="2" presetClass="entr" presetSubtype="8" fill="hold" grpId="0" nodeType="afterEffect">
                                      <p:stCondLst>
                                        <p:cond delay="0"/>
                                      </p:stCondLst>
                                      <p:iterate type="lt">
                                        <p:tmPct val="10000"/>
                                      </p:iterate>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ppt_x</p:attrName>
                                            </p:attrNameLst>
                                          </p:cBhvr>
                                          <p:tavLst>
                                            <p:tav tm="0">
                                              <p:val>
                                                <p:strVal val="0-#ppt_w/2"/>
                                              </p:val>
                                            </p:tav>
                                            <p:tav tm="100000">
                                              <p:val>
                                                <p:strVal val="#ppt_x"/>
                                              </p:val>
                                            </p:tav>
                                          </p:tavLst>
                                        </p:anim>
                                        <p:anim calcmode="lin" valueType="num">
                                          <p:cBhvr>
                                            <p:cTn id="49" dur="500" fill="hold"/>
                                            <p:tgtEl>
                                              <p:spTgt spid="115"/>
                                            </p:tgtEl>
                                            <p:attrNameLst>
                                              <p:attrName>ppt_y</p:attrName>
                                            </p:attrNameLst>
                                          </p:cBhvr>
                                          <p:tavLst>
                                            <p:tav tm="0">
                                              <p:val>
                                                <p:strVal val="#ppt_y"/>
                                              </p:val>
                                            </p:tav>
                                            <p:tav tm="100000">
                                              <p:val>
                                                <p:strVal val="#ppt_y"/>
                                              </p:val>
                                            </p:tav>
                                          </p:tavLst>
                                        </p:anim>
                                      </p:childTnLst>
                                    </p:cTn>
                                  </p:par>
                                </p:childTnLst>
                              </p:cTn>
                            </p:par>
                            <p:par>
                              <p:cTn id="50" fill="hold">
                                <p:stCondLst>
                                  <p:cond delay="8250"/>
                                </p:stCondLst>
                                <p:childTnLst>
                                  <p:par>
                                    <p:cTn id="51" presetID="26" presetClass="emph" presetSubtype="0" fill="hold" grpId="1" nodeType="afterEffect">
                                      <p:stCondLst>
                                        <p:cond delay="0"/>
                                      </p:stCondLst>
                                      <p:iterate type="lt">
                                        <p:tmPct val="10000"/>
                                      </p:iterate>
                                      <p:childTnLst>
                                        <p:animEffect transition="out" filter="fade">
                                          <p:cBhvr>
                                            <p:cTn id="52" dur="500" tmFilter="0, 0; .2, .5; .8, .5; 1, 0"/>
                                            <p:tgtEl>
                                              <p:spTgt spid="115"/>
                                            </p:tgtEl>
                                          </p:cBhvr>
                                        </p:animEffect>
                                        <p:animScale>
                                          <p:cBhvr>
                                            <p:cTn id="53" dur="250" autoRev="1" fill="hold"/>
                                            <p:tgtEl>
                                              <p:spTgt spid="115"/>
                                            </p:tgtEl>
                                          </p:cBhvr>
                                          <p:by x="105000" y="105000"/>
                                        </p:animScale>
                                      </p:childTnLst>
                                    </p:cTn>
                                  </p:par>
                                  <p:par>
                                    <p:cTn id="54" presetID="2" presetClass="entr" presetSubtype="2" decel="100000" fill="hold" grpId="0" nodeType="withEffect">
                                      <p:stCondLst>
                                        <p:cond delay="60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1400" fill="hold"/>
                                            <p:tgtEl>
                                              <p:spTgt spid="94"/>
                                            </p:tgtEl>
                                            <p:attrNameLst>
                                              <p:attrName>ppt_x</p:attrName>
                                            </p:attrNameLst>
                                          </p:cBhvr>
                                          <p:tavLst>
                                            <p:tav tm="0">
                                              <p:val>
                                                <p:strVal val="1+#ppt_w/2"/>
                                              </p:val>
                                            </p:tav>
                                            <p:tav tm="100000">
                                              <p:val>
                                                <p:strVal val="#ppt_x"/>
                                              </p:val>
                                            </p:tav>
                                          </p:tavLst>
                                        </p:anim>
                                        <p:anim calcmode="lin" valueType="num">
                                          <p:cBhvr additive="base">
                                            <p:cTn id="57" dur="1400" fill="hold"/>
                                            <p:tgtEl>
                                              <p:spTgt spid="94"/>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60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1400" fill="hold"/>
                                            <p:tgtEl>
                                              <p:spTgt spid="95"/>
                                            </p:tgtEl>
                                            <p:attrNameLst>
                                              <p:attrName>ppt_x</p:attrName>
                                            </p:attrNameLst>
                                          </p:cBhvr>
                                          <p:tavLst>
                                            <p:tav tm="0">
                                              <p:val>
                                                <p:strVal val="1+#ppt_w/2"/>
                                              </p:val>
                                            </p:tav>
                                            <p:tav tm="100000">
                                              <p:val>
                                                <p:strVal val="#ppt_x"/>
                                              </p:val>
                                            </p:tav>
                                          </p:tavLst>
                                        </p:anim>
                                        <p:anim calcmode="lin" valueType="num">
                                          <p:cBhvr additive="base">
                                            <p:cTn id="61" dur="1400" fill="hold"/>
                                            <p:tgtEl>
                                              <p:spTgt spid="9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6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1400" fill="hold"/>
                                            <p:tgtEl>
                                              <p:spTgt spid="98"/>
                                            </p:tgtEl>
                                            <p:attrNameLst>
                                              <p:attrName>ppt_x</p:attrName>
                                            </p:attrNameLst>
                                          </p:cBhvr>
                                          <p:tavLst>
                                            <p:tav tm="0">
                                              <p:val>
                                                <p:strVal val="1+#ppt_w/2"/>
                                              </p:val>
                                            </p:tav>
                                            <p:tav tm="100000">
                                              <p:val>
                                                <p:strVal val="#ppt_x"/>
                                              </p:val>
                                            </p:tav>
                                          </p:tavLst>
                                        </p:anim>
                                        <p:anim calcmode="lin" valueType="num">
                                          <p:cBhvr additive="base">
                                            <p:cTn id="65" dur="14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3" grpId="0"/>
          <p:bldP spid="113" grpId="1"/>
          <p:bldP spid="114" grpId="0"/>
          <p:bldP spid="114" grpId="1"/>
          <p:bldP spid="115" grpId="0"/>
          <p:bldP spid="115" grpId="1"/>
          <p:bldP spid="94" grpId="0"/>
          <p:bldP spid="95" grpId="0"/>
          <p:bldP spid="9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8" fill="hold" grpId="0" nodeType="afterEffect">
                                      <p:stCondLst>
                                        <p:cond delay="0"/>
                                      </p:stCondLst>
                                      <p:iterate type="lt">
                                        <p:tmPct val="10000"/>
                                      </p:iterate>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ppt_x</p:attrName>
                                            </p:attrNameLst>
                                          </p:cBhvr>
                                          <p:tavLst>
                                            <p:tav tm="0">
                                              <p:val>
                                                <p:strVal val="0-#ppt_w/2"/>
                                              </p:val>
                                            </p:tav>
                                            <p:tav tm="100000">
                                              <p:val>
                                                <p:strVal val="#ppt_x"/>
                                              </p:val>
                                            </p:tav>
                                          </p:tavLst>
                                        </p:anim>
                                        <p:anim calcmode="lin" valueType="num">
                                          <p:cBhvr>
                                            <p:cTn id="31" dur="500" fill="hold"/>
                                            <p:tgtEl>
                                              <p:spTgt spid="113"/>
                                            </p:tgtEl>
                                            <p:attrNameLst>
                                              <p:attrName>ppt_y</p:attrName>
                                            </p:attrNameLst>
                                          </p:cBhvr>
                                          <p:tavLst>
                                            <p:tav tm="0">
                                              <p:val>
                                                <p:strVal val="#ppt_y"/>
                                              </p:val>
                                            </p:tav>
                                            <p:tav tm="100000">
                                              <p:val>
                                                <p:strVal val="#ppt_y"/>
                                              </p:val>
                                            </p:tav>
                                          </p:tavLst>
                                        </p:anim>
                                      </p:childTnLst>
                                    </p:cTn>
                                  </p:par>
                                </p:childTnLst>
                              </p:cTn>
                            </p:par>
                            <p:par>
                              <p:cTn id="32" fill="hold">
                                <p:stCondLst>
                                  <p:cond delay="5650"/>
                                </p:stCondLst>
                                <p:childTnLst>
                                  <p:par>
                                    <p:cTn id="33" presetID="26" presetClass="emph" presetSubtype="0" fill="hold" grpId="1" nodeType="afterEffect">
                                      <p:stCondLst>
                                        <p:cond delay="0"/>
                                      </p:stCondLst>
                                      <p:iterate type="lt">
                                        <p:tmPct val="10000"/>
                                      </p:iterate>
                                      <p:childTnLst>
                                        <p:animEffect transition="out" filter="fade">
                                          <p:cBhvr>
                                            <p:cTn id="34" dur="500" tmFilter="0, 0; .2, .5; .8, .5; 1, 0"/>
                                            <p:tgtEl>
                                              <p:spTgt spid="113"/>
                                            </p:tgtEl>
                                          </p:cBhvr>
                                        </p:animEffect>
                                        <p:animScale>
                                          <p:cBhvr>
                                            <p:cTn id="35" dur="250" autoRev="1" fill="hold"/>
                                            <p:tgtEl>
                                              <p:spTgt spid="113"/>
                                            </p:tgtEl>
                                          </p:cBhvr>
                                          <p:by x="105000" y="105000"/>
                                        </p:animScale>
                                      </p:childTnLst>
                                    </p:cTn>
                                  </p:par>
                                </p:childTnLst>
                              </p:cTn>
                            </p:par>
                            <p:par>
                              <p:cTn id="36" fill="hold">
                                <p:stCondLst>
                                  <p:cond delay="6300"/>
                                </p:stCondLst>
                                <p:childTnLst>
                                  <p:par>
                                    <p:cTn id="37" presetID="2" presetClass="entr" presetSubtype="8" fill="hold" grpId="0" nodeType="afterEffect">
                                      <p:stCondLst>
                                        <p:cond delay="0"/>
                                      </p:stCondLst>
                                      <p:iterate type="lt">
                                        <p:tmPct val="10000"/>
                                      </p:iterate>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ppt_x</p:attrName>
                                            </p:attrNameLst>
                                          </p:cBhvr>
                                          <p:tavLst>
                                            <p:tav tm="0">
                                              <p:val>
                                                <p:strVal val="0-#ppt_w/2"/>
                                              </p:val>
                                            </p:tav>
                                            <p:tav tm="100000">
                                              <p:val>
                                                <p:strVal val="#ppt_x"/>
                                              </p:val>
                                            </p:tav>
                                          </p:tavLst>
                                        </p:anim>
                                        <p:anim calcmode="lin" valueType="num">
                                          <p:cBhvr>
                                            <p:cTn id="40" dur="500" fill="hold"/>
                                            <p:tgtEl>
                                              <p:spTgt spid="114"/>
                                            </p:tgtEl>
                                            <p:attrNameLst>
                                              <p:attrName>ppt_y</p:attrName>
                                            </p:attrNameLst>
                                          </p:cBhvr>
                                          <p:tavLst>
                                            <p:tav tm="0">
                                              <p:val>
                                                <p:strVal val="#ppt_y"/>
                                              </p:val>
                                            </p:tav>
                                            <p:tav tm="100000">
                                              <p:val>
                                                <p:strVal val="#ppt_y"/>
                                              </p:val>
                                            </p:tav>
                                          </p:tavLst>
                                        </p:anim>
                                      </p:childTnLst>
                                    </p:cTn>
                                  </p:par>
                                </p:childTnLst>
                              </p:cTn>
                            </p:par>
                            <p:par>
                              <p:cTn id="41" fill="hold">
                                <p:stCondLst>
                                  <p:cond delay="6949"/>
                                </p:stCondLst>
                                <p:childTnLst>
                                  <p:par>
                                    <p:cTn id="42" presetID="26" presetClass="emph" presetSubtype="0" fill="hold" grpId="1" nodeType="afterEffect">
                                      <p:stCondLst>
                                        <p:cond delay="0"/>
                                      </p:stCondLst>
                                      <p:iterate type="lt">
                                        <p:tmPct val="10000"/>
                                      </p:iterate>
                                      <p:childTnLst>
                                        <p:animEffect transition="out" filter="fade">
                                          <p:cBhvr>
                                            <p:cTn id="43" dur="500" tmFilter="0, 0; .2, .5; .8, .5; 1, 0"/>
                                            <p:tgtEl>
                                              <p:spTgt spid="114"/>
                                            </p:tgtEl>
                                          </p:cBhvr>
                                        </p:animEffect>
                                        <p:animScale>
                                          <p:cBhvr>
                                            <p:cTn id="44" dur="250" autoRev="1" fill="hold"/>
                                            <p:tgtEl>
                                              <p:spTgt spid="114"/>
                                            </p:tgtEl>
                                          </p:cBhvr>
                                          <p:by x="105000" y="105000"/>
                                        </p:animScale>
                                      </p:childTnLst>
                                    </p:cTn>
                                  </p:par>
                                </p:childTnLst>
                              </p:cTn>
                            </p:par>
                            <p:par>
                              <p:cTn id="45" fill="hold">
                                <p:stCondLst>
                                  <p:cond delay="7599"/>
                                </p:stCondLst>
                                <p:childTnLst>
                                  <p:par>
                                    <p:cTn id="46" presetID="2" presetClass="entr" presetSubtype="8" fill="hold" grpId="0" nodeType="afterEffect">
                                      <p:stCondLst>
                                        <p:cond delay="0"/>
                                      </p:stCondLst>
                                      <p:iterate type="lt">
                                        <p:tmPct val="10000"/>
                                      </p:iterate>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ppt_x</p:attrName>
                                            </p:attrNameLst>
                                          </p:cBhvr>
                                          <p:tavLst>
                                            <p:tav tm="0">
                                              <p:val>
                                                <p:strVal val="0-#ppt_w/2"/>
                                              </p:val>
                                            </p:tav>
                                            <p:tav tm="100000">
                                              <p:val>
                                                <p:strVal val="#ppt_x"/>
                                              </p:val>
                                            </p:tav>
                                          </p:tavLst>
                                        </p:anim>
                                        <p:anim calcmode="lin" valueType="num">
                                          <p:cBhvr>
                                            <p:cTn id="49" dur="500" fill="hold"/>
                                            <p:tgtEl>
                                              <p:spTgt spid="115"/>
                                            </p:tgtEl>
                                            <p:attrNameLst>
                                              <p:attrName>ppt_y</p:attrName>
                                            </p:attrNameLst>
                                          </p:cBhvr>
                                          <p:tavLst>
                                            <p:tav tm="0">
                                              <p:val>
                                                <p:strVal val="#ppt_y"/>
                                              </p:val>
                                            </p:tav>
                                            <p:tav tm="100000">
                                              <p:val>
                                                <p:strVal val="#ppt_y"/>
                                              </p:val>
                                            </p:tav>
                                          </p:tavLst>
                                        </p:anim>
                                      </p:childTnLst>
                                    </p:cTn>
                                  </p:par>
                                </p:childTnLst>
                              </p:cTn>
                            </p:par>
                            <p:par>
                              <p:cTn id="50" fill="hold">
                                <p:stCondLst>
                                  <p:cond delay="8250"/>
                                </p:stCondLst>
                                <p:childTnLst>
                                  <p:par>
                                    <p:cTn id="51" presetID="26" presetClass="emph" presetSubtype="0" fill="hold" grpId="1" nodeType="afterEffect">
                                      <p:stCondLst>
                                        <p:cond delay="0"/>
                                      </p:stCondLst>
                                      <p:iterate type="lt">
                                        <p:tmPct val="10000"/>
                                      </p:iterate>
                                      <p:childTnLst>
                                        <p:animEffect transition="out" filter="fade">
                                          <p:cBhvr>
                                            <p:cTn id="52" dur="500" tmFilter="0, 0; .2, .5; .8, .5; 1, 0"/>
                                            <p:tgtEl>
                                              <p:spTgt spid="115"/>
                                            </p:tgtEl>
                                          </p:cBhvr>
                                        </p:animEffect>
                                        <p:animScale>
                                          <p:cBhvr>
                                            <p:cTn id="53" dur="250" autoRev="1" fill="hold"/>
                                            <p:tgtEl>
                                              <p:spTgt spid="115"/>
                                            </p:tgtEl>
                                          </p:cBhvr>
                                          <p:by x="105000" y="105000"/>
                                        </p:animScale>
                                      </p:childTnLst>
                                    </p:cTn>
                                  </p:par>
                                  <p:par>
                                    <p:cTn id="54" presetID="2" presetClass="entr" presetSubtype="2" decel="100000" fill="hold" grpId="0" nodeType="withEffect">
                                      <p:stCondLst>
                                        <p:cond delay="60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1400" fill="hold"/>
                                            <p:tgtEl>
                                              <p:spTgt spid="94"/>
                                            </p:tgtEl>
                                            <p:attrNameLst>
                                              <p:attrName>ppt_x</p:attrName>
                                            </p:attrNameLst>
                                          </p:cBhvr>
                                          <p:tavLst>
                                            <p:tav tm="0">
                                              <p:val>
                                                <p:strVal val="1+#ppt_w/2"/>
                                              </p:val>
                                            </p:tav>
                                            <p:tav tm="100000">
                                              <p:val>
                                                <p:strVal val="#ppt_x"/>
                                              </p:val>
                                            </p:tav>
                                          </p:tavLst>
                                        </p:anim>
                                        <p:anim calcmode="lin" valueType="num">
                                          <p:cBhvr additive="base">
                                            <p:cTn id="57" dur="1400" fill="hold"/>
                                            <p:tgtEl>
                                              <p:spTgt spid="94"/>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60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1400" fill="hold"/>
                                            <p:tgtEl>
                                              <p:spTgt spid="95"/>
                                            </p:tgtEl>
                                            <p:attrNameLst>
                                              <p:attrName>ppt_x</p:attrName>
                                            </p:attrNameLst>
                                          </p:cBhvr>
                                          <p:tavLst>
                                            <p:tav tm="0">
                                              <p:val>
                                                <p:strVal val="1+#ppt_w/2"/>
                                              </p:val>
                                            </p:tav>
                                            <p:tav tm="100000">
                                              <p:val>
                                                <p:strVal val="#ppt_x"/>
                                              </p:val>
                                            </p:tav>
                                          </p:tavLst>
                                        </p:anim>
                                        <p:anim calcmode="lin" valueType="num">
                                          <p:cBhvr additive="base">
                                            <p:cTn id="61" dur="1400" fill="hold"/>
                                            <p:tgtEl>
                                              <p:spTgt spid="9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6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1400" fill="hold"/>
                                            <p:tgtEl>
                                              <p:spTgt spid="98"/>
                                            </p:tgtEl>
                                            <p:attrNameLst>
                                              <p:attrName>ppt_x</p:attrName>
                                            </p:attrNameLst>
                                          </p:cBhvr>
                                          <p:tavLst>
                                            <p:tav tm="0">
                                              <p:val>
                                                <p:strVal val="1+#ppt_w/2"/>
                                              </p:val>
                                            </p:tav>
                                            <p:tav tm="100000">
                                              <p:val>
                                                <p:strVal val="#ppt_x"/>
                                              </p:val>
                                            </p:tav>
                                          </p:tavLst>
                                        </p:anim>
                                        <p:anim calcmode="lin" valueType="num">
                                          <p:cBhvr additive="base">
                                            <p:cTn id="65" dur="14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3" grpId="0"/>
          <p:bldP spid="113" grpId="1"/>
          <p:bldP spid="114" grpId="0"/>
          <p:bldP spid="114" grpId="1"/>
          <p:bldP spid="115" grpId="0"/>
          <p:bldP spid="115" grpId="1"/>
          <p:bldP spid="94" grpId="0"/>
          <p:bldP spid="95" grpId="0"/>
          <p:bldP spid="9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组合 275"/>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77" name="组合 276"/>
            <p:cNvGrpSpPr/>
            <p:nvPr/>
          </p:nvGrpSpPr>
          <p:grpSpPr>
            <a:xfrm rot="1500213">
              <a:off x="1816885" y="160250"/>
              <a:ext cx="4835931" cy="4183077"/>
              <a:chOff x="2983829" y="1091787"/>
              <a:chExt cx="4835931" cy="4183077"/>
            </a:xfrm>
            <a:grpFill/>
          </p:grpSpPr>
          <p:sp>
            <p:nvSpPr>
              <p:cNvPr id="27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2"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3"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4"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5"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7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125"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127" name="组合 126"/>
            <p:cNvGrpSpPr/>
            <p:nvPr/>
          </p:nvGrpSpPr>
          <p:grpSpPr>
            <a:xfrm rot="1500213">
              <a:off x="1816885" y="160250"/>
              <a:ext cx="4835931" cy="4183077"/>
              <a:chOff x="2983829" y="1091787"/>
              <a:chExt cx="4835931" cy="4183077"/>
            </a:xfrm>
            <a:grpFill/>
          </p:grpSpPr>
          <p:sp>
            <p:nvSpPr>
              <p:cNvPr id="12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2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用户付费诱因</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90" name="Freeform 7"/>
          <p:cNvSpPr/>
          <p:nvPr/>
        </p:nvSpPr>
        <p:spPr bwMode="auto">
          <a:xfrm>
            <a:off x="5442225" y="1440093"/>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Oval 12"/>
          <p:cNvSpPr>
            <a:spLocks noChangeArrowheads="1"/>
          </p:cNvSpPr>
          <p:nvPr/>
        </p:nvSpPr>
        <p:spPr bwMode="auto">
          <a:xfrm>
            <a:off x="5784030" y="1913264"/>
            <a:ext cx="163888" cy="164526"/>
          </a:xfrm>
          <a:prstGeom prst="ellipse">
            <a:avLst/>
          </a:prstGeom>
          <a:solidFill>
            <a:srgbClr val="40CDAC"/>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2" name="Oval 13"/>
          <p:cNvSpPr>
            <a:spLocks noChangeArrowheads="1"/>
          </p:cNvSpPr>
          <p:nvPr/>
        </p:nvSpPr>
        <p:spPr bwMode="auto">
          <a:xfrm>
            <a:off x="6151343" y="3135091"/>
            <a:ext cx="164526" cy="163888"/>
          </a:xfrm>
          <a:prstGeom prst="ellipse">
            <a:avLst/>
          </a:prstGeom>
          <a:solidFill>
            <a:srgbClr val="40CDAC"/>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3" name="Oval 14"/>
          <p:cNvSpPr>
            <a:spLocks noChangeArrowheads="1"/>
          </p:cNvSpPr>
          <p:nvPr/>
        </p:nvSpPr>
        <p:spPr bwMode="auto">
          <a:xfrm>
            <a:off x="5775102" y="4057200"/>
            <a:ext cx="163888" cy="163888"/>
          </a:xfrm>
          <a:prstGeom prst="ellipse">
            <a:avLst/>
          </a:prstGeom>
          <a:solidFill>
            <a:srgbClr val="40CDAC"/>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9" name="Oval 15"/>
          <p:cNvSpPr>
            <a:spLocks noChangeArrowheads="1"/>
          </p:cNvSpPr>
          <p:nvPr/>
        </p:nvSpPr>
        <p:spPr bwMode="auto">
          <a:xfrm>
            <a:off x="6106067" y="5347898"/>
            <a:ext cx="164526" cy="163888"/>
          </a:xfrm>
          <a:prstGeom prst="ellipse">
            <a:avLst/>
          </a:prstGeom>
          <a:solidFill>
            <a:srgbClr val="40CDAC"/>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100" name="Line 16"/>
          <p:cNvSpPr>
            <a:spLocks noChangeShapeType="1"/>
          </p:cNvSpPr>
          <p:nvPr/>
        </p:nvSpPr>
        <p:spPr bwMode="auto">
          <a:xfrm flipH="1">
            <a:off x="4755425" y="1996165"/>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17"/>
          <p:cNvSpPr>
            <a:spLocks noChangeShapeType="1"/>
          </p:cNvSpPr>
          <p:nvPr/>
        </p:nvSpPr>
        <p:spPr bwMode="auto">
          <a:xfrm flipH="1">
            <a:off x="6315869" y="3216078"/>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18"/>
          <p:cNvSpPr>
            <a:spLocks noChangeShapeType="1"/>
          </p:cNvSpPr>
          <p:nvPr/>
        </p:nvSpPr>
        <p:spPr bwMode="auto">
          <a:xfrm flipH="1" flipV="1">
            <a:off x="4649835" y="4139462"/>
            <a:ext cx="1126542" cy="1"/>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Line 19"/>
          <p:cNvSpPr>
            <a:spLocks noChangeShapeType="1"/>
          </p:cNvSpPr>
          <p:nvPr/>
        </p:nvSpPr>
        <p:spPr bwMode="auto">
          <a:xfrm flipH="1">
            <a:off x="6268680" y="5430799"/>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TextBox 45"/>
          <p:cNvSpPr txBox="1"/>
          <p:nvPr/>
        </p:nvSpPr>
        <p:spPr>
          <a:xfrm>
            <a:off x="2832547" y="1851746"/>
            <a:ext cx="1752808" cy="972574"/>
          </a:xfrm>
          <a:prstGeom prst="rect">
            <a:avLst/>
          </a:prstGeom>
          <a:noFill/>
        </p:spPr>
        <p:txBody>
          <a:bodyPr wrap="square" rtlCol="0">
            <a:spAutoFit/>
          </a:body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以内容建设为主，吸引会员加入，通过收会员费盈利，这是目前该行业最主要盈利模式。</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TextBox 47"/>
          <p:cNvSpPr txBox="1"/>
          <p:nvPr/>
        </p:nvSpPr>
        <p:spPr>
          <a:xfrm>
            <a:off x="7530822" y="3068318"/>
            <a:ext cx="1796654" cy="972574"/>
          </a:xfrm>
          <a:prstGeom prst="rect">
            <a:avLst/>
          </a:prstGeom>
          <a:noFill/>
        </p:spPr>
        <p:txBody>
          <a:bodyPr wrap="square" rtlCol="0">
            <a:spAutoFit/>
          </a:body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购买目的主要是以向主播或其他用户赠送礼物的方式表达情感，如购买鲜花、砖头、抱抱等；</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TextBox 49"/>
          <p:cNvSpPr txBox="1"/>
          <p:nvPr/>
        </p:nvSpPr>
        <p:spPr>
          <a:xfrm>
            <a:off x="2832546" y="4033303"/>
            <a:ext cx="1752809" cy="972574"/>
          </a:xfrm>
          <a:prstGeom prst="rect">
            <a:avLst/>
          </a:prstGeom>
          <a:noFill/>
        </p:spPr>
        <p:txBody>
          <a:bodyPr wrap="square" rtlCol="0">
            <a:spAutoFit/>
          </a:body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用户通过付费成为会员，享受专属权利，满足更多的应用需求，拓展使用社交某某服务的范围。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TextBox 51"/>
          <p:cNvSpPr txBox="1"/>
          <p:nvPr/>
        </p:nvSpPr>
        <p:spPr>
          <a:xfrm>
            <a:off x="7404787" y="5279719"/>
            <a:ext cx="1828560" cy="972574"/>
          </a:xfrm>
          <a:prstGeom prst="rect">
            <a:avLst/>
          </a:prstGeom>
          <a:noFill/>
        </p:spPr>
        <p:txBody>
          <a:bodyPr wrap="square" rtlCol="0">
            <a:spAutoFit/>
          </a:body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用户通过付费可以参与社交某某网站</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软件举办的相关线上或线下活动，获得参与活动资格。</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1" name="椭圆 120"/>
          <p:cNvSpPr/>
          <p:nvPr/>
        </p:nvSpPr>
        <p:spPr>
          <a:xfrm>
            <a:off x="6028029" y="1616680"/>
            <a:ext cx="1186434" cy="1186862"/>
          </a:xfrm>
          <a:prstGeom prst="ellipse">
            <a:avLst/>
          </a:prstGeom>
          <a:gradFill flip="none" rotWithShape="1">
            <a:gsLst>
              <a:gs pos="0">
                <a:srgbClr val="1AB9E6">
                  <a:alpha val="70000"/>
                </a:srgbClr>
              </a:gs>
              <a:gs pos="100000">
                <a:srgbClr val="40CDAC">
                  <a:shade val="100000"/>
                  <a:satMod val="115000"/>
                  <a:alpha val="70000"/>
                </a:srgbClr>
              </a:gs>
            </a:gsLst>
            <a:lin ang="0" scaled="1"/>
            <a:tileRect/>
          </a:gradFill>
          <a:ln w="25400">
            <a:noFill/>
          </a:ln>
          <a:effectLst>
            <a:outerShdw blurRad="419100" dist="5715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会员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付费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2" name="椭圆 121"/>
          <p:cNvSpPr/>
          <p:nvPr/>
        </p:nvSpPr>
        <p:spPr>
          <a:xfrm>
            <a:off x="4850679" y="2609893"/>
            <a:ext cx="1186434" cy="1186862"/>
          </a:xfrm>
          <a:prstGeom prst="ellipse">
            <a:avLst/>
          </a:prstGeom>
          <a:gradFill flip="none" rotWithShape="1">
            <a:gsLst>
              <a:gs pos="0">
                <a:srgbClr val="1AB9E6">
                  <a:alpha val="70000"/>
                </a:srgbClr>
              </a:gs>
              <a:gs pos="100000">
                <a:srgbClr val="40CDAC">
                  <a:shade val="100000"/>
                  <a:satMod val="115000"/>
                  <a:alpha val="70000"/>
                </a:srgbClr>
              </a:gs>
            </a:gsLst>
            <a:lin ang="0" scaled="1"/>
            <a:tileRect/>
          </a:gradFill>
          <a:ln w="25400">
            <a:noFill/>
          </a:ln>
          <a:effectLst>
            <a:outerShdw blurRad="419100" dist="5715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虚拟</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礼品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3" name="椭圆 122"/>
          <p:cNvSpPr/>
          <p:nvPr/>
        </p:nvSpPr>
        <p:spPr>
          <a:xfrm>
            <a:off x="6027311" y="3545713"/>
            <a:ext cx="1186434" cy="1186862"/>
          </a:xfrm>
          <a:prstGeom prst="ellipse">
            <a:avLst/>
          </a:prstGeom>
          <a:gradFill flip="none" rotWithShape="1">
            <a:gsLst>
              <a:gs pos="0">
                <a:srgbClr val="1AB9E6">
                  <a:alpha val="70000"/>
                </a:srgbClr>
              </a:gs>
              <a:gs pos="100000">
                <a:srgbClr val="40CDAC">
                  <a:shade val="100000"/>
                  <a:satMod val="115000"/>
                  <a:alpha val="70000"/>
                </a:srgbClr>
              </a:gs>
            </a:gsLst>
            <a:lin ang="0" scaled="1"/>
            <a:tileRect/>
          </a:gradFill>
          <a:ln w="25400">
            <a:noFill/>
          </a:ln>
          <a:effectLst>
            <a:outerShdw blurRad="419100" dist="5715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增值</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服务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4" name="椭圆 123"/>
          <p:cNvSpPr/>
          <p:nvPr/>
        </p:nvSpPr>
        <p:spPr>
          <a:xfrm>
            <a:off x="4848490" y="4563795"/>
            <a:ext cx="1186434" cy="1186862"/>
          </a:xfrm>
          <a:prstGeom prst="ellipse">
            <a:avLst/>
          </a:prstGeom>
          <a:gradFill flip="none" rotWithShape="1">
            <a:gsLst>
              <a:gs pos="0">
                <a:srgbClr val="1AB9E6">
                  <a:alpha val="70000"/>
                </a:srgbClr>
              </a:gs>
              <a:gs pos="100000">
                <a:srgbClr val="40CDAC">
                  <a:shade val="100000"/>
                  <a:satMod val="115000"/>
                  <a:alpha val="70000"/>
                </a:srgbClr>
              </a:gs>
            </a:gsLst>
            <a:lin ang="0" scaled="1"/>
            <a:tileRect/>
          </a:gradFill>
          <a:ln w="25400">
            <a:noFill/>
          </a:ln>
          <a:effectLst>
            <a:outerShdw blurRad="419100" dist="5715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活动</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付费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14:bounceEnd="68000">
                                          <p:cBhvr additive="base">
                                            <p:cTn id="17" dur="500" fill="hold"/>
                                            <p:tgtEl>
                                              <p:spTgt spid="125"/>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14:presetBounceEnd="68000">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14:bounceEnd="68000">
                                          <p:cBhvr additive="base">
                                            <p:cTn id="22" dur="500" fill="hold"/>
                                            <p:tgtEl>
                                              <p:spTgt spid="126"/>
                                            </p:tgtEl>
                                            <p:attrNameLst>
                                              <p:attrName>ppt_x</p:attrName>
                                            </p:attrNameLst>
                                          </p:cBhvr>
                                          <p:tavLst>
                                            <p:tav tm="0">
                                              <p:val>
                                                <p:strVal val="#ppt_x"/>
                                              </p:val>
                                            </p:tav>
                                            <p:tav tm="100000">
                                              <p:val>
                                                <p:strVal val="#ppt_x"/>
                                              </p:val>
                                            </p:tav>
                                          </p:tavLst>
                                        </p:anim>
                                        <p:anim calcmode="lin" valueType="num" p14:bounceEnd="68000">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14:presetBounceEnd="68000">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14:bounceEnd="68000">
                                          <p:cBhvr additive="base">
                                            <p:cTn id="26" dur="500" fill="hold"/>
                                            <p:tgtEl>
                                              <p:spTgt spid="276"/>
                                            </p:tgtEl>
                                            <p:attrNameLst>
                                              <p:attrName>ppt_x</p:attrName>
                                            </p:attrNameLst>
                                          </p:cBhvr>
                                          <p:tavLst>
                                            <p:tav tm="0">
                                              <p:val>
                                                <p:strVal val="1+#ppt_w/2"/>
                                              </p:val>
                                            </p:tav>
                                            <p:tav tm="100000">
                                              <p:val>
                                                <p:strVal val="#ppt_x"/>
                                              </p:val>
                                            </p:tav>
                                          </p:tavLst>
                                        </p:anim>
                                        <p:anim calcmode="lin" valueType="num" p14:bounceEnd="68000">
                                          <p:cBhvr additive="base">
                                            <p:cTn id="27" dur="500" fill="hold"/>
                                            <p:tgtEl>
                                              <p:spTgt spid="276"/>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4000"/>
                                            <p:tgtEl>
                                              <p:spTgt spid="9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par>
                                    <p:cTn id="35" presetID="35" presetClass="path" presetSubtype="0" decel="40000" fill="hold" grpId="1" nodeType="withEffect">
                                      <p:stCondLst>
                                        <p:cond delay="500"/>
                                      </p:stCondLst>
                                      <p:childTnLst>
                                        <p:animMotion origin="layout" path="M 0.08919 -2.22222E-6 L -0.0306 -2.22222E-6 " pathEditMode="relative" rAng="0" ptsTypes="AA">
                                          <p:cBhvr>
                                            <p:cTn id="36" dur="1000" fill="hold"/>
                                            <p:tgtEl>
                                              <p:spTgt spid="121"/>
                                            </p:tgtEl>
                                            <p:attrNameLst>
                                              <p:attrName>ppt_x</p:attrName>
                                              <p:attrName>ppt_y</p:attrName>
                                            </p:attrNameLst>
                                          </p:cBhvr>
                                          <p:rCtr x="-5990" y="0"/>
                                        </p:animMotion>
                                      </p:childTnLst>
                                    </p:cTn>
                                  </p:par>
                                  <p:par>
                                    <p:cTn id="37" presetID="35" presetClass="path" presetSubtype="0" accel="40000" decel="40000" fill="hold" grpId="2" nodeType="withEffect">
                                      <p:stCondLst>
                                        <p:cond delay="1500"/>
                                      </p:stCondLst>
                                      <p:childTnLst>
                                        <p:animMotion origin="layout" path="M 1.04167E-6 -2.22222E-6 L -0.03073 -2.22222E-6 " pathEditMode="relative" rAng="0" ptsTypes="AA">
                                          <p:cBhvr>
                                            <p:cTn id="38" dur="1000" spd="-100000" fill="hold"/>
                                            <p:tgtEl>
                                              <p:spTgt spid="121"/>
                                            </p:tgtEl>
                                            <p:attrNameLst>
                                              <p:attrName>ppt_x</p:attrName>
                                              <p:attrName>ppt_y</p:attrName>
                                            </p:attrNameLst>
                                          </p:cBhvr>
                                          <p:rCtr x="-1536" y="0"/>
                                        </p:animMotion>
                                      </p:childTnLst>
                                    </p:cTn>
                                  </p:par>
                                  <p:par>
                                    <p:cTn id="39" presetID="10" presetClass="entr" presetSubtype="0" fill="hold" grpId="0" nodeType="withEffect">
                                      <p:stCondLst>
                                        <p:cond delay="5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500"/>
                                            <p:tgtEl>
                                              <p:spTgt spid="91"/>
                                            </p:tgtEl>
                                          </p:cBhvr>
                                        </p:animEffect>
                                      </p:childTnLst>
                                    </p:cTn>
                                  </p:par>
                                  <p:par>
                                    <p:cTn id="42" presetID="22" presetClass="entr" presetSubtype="2" fill="hold" grpId="0" nodeType="withEffect">
                                      <p:stCondLst>
                                        <p:cond delay="500"/>
                                      </p:stCondLst>
                                      <p:childTnLst>
                                        <p:set>
                                          <p:cBhvr>
                                            <p:cTn id="43" dur="1" fill="hold">
                                              <p:stCondLst>
                                                <p:cond delay="0"/>
                                              </p:stCondLst>
                                            </p:cTn>
                                            <p:tgtEl>
                                              <p:spTgt spid="100"/>
                                            </p:tgtEl>
                                            <p:attrNameLst>
                                              <p:attrName>style.visibility</p:attrName>
                                            </p:attrNameLst>
                                          </p:cBhvr>
                                          <p:to>
                                            <p:strVal val="visible"/>
                                          </p:to>
                                        </p:set>
                                        <p:animEffect transition="in" filter="wipe(right)">
                                          <p:cBhvr>
                                            <p:cTn id="44" dur="500"/>
                                            <p:tgtEl>
                                              <p:spTgt spid="100"/>
                                            </p:tgtEl>
                                          </p:cBhvr>
                                        </p:animEffect>
                                      </p:childTnLst>
                                    </p:cTn>
                                  </p:par>
                                  <p:par>
                                    <p:cTn id="45" presetID="12" presetClass="entr" presetSubtype="2" fill="hold" grpId="0" nodeType="withEffect">
                                      <p:stCondLst>
                                        <p:cond delay="100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p:tgtEl>
                                              <p:spTgt spid="110"/>
                                            </p:tgtEl>
                                            <p:attrNameLst>
                                              <p:attrName>ppt_x</p:attrName>
                                            </p:attrNameLst>
                                          </p:cBhvr>
                                          <p:tavLst>
                                            <p:tav tm="0">
                                              <p:val>
                                                <p:strVal val="#ppt_x+#ppt_w*1.125000"/>
                                              </p:val>
                                            </p:tav>
                                            <p:tav tm="100000">
                                              <p:val>
                                                <p:strVal val="#ppt_x"/>
                                              </p:val>
                                            </p:tav>
                                          </p:tavLst>
                                        </p:anim>
                                        <p:animEffect transition="in" filter="wipe(left)">
                                          <p:cBhvr>
                                            <p:cTn id="48" dur="500"/>
                                            <p:tgtEl>
                                              <p:spTgt spid="110"/>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par>
                                    <p:cTn id="52" presetID="35" presetClass="path" presetSubtype="0" decel="40000" fill="hold" grpId="1" nodeType="withEffect">
                                      <p:stCondLst>
                                        <p:cond delay="1500"/>
                                      </p:stCondLst>
                                      <p:childTnLst>
                                        <p:animMotion origin="layout" path="M 0.03073 3.7037E-7 L -0.08906 3.7037E-7 " pathEditMode="relative" rAng="0" ptsTypes="AA">
                                          <p:cBhvr>
                                            <p:cTn id="53" dur="1000" spd="-100000" fill="hold"/>
                                            <p:tgtEl>
                                              <p:spTgt spid="122"/>
                                            </p:tgtEl>
                                            <p:attrNameLst>
                                              <p:attrName>ppt_x</p:attrName>
                                              <p:attrName>ppt_y</p:attrName>
                                            </p:attrNameLst>
                                          </p:cBhvr>
                                          <p:rCtr x="-5990" y="0"/>
                                        </p:animMotion>
                                      </p:childTnLst>
                                    </p:cTn>
                                  </p:par>
                                  <p:par>
                                    <p:cTn id="54" presetID="35" presetClass="path" presetSubtype="0" accel="40000" decel="40000" fill="hold" grpId="2" nodeType="withEffect">
                                      <p:stCondLst>
                                        <p:cond delay="2500"/>
                                      </p:stCondLst>
                                      <p:childTnLst>
                                        <p:animMotion origin="layout" path="M 0.03073 3.7037E-7 L -4.375E-6 3.7037E-7 " pathEditMode="relative" rAng="0" ptsTypes="AA">
                                          <p:cBhvr>
                                            <p:cTn id="55" dur="1000" fill="hold"/>
                                            <p:tgtEl>
                                              <p:spTgt spid="122"/>
                                            </p:tgtEl>
                                            <p:attrNameLst>
                                              <p:attrName>ppt_x</p:attrName>
                                              <p:attrName>ppt_y</p:attrName>
                                            </p:attrNameLst>
                                          </p:cBhvr>
                                          <p:rCtr x="-1536" y="0"/>
                                        </p:animMotion>
                                      </p:childTnLst>
                                    </p:cTn>
                                  </p:par>
                                  <p:par>
                                    <p:cTn id="56" presetID="10" presetClass="entr" presetSubtype="0" fill="hold" grpId="0" nodeType="withEffect">
                                      <p:stCondLst>
                                        <p:cond delay="150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101"/>
                                            </p:tgtEl>
                                            <p:attrNameLst>
                                              <p:attrName>style.visibility</p:attrName>
                                            </p:attrNameLst>
                                          </p:cBhvr>
                                          <p:to>
                                            <p:strVal val="visible"/>
                                          </p:to>
                                        </p:set>
                                        <p:animEffect transition="in" filter="wipe(left)">
                                          <p:cBhvr>
                                            <p:cTn id="61" dur="500"/>
                                            <p:tgtEl>
                                              <p:spTgt spid="101"/>
                                            </p:tgtEl>
                                          </p:cBhvr>
                                        </p:animEffect>
                                      </p:childTnLst>
                                    </p:cTn>
                                  </p:par>
                                  <p:par>
                                    <p:cTn id="62" presetID="12" presetClass="entr" presetSubtype="8" fill="hold" grpId="0" nodeType="withEffect">
                                      <p:stCondLst>
                                        <p:cond delay="200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500"/>
                                            <p:tgtEl>
                                              <p:spTgt spid="112"/>
                                            </p:tgtEl>
                                            <p:attrNameLst>
                                              <p:attrName>ppt_x</p:attrName>
                                            </p:attrNameLst>
                                          </p:cBhvr>
                                          <p:tavLst>
                                            <p:tav tm="0">
                                              <p:val>
                                                <p:strVal val="#ppt_x-#ppt_w*1.125000"/>
                                              </p:val>
                                            </p:tav>
                                            <p:tav tm="100000">
                                              <p:val>
                                                <p:strVal val="#ppt_x"/>
                                              </p:val>
                                            </p:tav>
                                          </p:tavLst>
                                        </p:anim>
                                        <p:animEffect transition="in" filter="wipe(right)">
                                          <p:cBhvr>
                                            <p:cTn id="65" dur="500"/>
                                            <p:tgtEl>
                                              <p:spTgt spid="112"/>
                                            </p:tgtEl>
                                          </p:cBhvr>
                                        </p:animEffect>
                                      </p:childTnLst>
                                    </p:cTn>
                                  </p:par>
                                  <p:par>
                                    <p:cTn id="66" presetID="10" presetClass="entr" presetSubtype="0" fill="hold" grpId="0" nodeType="withEffect">
                                      <p:stCondLst>
                                        <p:cond delay="2500"/>
                                      </p:stCondLst>
                                      <p:childTnLst>
                                        <p:set>
                                          <p:cBhvr>
                                            <p:cTn id="67" dur="1" fill="hold">
                                              <p:stCondLst>
                                                <p:cond delay="0"/>
                                              </p:stCondLst>
                                            </p:cTn>
                                            <p:tgtEl>
                                              <p:spTgt spid="123"/>
                                            </p:tgtEl>
                                            <p:attrNameLst>
                                              <p:attrName>style.visibility</p:attrName>
                                            </p:attrNameLst>
                                          </p:cBhvr>
                                          <p:to>
                                            <p:strVal val="visible"/>
                                          </p:to>
                                        </p:set>
                                        <p:animEffect transition="in" filter="fade">
                                          <p:cBhvr>
                                            <p:cTn id="68" dur="500"/>
                                            <p:tgtEl>
                                              <p:spTgt spid="123"/>
                                            </p:tgtEl>
                                          </p:cBhvr>
                                        </p:animEffect>
                                      </p:childTnLst>
                                    </p:cTn>
                                  </p:par>
                                  <p:par>
                                    <p:cTn id="69" presetID="35" presetClass="path" presetSubtype="0" decel="40000" fill="hold" grpId="1" nodeType="withEffect">
                                      <p:stCondLst>
                                        <p:cond delay="2500"/>
                                      </p:stCondLst>
                                      <p:childTnLst>
                                        <p:animMotion origin="layout" path="M 0.08919 -2.22222E-6 L -0.0306 -2.22222E-6 " pathEditMode="relative" rAng="0" ptsTypes="AA">
                                          <p:cBhvr>
                                            <p:cTn id="70" dur="1000" fill="hold"/>
                                            <p:tgtEl>
                                              <p:spTgt spid="123"/>
                                            </p:tgtEl>
                                            <p:attrNameLst>
                                              <p:attrName>ppt_x</p:attrName>
                                              <p:attrName>ppt_y</p:attrName>
                                            </p:attrNameLst>
                                          </p:cBhvr>
                                          <p:rCtr x="-5990" y="0"/>
                                        </p:animMotion>
                                      </p:childTnLst>
                                    </p:cTn>
                                  </p:par>
                                  <p:par>
                                    <p:cTn id="71" presetID="35" presetClass="path" presetSubtype="0" accel="40000" decel="40000" fill="hold" grpId="2" nodeType="withEffect">
                                      <p:stCondLst>
                                        <p:cond delay="3500"/>
                                      </p:stCondLst>
                                      <p:childTnLst>
                                        <p:animMotion origin="layout" path="M 1.25E-6 -2.22222E-6 L -0.03073 -2.22222E-6 " pathEditMode="relative" rAng="0" ptsTypes="AA">
                                          <p:cBhvr>
                                            <p:cTn id="72" dur="1000" spd="-100000" fill="hold"/>
                                            <p:tgtEl>
                                              <p:spTgt spid="123"/>
                                            </p:tgtEl>
                                            <p:attrNameLst>
                                              <p:attrName>ppt_x</p:attrName>
                                              <p:attrName>ppt_y</p:attrName>
                                            </p:attrNameLst>
                                          </p:cBhvr>
                                          <p:rCtr x="-1536" y="0"/>
                                        </p:animMotion>
                                      </p:childTnLst>
                                    </p:cTn>
                                  </p:par>
                                  <p:par>
                                    <p:cTn id="73" presetID="10" presetClass="entr" presetSubtype="0" fill="hold" grpId="0" nodeType="withEffect">
                                      <p:stCondLst>
                                        <p:cond delay="250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500"/>
                                            <p:tgtEl>
                                              <p:spTgt spid="93"/>
                                            </p:tgtEl>
                                          </p:cBhvr>
                                        </p:animEffect>
                                      </p:childTnLst>
                                    </p:cTn>
                                  </p:par>
                                  <p:par>
                                    <p:cTn id="76" presetID="22" presetClass="entr" presetSubtype="2" fill="hold" grpId="0" nodeType="withEffect">
                                      <p:stCondLst>
                                        <p:cond delay="2500"/>
                                      </p:stCondLst>
                                      <p:childTnLst>
                                        <p:set>
                                          <p:cBhvr>
                                            <p:cTn id="77" dur="1" fill="hold">
                                              <p:stCondLst>
                                                <p:cond delay="0"/>
                                              </p:stCondLst>
                                            </p:cTn>
                                            <p:tgtEl>
                                              <p:spTgt spid="102"/>
                                            </p:tgtEl>
                                            <p:attrNameLst>
                                              <p:attrName>style.visibility</p:attrName>
                                            </p:attrNameLst>
                                          </p:cBhvr>
                                          <p:to>
                                            <p:strVal val="visible"/>
                                          </p:to>
                                        </p:set>
                                        <p:animEffect transition="in" filter="wipe(right)">
                                          <p:cBhvr>
                                            <p:cTn id="78" dur="500"/>
                                            <p:tgtEl>
                                              <p:spTgt spid="102"/>
                                            </p:tgtEl>
                                          </p:cBhvr>
                                        </p:animEffect>
                                      </p:childTnLst>
                                    </p:cTn>
                                  </p:par>
                                  <p:par>
                                    <p:cTn id="79" presetID="12" presetClass="entr" presetSubtype="2" fill="hold" grpId="0" nodeType="withEffect">
                                      <p:stCondLst>
                                        <p:cond delay="3000"/>
                                      </p:stCondLst>
                                      <p:childTnLst>
                                        <p:set>
                                          <p:cBhvr>
                                            <p:cTn id="80" dur="1" fill="hold">
                                              <p:stCondLst>
                                                <p:cond delay="0"/>
                                              </p:stCondLst>
                                            </p:cTn>
                                            <p:tgtEl>
                                              <p:spTgt spid="117"/>
                                            </p:tgtEl>
                                            <p:attrNameLst>
                                              <p:attrName>style.visibility</p:attrName>
                                            </p:attrNameLst>
                                          </p:cBhvr>
                                          <p:to>
                                            <p:strVal val="visible"/>
                                          </p:to>
                                        </p:set>
                                        <p:anim calcmode="lin" valueType="num">
                                          <p:cBhvr additive="base">
                                            <p:cTn id="81" dur="500"/>
                                            <p:tgtEl>
                                              <p:spTgt spid="117"/>
                                            </p:tgtEl>
                                            <p:attrNameLst>
                                              <p:attrName>ppt_x</p:attrName>
                                            </p:attrNameLst>
                                          </p:cBhvr>
                                          <p:tavLst>
                                            <p:tav tm="0">
                                              <p:val>
                                                <p:strVal val="#ppt_x+#ppt_w*1.125000"/>
                                              </p:val>
                                            </p:tav>
                                            <p:tav tm="100000">
                                              <p:val>
                                                <p:strVal val="#ppt_x"/>
                                              </p:val>
                                            </p:tav>
                                          </p:tavLst>
                                        </p:anim>
                                        <p:animEffect transition="in" filter="wipe(left)">
                                          <p:cBhvr>
                                            <p:cTn id="82" dur="500"/>
                                            <p:tgtEl>
                                              <p:spTgt spid="117"/>
                                            </p:tgtEl>
                                          </p:cBhvr>
                                        </p:animEffect>
                                      </p:childTnLst>
                                    </p:cTn>
                                  </p:par>
                                  <p:par>
                                    <p:cTn id="83" presetID="10" presetClass="entr" presetSubtype="0" fill="hold" grpId="0" nodeType="withEffect">
                                      <p:stCondLst>
                                        <p:cond delay="350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500"/>
                                            <p:tgtEl>
                                              <p:spTgt spid="124"/>
                                            </p:tgtEl>
                                          </p:cBhvr>
                                        </p:animEffect>
                                      </p:childTnLst>
                                    </p:cTn>
                                  </p:par>
                                  <p:par>
                                    <p:cTn id="86" presetID="35" presetClass="path" presetSubtype="0" decel="40000" fill="hold" grpId="1" nodeType="withEffect">
                                      <p:stCondLst>
                                        <p:cond delay="3500"/>
                                      </p:stCondLst>
                                      <p:childTnLst>
                                        <p:animMotion origin="layout" path="M 0.03073 -1.85185E-6 L -0.08906 -1.85185E-6 " pathEditMode="relative" rAng="0" ptsTypes="AA">
                                          <p:cBhvr>
                                            <p:cTn id="87" dur="1000" spd="-100000" fill="hold"/>
                                            <p:tgtEl>
                                              <p:spTgt spid="124"/>
                                            </p:tgtEl>
                                            <p:attrNameLst>
                                              <p:attrName>ppt_x</p:attrName>
                                              <p:attrName>ppt_y</p:attrName>
                                            </p:attrNameLst>
                                          </p:cBhvr>
                                          <p:rCtr x="-5990" y="0"/>
                                        </p:animMotion>
                                      </p:childTnLst>
                                    </p:cTn>
                                  </p:par>
                                  <p:par>
                                    <p:cTn id="88" presetID="35" presetClass="path" presetSubtype="0" accel="40000" decel="40000" fill="hold" grpId="2" nodeType="withEffect">
                                      <p:stCondLst>
                                        <p:cond delay="4500"/>
                                      </p:stCondLst>
                                      <p:childTnLst>
                                        <p:animMotion origin="layout" path="M 0.03073 -1.85185E-6 L -4.16667E-6 -1.85185E-6 " pathEditMode="relative" rAng="0" ptsTypes="AA">
                                          <p:cBhvr>
                                            <p:cTn id="89" dur="1000" fill="hold"/>
                                            <p:tgtEl>
                                              <p:spTgt spid="124"/>
                                            </p:tgtEl>
                                            <p:attrNameLst>
                                              <p:attrName>ppt_x</p:attrName>
                                              <p:attrName>ppt_y</p:attrName>
                                            </p:attrNameLst>
                                          </p:cBhvr>
                                          <p:rCtr x="-1536" y="0"/>
                                        </p:animMotion>
                                      </p:childTnLst>
                                    </p:cTn>
                                  </p:par>
                                  <p:par>
                                    <p:cTn id="90" presetID="10" presetClass="entr" presetSubtype="0" fill="hold" grpId="0" nodeType="withEffect">
                                      <p:stCondLst>
                                        <p:cond delay="350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500"/>
                                            <p:tgtEl>
                                              <p:spTgt spid="99"/>
                                            </p:tgtEl>
                                          </p:cBhvr>
                                        </p:animEffect>
                                      </p:childTnLst>
                                    </p:cTn>
                                  </p:par>
                                  <p:par>
                                    <p:cTn id="93" presetID="22" presetClass="entr" presetSubtype="8" fill="hold" grpId="0" nodeType="withEffect">
                                      <p:stCondLst>
                                        <p:cond delay="3500"/>
                                      </p:stCondLst>
                                      <p:childTnLst>
                                        <p:set>
                                          <p:cBhvr>
                                            <p:cTn id="94" dur="1" fill="hold">
                                              <p:stCondLst>
                                                <p:cond delay="0"/>
                                              </p:stCondLst>
                                            </p:cTn>
                                            <p:tgtEl>
                                              <p:spTgt spid="104"/>
                                            </p:tgtEl>
                                            <p:attrNameLst>
                                              <p:attrName>style.visibility</p:attrName>
                                            </p:attrNameLst>
                                          </p:cBhvr>
                                          <p:to>
                                            <p:strVal val="visible"/>
                                          </p:to>
                                        </p:set>
                                        <p:animEffect transition="in" filter="wipe(left)">
                                          <p:cBhvr>
                                            <p:cTn id="95" dur="500"/>
                                            <p:tgtEl>
                                              <p:spTgt spid="104"/>
                                            </p:tgtEl>
                                          </p:cBhvr>
                                        </p:animEffect>
                                      </p:childTnLst>
                                    </p:cTn>
                                  </p:par>
                                  <p:par>
                                    <p:cTn id="96" presetID="12" presetClass="entr" presetSubtype="8" fill="hold" grpId="0" nodeType="withEffect">
                                      <p:stCondLst>
                                        <p:cond delay="4000"/>
                                      </p:stCondLst>
                                      <p:childTnLst>
                                        <p:set>
                                          <p:cBhvr>
                                            <p:cTn id="97" dur="1" fill="hold">
                                              <p:stCondLst>
                                                <p:cond delay="0"/>
                                              </p:stCondLst>
                                            </p:cTn>
                                            <p:tgtEl>
                                              <p:spTgt spid="119"/>
                                            </p:tgtEl>
                                            <p:attrNameLst>
                                              <p:attrName>style.visibility</p:attrName>
                                            </p:attrNameLst>
                                          </p:cBhvr>
                                          <p:to>
                                            <p:strVal val="visible"/>
                                          </p:to>
                                        </p:set>
                                        <p:anim calcmode="lin" valueType="num">
                                          <p:cBhvr additive="base">
                                            <p:cTn id="98" dur="500"/>
                                            <p:tgtEl>
                                              <p:spTgt spid="119"/>
                                            </p:tgtEl>
                                            <p:attrNameLst>
                                              <p:attrName>ppt_x</p:attrName>
                                            </p:attrNameLst>
                                          </p:cBhvr>
                                          <p:tavLst>
                                            <p:tav tm="0">
                                              <p:val>
                                                <p:strVal val="#ppt_x-#ppt_w*1.125000"/>
                                              </p:val>
                                            </p:tav>
                                            <p:tav tm="100000">
                                              <p:val>
                                                <p:strVal val="#ppt_x"/>
                                              </p:val>
                                            </p:tav>
                                          </p:tavLst>
                                        </p:anim>
                                        <p:animEffect transition="in" filter="wipe(right)">
                                          <p:cBhvr>
                                            <p:cTn id="9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0" grpId="0" animBg="1"/>
          <p:bldP spid="91" grpId="0" animBg="1"/>
          <p:bldP spid="92" grpId="0" animBg="1"/>
          <p:bldP spid="93" grpId="0" animBg="1"/>
          <p:bldP spid="99" grpId="0" animBg="1"/>
          <p:bldP spid="100" grpId="0" animBg="1"/>
          <p:bldP spid="101" grpId="0" animBg="1"/>
          <p:bldP spid="102" grpId="0" animBg="1"/>
          <p:bldP spid="104" grpId="0" animBg="1"/>
          <p:bldP spid="110" grpId="0"/>
          <p:bldP spid="112" grpId="0"/>
          <p:bldP spid="117" grpId="0"/>
          <p:bldP spid="119" grpId="0"/>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4" grpId="1" animBg="1"/>
          <p:bldP spid="124"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additive="base">
                                            <p:cTn id="22" dur="500" fill="hold"/>
                                            <p:tgtEl>
                                              <p:spTgt spid="126"/>
                                            </p:tgtEl>
                                            <p:attrNameLst>
                                              <p:attrName>ppt_x</p:attrName>
                                            </p:attrNameLst>
                                          </p:cBhvr>
                                          <p:tavLst>
                                            <p:tav tm="0">
                                              <p:val>
                                                <p:strVal val="#ppt_x"/>
                                              </p:val>
                                            </p:tav>
                                            <p:tav tm="100000">
                                              <p:val>
                                                <p:strVal val="#ppt_x"/>
                                              </p:val>
                                            </p:tav>
                                          </p:tavLst>
                                        </p:anim>
                                        <p:anim calcmode="lin" valueType="num">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cBhvr additive="base">
                                            <p:cTn id="26" dur="500" fill="hold"/>
                                            <p:tgtEl>
                                              <p:spTgt spid="276"/>
                                            </p:tgtEl>
                                            <p:attrNameLst>
                                              <p:attrName>ppt_x</p:attrName>
                                            </p:attrNameLst>
                                          </p:cBhvr>
                                          <p:tavLst>
                                            <p:tav tm="0">
                                              <p:val>
                                                <p:strVal val="1+#ppt_w/2"/>
                                              </p:val>
                                            </p:tav>
                                            <p:tav tm="100000">
                                              <p:val>
                                                <p:strVal val="#ppt_x"/>
                                              </p:val>
                                            </p:tav>
                                          </p:tavLst>
                                        </p:anim>
                                        <p:anim calcmode="lin" valueType="num">
                                          <p:cBhvr additive="base">
                                            <p:cTn id="27" dur="500" fill="hold"/>
                                            <p:tgtEl>
                                              <p:spTgt spid="276"/>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4000"/>
                                            <p:tgtEl>
                                              <p:spTgt spid="9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par>
                                    <p:cTn id="35" presetID="35" presetClass="path" presetSubtype="0" decel="40000" fill="hold" grpId="1" nodeType="withEffect">
                                      <p:stCondLst>
                                        <p:cond delay="500"/>
                                      </p:stCondLst>
                                      <p:childTnLst>
                                        <p:animMotion origin="layout" path="M 0.08919 -2.22222E-6 L -0.0306 -2.22222E-6 " pathEditMode="relative" rAng="0" ptsTypes="AA">
                                          <p:cBhvr>
                                            <p:cTn id="36" dur="1000" fill="hold"/>
                                            <p:tgtEl>
                                              <p:spTgt spid="121"/>
                                            </p:tgtEl>
                                            <p:attrNameLst>
                                              <p:attrName>ppt_x</p:attrName>
                                              <p:attrName>ppt_y</p:attrName>
                                            </p:attrNameLst>
                                          </p:cBhvr>
                                          <p:rCtr x="-5990" y="0"/>
                                        </p:animMotion>
                                      </p:childTnLst>
                                    </p:cTn>
                                  </p:par>
                                  <p:par>
                                    <p:cTn id="37" presetID="35" presetClass="path" presetSubtype="0" accel="40000" decel="40000" fill="hold" grpId="2" nodeType="withEffect">
                                      <p:stCondLst>
                                        <p:cond delay="1500"/>
                                      </p:stCondLst>
                                      <p:childTnLst>
                                        <p:animMotion origin="layout" path="M 1.04167E-6 -2.22222E-6 L -0.03073 -2.22222E-6 " pathEditMode="relative" rAng="0" ptsTypes="AA">
                                          <p:cBhvr>
                                            <p:cTn id="38" dur="1000" spd="-100000" fill="hold"/>
                                            <p:tgtEl>
                                              <p:spTgt spid="121"/>
                                            </p:tgtEl>
                                            <p:attrNameLst>
                                              <p:attrName>ppt_x</p:attrName>
                                              <p:attrName>ppt_y</p:attrName>
                                            </p:attrNameLst>
                                          </p:cBhvr>
                                          <p:rCtr x="-1536" y="0"/>
                                        </p:animMotion>
                                      </p:childTnLst>
                                    </p:cTn>
                                  </p:par>
                                  <p:par>
                                    <p:cTn id="39" presetID="10" presetClass="entr" presetSubtype="0" fill="hold" grpId="0" nodeType="withEffect">
                                      <p:stCondLst>
                                        <p:cond delay="5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500"/>
                                            <p:tgtEl>
                                              <p:spTgt spid="91"/>
                                            </p:tgtEl>
                                          </p:cBhvr>
                                        </p:animEffect>
                                      </p:childTnLst>
                                    </p:cTn>
                                  </p:par>
                                  <p:par>
                                    <p:cTn id="42" presetID="22" presetClass="entr" presetSubtype="2" fill="hold" grpId="0" nodeType="withEffect">
                                      <p:stCondLst>
                                        <p:cond delay="500"/>
                                      </p:stCondLst>
                                      <p:childTnLst>
                                        <p:set>
                                          <p:cBhvr>
                                            <p:cTn id="43" dur="1" fill="hold">
                                              <p:stCondLst>
                                                <p:cond delay="0"/>
                                              </p:stCondLst>
                                            </p:cTn>
                                            <p:tgtEl>
                                              <p:spTgt spid="100"/>
                                            </p:tgtEl>
                                            <p:attrNameLst>
                                              <p:attrName>style.visibility</p:attrName>
                                            </p:attrNameLst>
                                          </p:cBhvr>
                                          <p:to>
                                            <p:strVal val="visible"/>
                                          </p:to>
                                        </p:set>
                                        <p:animEffect transition="in" filter="wipe(right)">
                                          <p:cBhvr>
                                            <p:cTn id="44" dur="500"/>
                                            <p:tgtEl>
                                              <p:spTgt spid="100"/>
                                            </p:tgtEl>
                                          </p:cBhvr>
                                        </p:animEffect>
                                      </p:childTnLst>
                                    </p:cTn>
                                  </p:par>
                                  <p:par>
                                    <p:cTn id="45" presetID="12" presetClass="entr" presetSubtype="2" fill="hold" grpId="0" nodeType="withEffect">
                                      <p:stCondLst>
                                        <p:cond delay="100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p:tgtEl>
                                              <p:spTgt spid="110"/>
                                            </p:tgtEl>
                                            <p:attrNameLst>
                                              <p:attrName>ppt_x</p:attrName>
                                            </p:attrNameLst>
                                          </p:cBhvr>
                                          <p:tavLst>
                                            <p:tav tm="0">
                                              <p:val>
                                                <p:strVal val="#ppt_x+#ppt_w*1.125000"/>
                                              </p:val>
                                            </p:tav>
                                            <p:tav tm="100000">
                                              <p:val>
                                                <p:strVal val="#ppt_x"/>
                                              </p:val>
                                            </p:tav>
                                          </p:tavLst>
                                        </p:anim>
                                        <p:animEffect transition="in" filter="wipe(left)">
                                          <p:cBhvr>
                                            <p:cTn id="48" dur="500"/>
                                            <p:tgtEl>
                                              <p:spTgt spid="110"/>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par>
                                    <p:cTn id="52" presetID="35" presetClass="path" presetSubtype="0" decel="40000" fill="hold" grpId="1" nodeType="withEffect">
                                      <p:stCondLst>
                                        <p:cond delay="1500"/>
                                      </p:stCondLst>
                                      <p:childTnLst>
                                        <p:animMotion origin="layout" path="M 0.03073 3.7037E-7 L -0.08906 3.7037E-7 " pathEditMode="relative" rAng="0" ptsTypes="AA">
                                          <p:cBhvr>
                                            <p:cTn id="53" dur="1000" spd="-100000" fill="hold"/>
                                            <p:tgtEl>
                                              <p:spTgt spid="122"/>
                                            </p:tgtEl>
                                            <p:attrNameLst>
                                              <p:attrName>ppt_x</p:attrName>
                                              <p:attrName>ppt_y</p:attrName>
                                            </p:attrNameLst>
                                          </p:cBhvr>
                                          <p:rCtr x="-5990" y="0"/>
                                        </p:animMotion>
                                      </p:childTnLst>
                                    </p:cTn>
                                  </p:par>
                                  <p:par>
                                    <p:cTn id="54" presetID="35" presetClass="path" presetSubtype="0" accel="40000" decel="40000" fill="hold" grpId="2" nodeType="withEffect">
                                      <p:stCondLst>
                                        <p:cond delay="2500"/>
                                      </p:stCondLst>
                                      <p:childTnLst>
                                        <p:animMotion origin="layout" path="M 0.03073 3.7037E-7 L -4.375E-6 3.7037E-7 " pathEditMode="relative" rAng="0" ptsTypes="AA">
                                          <p:cBhvr>
                                            <p:cTn id="55" dur="1000" fill="hold"/>
                                            <p:tgtEl>
                                              <p:spTgt spid="122"/>
                                            </p:tgtEl>
                                            <p:attrNameLst>
                                              <p:attrName>ppt_x</p:attrName>
                                              <p:attrName>ppt_y</p:attrName>
                                            </p:attrNameLst>
                                          </p:cBhvr>
                                          <p:rCtr x="-1536" y="0"/>
                                        </p:animMotion>
                                      </p:childTnLst>
                                    </p:cTn>
                                  </p:par>
                                  <p:par>
                                    <p:cTn id="56" presetID="10" presetClass="entr" presetSubtype="0" fill="hold" grpId="0" nodeType="withEffect">
                                      <p:stCondLst>
                                        <p:cond delay="150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101"/>
                                            </p:tgtEl>
                                            <p:attrNameLst>
                                              <p:attrName>style.visibility</p:attrName>
                                            </p:attrNameLst>
                                          </p:cBhvr>
                                          <p:to>
                                            <p:strVal val="visible"/>
                                          </p:to>
                                        </p:set>
                                        <p:animEffect transition="in" filter="wipe(left)">
                                          <p:cBhvr>
                                            <p:cTn id="61" dur="500"/>
                                            <p:tgtEl>
                                              <p:spTgt spid="101"/>
                                            </p:tgtEl>
                                          </p:cBhvr>
                                        </p:animEffect>
                                      </p:childTnLst>
                                    </p:cTn>
                                  </p:par>
                                  <p:par>
                                    <p:cTn id="62" presetID="12" presetClass="entr" presetSubtype="8" fill="hold" grpId="0" nodeType="withEffect">
                                      <p:stCondLst>
                                        <p:cond delay="200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500"/>
                                            <p:tgtEl>
                                              <p:spTgt spid="112"/>
                                            </p:tgtEl>
                                            <p:attrNameLst>
                                              <p:attrName>ppt_x</p:attrName>
                                            </p:attrNameLst>
                                          </p:cBhvr>
                                          <p:tavLst>
                                            <p:tav tm="0">
                                              <p:val>
                                                <p:strVal val="#ppt_x-#ppt_w*1.125000"/>
                                              </p:val>
                                            </p:tav>
                                            <p:tav tm="100000">
                                              <p:val>
                                                <p:strVal val="#ppt_x"/>
                                              </p:val>
                                            </p:tav>
                                          </p:tavLst>
                                        </p:anim>
                                        <p:animEffect transition="in" filter="wipe(right)">
                                          <p:cBhvr>
                                            <p:cTn id="65" dur="500"/>
                                            <p:tgtEl>
                                              <p:spTgt spid="112"/>
                                            </p:tgtEl>
                                          </p:cBhvr>
                                        </p:animEffect>
                                      </p:childTnLst>
                                    </p:cTn>
                                  </p:par>
                                  <p:par>
                                    <p:cTn id="66" presetID="10" presetClass="entr" presetSubtype="0" fill="hold" grpId="0" nodeType="withEffect">
                                      <p:stCondLst>
                                        <p:cond delay="2500"/>
                                      </p:stCondLst>
                                      <p:childTnLst>
                                        <p:set>
                                          <p:cBhvr>
                                            <p:cTn id="67" dur="1" fill="hold">
                                              <p:stCondLst>
                                                <p:cond delay="0"/>
                                              </p:stCondLst>
                                            </p:cTn>
                                            <p:tgtEl>
                                              <p:spTgt spid="123"/>
                                            </p:tgtEl>
                                            <p:attrNameLst>
                                              <p:attrName>style.visibility</p:attrName>
                                            </p:attrNameLst>
                                          </p:cBhvr>
                                          <p:to>
                                            <p:strVal val="visible"/>
                                          </p:to>
                                        </p:set>
                                        <p:animEffect transition="in" filter="fade">
                                          <p:cBhvr>
                                            <p:cTn id="68" dur="500"/>
                                            <p:tgtEl>
                                              <p:spTgt spid="123"/>
                                            </p:tgtEl>
                                          </p:cBhvr>
                                        </p:animEffect>
                                      </p:childTnLst>
                                    </p:cTn>
                                  </p:par>
                                  <p:par>
                                    <p:cTn id="69" presetID="35" presetClass="path" presetSubtype="0" decel="40000" fill="hold" grpId="1" nodeType="withEffect">
                                      <p:stCondLst>
                                        <p:cond delay="2500"/>
                                      </p:stCondLst>
                                      <p:childTnLst>
                                        <p:animMotion origin="layout" path="M 0.08919 -2.22222E-6 L -0.0306 -2.22222E-6 " pathEditMode="relative" rAng="0" ptsTypes="AA">
                                          <p:cBhvr>
                                            <p:cTn id="70" dur="1000" fill="hold"/>
                                            <p:tgtEl>
                                              <p:spTgt spid="123"/>
                                            </p:tgtEl>
                                            <p:attrNameLst>
                                              <p:attrName>ppt_x</p:attrName>
                                              <p:attrName>ppt_y</p:attrName>
                                            </p:attrNameLst>
                                          </p:cBhvr>
                                          <p:rCtr x="-5990" y="0"/>
                                        </p:animMotion>
                                      </p:childTnLst>
                                    </p:cTn>
                                  </p:par>
                                  <p:par>
                                    <p:cTn id="71" presetID="35" presetClass="path" presetSubtype="0" accel="40000" decel="40000" fill="hold" grpId="2" nodeType="withEffect">
                                      <p:stCondLst>
                                        <p:cond delay="3500"/>
                                      </p:stCondLst>
                                      <p:childTnLst>
                                        <p:animMotion origin="layout" path="M 1.25E-6 -2.22222E-6 L -0.03073 -2.22222E-6 " pathEditMode="relative" rAng="0" ptsTypes="AA">
                                          <p:cBhvr>
                                            <p:cTn id="72" dur="1000" spd="-100000" fill="hold"/>
                                            <p:tgtEl>
                                              <p:spTgt spid="123"/>
                                            </p:tgtEl>
                                            <p:attrNameLst>
                                              <p:attrName>ppt_x</p:attrName>
                                              <p:attrName>ppt_y</p:attrName>
                                            </p:attrNameLst>
                                          </p:cBhvr>
                                          <p:rCtr x="-1536" y="0"/>
                                        </p:animMotion>
                                      </p:childTnLst>
                                    </p:cTn>
                                  </p:par>
                                  <p:par>
                                    <p:cTn id="73" presetID="10" presetClass="entr" presetSubtype="0" fill="hold" grpId="0" nodeType="withEffect">
                                      <p:stCondLst>
                                        <p:cond delay="250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500"/>
                                            <p:tgtEl>
                                              <p:spTgt spid="93"/>
                                            </p:tgtEl>
                                          </p:cBhvr>
                                        </p:animEffect>
                                      </p:childTnLst>
                                    </p:cTn>
                                  </p:par>
                                  <p:par>
                                    <p:cTn id="76" presetID="22" presetClass="entr" presetSubtype="2" fill="hold" grpId="0" nodeType="withEffect">
                                      <p:stCondLst>
                                        <p:cond delay="2500"/>
                                      </p:stCondLst>
                                      <p:childTnLst>
                                        <p:set>
                                          <p:cBhvr>
                                            <p:cTn id="77" dur="1" fill="hold">
                                              <p:stCondLst>
                                                <p:cond delay="0"/>
                                              </p:stCondLst>
                                            </p:cTn>
                                            <p:tgtEl>
                                              <p:spTgt spid="102"/>
                                            </p:tgtEl>
                                            <p:attrNameLst>
                                              <p:attrName>style.visibility</p:attrName>
                                            </p:attrNameLst>
                                          </p:cBhvr>
                                          <p:to>
                                            <p:strVal val="visible"/>
                                          </p:to>
                                        </p:set>
                                        <p:animEffect transition="in" filter="wipe(right)">
                                          <p:cBhvr>
                                            <p:cTn id="78" dur="500"/>
                                            <p:tgtEl>
                                              <p:spTgt spid="102"/>
                                            </p:tgtEl>
                                          </p:cBhvr>
                                        </p:animEffect>
                                      </p:childTnLst>
                                    </p:cTn>
                                  </p:par>
                                  <p:par>
                                    <p:cTn id="79" presetID="12" presetClass="entr" presetSubtype="2" fill="hold" grpId="0" nodeType="withEffect">
                                      <p:stCondLst>
                                        <p:cond delay="3000"/>
                                      </p:stCondLst>
                                      <p:childTnLst>
                                        <p:set>
                                          <p:cBhvr>
                                            <p:cTn id="80" dur="1" fill="hold">
                                              <p:stCondLst>
                                                <p:cond delay="0"/>
                                              </p:stCondLst>
                                            </p:cTn>
                                            <p:tgtEl>
                                              <p:spTgt spid="117"/>
                                            </p:tgtEl>
                                            <p:attrNameLst>
                                              <p:attrName>style.visibility</p:attrName>
                                            </p:attrNameLst>
                                          </p:cBhvr>
                                          <p:to>
                                            <p:strVal val="visible"/>
                                          </p:to>
                                        </p:set>
                                        <p:anim calcmode="lin" valueType="num">
                                          <p:cBhvr additive="base">
                                            <p:cTn id="81" dur="500"/>
                                            <p:tgtEl>
                                              <p:spTgt spid="117"/>
                                            </p:tgtEl>
                                            <p:attrNameLst>
                                              <p:attrName>ppt_x</p:attrName>
                                            </p:attrNameLst>
                                          </p:cBhvr>
                                          <p:tavLst>
                                            <p:tav tm="0">
                                              <p:val>
                                                <p:strVal val="#ppt_x+#ppt_w*1.125000"/>
                                              </p:val>
                                            </p:tav>
                                            <p:tav tm="100000">
                                              <p:val>
                                                <p:strVal val="#ppt_x"/>
                                              </p:val>
                                            </p:tav>
                                          </p:tavLst>
                                        </p:anim>
                                        <p:animEffect transition="in" filter="wipe(left)">
                                          <p:cBhvr>
                                            <p:cTn id="82" dur="500"/>
                                            <p:tgtEl>
                                              <p:spTgt spid="117"/>
                                            </p:tgtEl>
                                          </p:cBhvr>
                                        </p:animEffect>
                                      </p:childTnLst>
                                    </p:cTn>
                                  </p:par>
                                  <p:par>
                                    <p:cTn id="83" presetID="10" presetClass="entr" presetSubtype="0" fill="hold" grpId="0" nodeType="withEffect">
                                      <p:stCondLst>
                                        <p:cond delay="350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500"/>
                                            <p:tgtEl>
                                              <p:spTgt spid="124"/>
                                            </p:tgtEl>
                                          </p:cBhvr>
                                        </p:animEffect>
                                      </p:childTnLst>
                                    </p:cTn>
                                  </p:par>
                                  <p:par>
                                    <p:cTn id="86" presetID="35" presetClass="path" presetSubtype="0" decel="40000" fill="hold" grpId="1" nodeType="withEffect">
                                      <p:stCondLst>
                                        <p:cond delay="3500"/>
                                      </p:stCondLst>
                                      <p:childTnLst>
                                        <p:animMotion origin="layout" path="M 0.03073 -1.85185E-6 L -0.08906 -1.85185E-6 " pathEditMode="relative" rAng="0" ptsTypes="AA">
                                          <p:cBhvr>
                                            <p:cTn id="87" dur="1000" spd="-100000" fill="hold"/>
                                            <p:tgtEl>
                                              <p:spTgt spid="124"/>
                                            </p:tgtEl>
                                            <p:attrNameLst>
                                              <p:attrName>ppt_x</p:attrName>
                                              <p:attrName>ppt_y</p:attrName>
                                            </p:attrNameLst>
                                          </p:cBhvr>
                                          <p:rCtr x="-5990" y="0"/>
                                        </p:animMotion>
                                      </p:childTnLst>
                                    </p:cTn>
                                  </p:par>
                                  <p:par>
                                    <p:cTn id="88" presetID="35" presetClass="path" presetSubtype="0" accel="40000" decel="40000" fill="hold" grpId="2" nodeType="withEffect">
                                      <p:stCondLst>
                                        <p:cond delay="4500"/>
                                      </p:stCondLst>
                                      <p:childTnLst>
                                        <p:animMotion origin="layout" path="M 0.03073 -1.85185E-6 L -4.16667E-6 -1.85185E-6 " pathEditMode="relative" rAng="0" ptsTypes="AA">
                                          <p:cBhvr>
                                            <p:cTn id="89" dur="1000" fill="hold"/>
                                            <p:tgtEl>
                                              <p:spTgt spid="124"/>
                                            </p:tgtEl>
                                            <p:attrNameLst>
                                              <p:attrName>ppt_x</p:attrName>
                                              <p:attrName>ppt_y</p:attrName>
                                            </p:attrNameLst>
                                          </p:cBhvr>
                                          <p:rCtr x="-1536" y="0"/>
                                        </p:animMotion>
                                      </p:childTnLst>
                                    </p:cTn>
                                  </p:par>
                                  <p:par>
                                    <p:cTn id="90" presetID="10" presetClass="entr" presetSubtype="0" fill="hold" grpId="0" nodeType="withEffect">
                                      <p:stCondLst>
                                        <p:cond delay="350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500"/>
                                            <p:tgtEl>
                                              <p:spTgt spid="99"/>
                                            </p:tgtEl>
                                          </p:cBhvr>
                                        </p:animEffect>
                                      </p:childTnLst>
                                    </p:cTn>
                                  </p:par>
                                  <p:par>
                                    <p:cTn id="93" presetID="22" presetClass="entr" presetSubtype="8" fill="hold" grpId="0" nodeType="withEffect">
                                      <p:stCondLst>
                                        <p:cond delay="3500"/>
                                      </p:stCondLst>
                                      <p:childTnLst>
                                        <p:set>
                                          <p:cBhvr>
                                            <p:cTn id="94" dur="1" fill="hold">
                                              <p:stCondLst>
                                                <p:cond delay="0"/>
                                              </p:stCondLst>
                                            </p:cTn>
                                            <p:tgtEl>
                                              <p:spTgt spid="104"/>
                                            </p:tgtEl>
                                            <p:attrNameLst>
                                              <p:attrName>style.visibility</p:attrName>
                                            </p:attrNameLst>
                                          </p:cBhvr>
                                          <p:to>
                                            <p:strVal val="visible"/>
                                          </p:to>
                                        </p:set>
                                        <p:animEffect transition="in" filter="wipe(left)">
                                          <p:cBhvr>
                                            <p:cTn id="95" dur="500"/>
                                            <p:tgtEl>
                                              <p:spTgt spid="104"/>
                                            </p:tgtEl>
                                          </p:cBhvr>
                                        </p:animEffect>
                                      </p:childTnLst>
                                    </p:cTn>
                                  </p:par>
                                  <p:par>
                                    <p:cTn id="96" presetID="12" presetClass="entr" presetSubtype="8" fill="hold" grpId="0" nodeType="withEffect">
                                      <p:stCondLst>
                                        <p:cond delay="4000"/>
                                      </p:stCondLst>
                                      <p:childTnLst>
                                        <p:set>
                                          <p:cBhvr>
                                            <p:cTn id="97" dur="1" fill="hold">
                                              <p:stCondLst>
                                                <p:cond delay="0"/>
                                              </p:stCondLst>
                                            </p:cTn>
                                            <p:tgtEl>
                                              <p:spTgt spid="119"/>
                                            </p:tgtEl>
                                            <p:attrNameLst>
                                              <p:attrName>style.visibility</p:attrName>
                                            </p:attrNameLst>
                                          </p:cBhvr>
                                          <p:to>
                                            <p:strVal val="visible"/>
                                          </p:to>
                                        </p:set>
                                        <p:anim calcmode="lin" valueType="num">
                                          <p:cBhvr additive="base">
                                            <p:cTn id="98" dur="500"/>
                                            <p:tgtEl>
                                              <p:spTgt spid="119"/>
                                            </p:tgtEl>
                                            <p:attrNameLst>
                                              <p:attrName>ppt_x</p:attrName>
                                            </p:attrNameLst>
                                          </p:cBhvr>
                                          <p:tavLst>
                                            <p:tav tm="0">
                                              <p:val>
                                                <p:strVal val="#ppt_x-#ppt_w*1.125000"/>
                                              </p:val>
                                            </p:tav>
                                            <p:tav tm="100000">
                                              <p:val>
                                                <p:strVal val="#ppt_x"/>
                                              </p:val>
                                            </p:tav>
                                          </p:tavLst>
                                        </p:anim>
                                        <p:animEffect transition="in" filter="wipe(right)">
                                          <p:cBhvr>
                                            <p:cTn id="9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0" grpId="0" animBg="1"/>
          <p:bldP spid="91" grpId="0" animBg="1"/>
          <p:bldP spid="92" grpId="0" animBg="1"/>
          <p:bldP spid="93" grpId="0" animBg="1"/>
          <p:bldP spid="99" grpId="0" animBg="1"/>
          <p:bldP spid="100" grpId="0" animBg="1"/>
          <p:bldP spid="101" grpId="0" animBg="1"/>
          <p:bldP spid="102" grpId="0" animBg="1"/>
          <p:bldP spid="104" grpId="0" animBg="1"/>
          <p:bldP spid="110" grpId="0"/>
          <p:bldP spid="112" grpId="0"/>
          <p:bldP spid="117" grpId="0"/>
          <p:bldP spid="119" grpId="0"/>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4" grpId="1" animBg="1"/>
          <p:bldP spid="124" grpId="2"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017788" y="900078"/>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21398620">
            <a:off x="5238963" y="471954"/>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3" name="TextBox 54"/>
          <p:cNvSpPr txBox="1"/>
          <p:nvPr/>
        </p:nvSpPr>
        <p:spPr>
          <a:xfrm>
            <a:off x="3286219" y="1330770"/>
            <a:ext cx="1879388" cy="636516"/>
          </a:xfrm>
          <a:prstGeom prst="rect">
            <a:avLst/>
          </a:prstGeom>
          <a:noFill/>
        </p:spPr>
        <p:txBody>
          <a:bodyPr wrap="square" rIns="144000" bIns="36000" numCol="1" spcCol="360000" rtlCol="0">
            <a:spAutoFit/>
          </a:bodyPr>
          <a:lstStyle/>
          <a:p>
            <a:r>
              <a:rPr lang="zh-CN" altLang="en-US" sz="3600" dirty="0">
                <a:solidFill>
                  <a:schemeClr val="bg1">
                    <a:lumMod val="65000"/>
                  </a:schemeClr>
                </a:solidFill>
                <a:latin typeface="微软雅黑" panose="020B0503020204020204" pitchFamily="34" charset="-122"/>
                <a:ea typeface="微软雅黑" panose="020B0503020204020204" pitchFamily="34" charset="-122"/>
              </a:rPr>
              <a:t>前  言</a:t>
            </a:r>
            <a:endParaRPr lang="id-ID" sz="3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5" name="文本框 3"/>
          <p:cNvSpPr txBox="1"/>
          <p:nvPr/>
        </p:nvSpPr>
        <p:spPr>
          <a:xfrm>
            <a:off x="3299732" y="279711"/>
            <a:ext cx="2857230" cy="1200329"/>
          </a:xfrm>
          <a:prstGeom prst="rect">
            <a:avLst/>
          </a:prstGeom>
          <a:noFill/>
          <a:effectLst/>
        </p:spPr>
        <p:txBody>
          <a:bodyPr wrap="square" rtlCol="0">
            <a:spAutoFit/>
          </a:bodyPr>
          <a:lstStyle/>
          <a:p>
            <a:r>
              <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PREFACE</a:t>
            </a:r>
            <a:endPar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280" name="矩形 279"/>
          <p:cNvSpPr/>
          <p:nvPr/>
        </p:nvSpPr>
        <p:spPr>
          <a:xfrm>
            <a:off x="1359160" y="2363215"/>
            <a:ext cx="9623851" cy="3708412"/>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p:cNvSpPr/>
          <p:nvPr/>
        </p:nvSpPr>
        <p:spPr>
          <a:xfrm>
            <a:off x="711089" y="1571127"/>
            <a:ext cx="2160240" cy="4032448"/>
          </a:xfrm>
          <a:prstGeom prst="rect">
            <a:avLst/>
          </a:prstGeom>
          <a:blipFill>
            <a:blip r:embed="rId3">
              <a:extLst>
                <a:ext uri="{BEBA8EAE-BF5A-486C-A8C5-ECC9F3942E4B}">
                  <a14:imgProps xmlns:a14="http://schemas.microsoft.com/office/drawing/2010/main">
                    <a14:imgLayer r:embed="rId4">
                      <a14:imgEffect>
                        <a14:brightnessContrast bright="-24000"/>
                      </a14:imgEffect>
                      <a14:imgEffect>
                        <a14:saturation sat="0"/>
                      </a14:imgEffect>
                    </a14:imgLayer>
                  </a14:imgProps>
                </a:ext>
              </a:extLst>
            </a:blip>
            <a:srcRect/>
            <a:stretch>
              <a:fillRect l="-124981" r="-583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p:cNvSpPr/>
          <p:nvPr/>
        </p:nvSpPr>
        <p:spPr>
          <a:xfrm flipH="1">
            <a:off x="3782525" y="2917212"/>
            <a:ext cx="6076397" cy="2031325"/>
          </a:xfrm>
          <a:prstGeom prst="rect">
            <a:avLst/>
          </a:prstGeom>
        </p:spPr>
        <p:txBody>
          <a:bodyPr wrap="square">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        请在这里用一段简单而形象的话，概括出本项目的概念、市场的发展情况、前景等内容。用来作为项目的背景，也可以给受众一个思维导入的过程，让人更容易明白是怎么回事，了解你的意图。当然，如觉得没有必要，可以删掉本页。此处添加详细文本描述，建议与标题相关并符合整体语言风格，语言描述尽量简洁生动。尽量将每页幻灯片的字数控制在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字以内，据统计每页幻灯片的最好控制在</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5</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分钟之内。</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83" name="Group 5"/>
          <p:cNvGrpSpPr/>
          <p:nvPr/>
        </p:nvGrpSpPr>
        <p:grpSpPr>
          <a:xfrm>
            <a:off x="3951449" y="5248582"/>
            <a:ext cx="379414" cy="354993"/>
            <a:chOff x="6964363" y="2108200"/>
            <a:chExt cx="690562" cy="646113"/>
          </a:xfrm>
          <a:solidFill>
            <a:schemeClr val="bg1">
              <a:lumMod val="65000"/>
            </a:schemeClr>
          </a:solidFill>
        </p:grpSpPr>
        <p:sp>
          <p:nvSpPr>
            <p:cNvPr id="284"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5"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86" name="Group 10"/>
          <p:cNvGrpSpPr/>
          <p:nvPr/>
        </p:nvGrpSpPr>
        <p:grpSpPr>
          <a:xfrm>
            <a:off x="5049451" y="5239397"/>
            <a:ext cx="342158" cy="341371"/>
            <a:chOff x="4594225" y="2119313"/>
            <a:chExt cx="690563" cy="688975"/>
          </a:xfrm>
          <a:solidFill>
            <a:schemeClr val="bg1">
              <a:lumMod val="65000"/>
            </a:schemeClr>
          </a:solidFill>
        </p:grpSpPr>
        <p:sp>
          <p:nvSpPr>
            <p:cNvPr id="287"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8"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9"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90" name="Group 25"/>
          <p:cNvGrpSpPr/>
          <p:nvPr/>
        </p:nvGrpSpPr>
        <p:grpSpPr>
          <a:xfrm>
            <a:off x="7321268" y="5244971"/>
            <a:ext cx="345331" cy="345331"/>
            <a:chOff x="2005013" y="1077913"/>
            <a:chExt cx="688975" cy="688975"/>
          </a:xfrm>
          <a:solidFill>
            <a:schemeClr val="bg1">
              <a:lumMod val="65000"/>
            </a:schemeClr>
          </a:solidFill>
        </p:grpSpPr>
        <p:sp>
          <p:nvSpPr>
            <p:cNvPr id="291"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92"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93" name="Freeform 286"/>
          <p:cNvSpPr>
            <a:spLocks noEditPoints="1"/>
          </p:cNvSpPr>
          <p:nvPr/>
        </p:nvSpPr>
        <p:spPr bwMode="auto">
          <a:xfrm>
            <a:off x="6183697" y="5237311"/>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94" name="Group 32"/>
          <p:cNvGrpSpPr/>
          <p:nvPr/>
        </p:nvGrpSpPr>
        <p:grpSpPr>
          <a:xfrm>
            <a:off x="8446836" y="5248883"/>
            <a:ext cx="399003" cy="324706"/>
            <a:chOff x="5245100" y="5103813"/>
            <a:chExt cx="690563" cy="561975"/>
          </a:xfrm>
          <a:solidFill>
            <a:schemeClr val="bg1">
              <a:lumMod val="65000"/>
            </a:schemeClr>
          </a:solidFill>
        </p:grpSpPr>
        <p:sp>
          <p:nvSpPr>
            <p:cNvPr id="295"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96"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cxnSp>
        <p:nvCxnSpPr>
          <p:cNvPr id="297" name="直接连接符 296"/>
          <p:cNvCxnSpPr/>
          <p:nvPr/>
        </p:nvCxnSpPr>
        <p:spPr>
          <a:xfrm>
            <a:off x="8055905" y="5237311"/>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6903777"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5751649"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671529"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01"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410935" y="425509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3063394" y="5714673"/>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685555" y="2577801"/>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0-#ppt_w/2"/>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grpId="0" nodeType="afterEffect">
                                      <p:stCondLst>
                                        <p:cond delay="0"/>
                                      </p:stCondLst>
                                      <p:childTnLst>
                                        <p:set>
                                          <p:cBhvr>
                                            <p:cTn id="26" dur="1" fill="hold">
                                              <p:stCondLst>
                                                <p:cond delay="0"/>
                                              </p:stCondLst>
                                            </p:cTn>
                                            <p:tgtEl>
                                              <p:spTgt spid="281"/>
                                            </p:tgtEl>
                                            <p:attrNameLst>
                                              <p:attrName>style.visibility</p:attrName>
                                            </p:attrNameLst>
                                          </p:cBhvr>
                                          <p:to>
                                            <p:strVal val="visible"/>
                                          </p:to>
                                        </p:set>
                                        <p:animEffect transition="in" filter="fade">
                                          <p:cBhvr>
                                            <p:cTn id="27" dur="1000"/>
                                            <p:tgtEl>
                                              <p:spTgt spid="281"/>
                                            </p:tgtEl>
                                          </p:cBhvr>
                                        </p:animEffect>
                                        <p:anim calcmode="lin" valueType="num">
                                          <p:cBhvr>
                                            <p:cTn id="28" dur="1000" fill="hold"/>
                                            <p:tgtEl>
                                              <p:spTgt spid="281"/>
                                            </p:tgtEl>
                                            <p:attrNameLst>
                                              <p:attrName>ppt_x</p:attrName>
                                            </p:attrNameLst>
                                          </p:cBhvr>
                                          <p:tavLst>
                                            <p:tav tm="0">
                                              <p:val>
                                                <p:strVal val="#ppt_x"/>
                                              </p:val>
                                            </p:tav>
                                            <p:tav tm="100000">
                                              <p:val>
                                                <p:strVal val="#ppt_x"/>
                                              </p:val>
                                            </p:tav>
                                          </p:tavLst>
                                        </p:anim>
                                        <p:anim calcmode="lin" valueType="num">
                                          <p:cBhvr>
                                            <p:cTn id="29" dur="1000" fill="hold"/>
                                            <p:tgtEl>
                                              <p:spTgt spid="28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280"/>
                                            </p:tgtEl>
                                            <p:attrNameLst>
                                              <p:attrName>style.visibility</p:attrName>
                                            </p:attrNameLst>
                                          </p:cBhvr>
                                          <p:to>
                                            <p:strVal val="visible"/>
                                          </p:to>
                                        </p:set>
                                        <p:anim calcmode="lin" valueType="num">
                                          <p:cBhvr additive="base">
                                            <p:cTn id="32" dur="1000" fill="hold"/>
                                            <p:tgtEl>
                                              <p:spTgt spid="280"/>
                                            </p:tgtEl>
                                            <p:attrNameLst>
                                              <p:attrName>ppt_x</p:attrName>
                                            </p:attrNameLst>
                                          </p:cBhvr>
                                          <p:tavLst>
                                            <p:tav tm="0">
                                              <p:val>
                                                <p:strVal val="0-#ppt_w/2"/>
                                              </p:val>
                                            </p:tav>
                                            <p:tav tm="100000">
                                              <p:val>
                                                <p:strVal val="#ppt_x"/>
                                              </p:val>
                                            </p:tav>
                                          </p:tavLst>
                                        </p:anim>
                                        <p:anim calcmode="lin" valueType="num">
                                          <p:cBhvr additive="base">
                                            <p:cTn id="33" dur="1000" fill="hold"/>
                                            <p:tgtEl>
                                              <p:spTgt spid="280"/>
                                            </p:tgtEl>
                                            <p:attrNameLst>
                                              <p:attrName>ppt_y</p:attrName>
                                            </p:attrNameLst>
                                          </p:cBhvr>
                                          <p:tavLst>
                                            <p:tav tm="0">
                                              <p:val>
                                                <p:strVal val="#ppt_y"/>
                                              </p:val>
                                            </p:tav>
                                            <p:tav tm="100000">
                                              <p:val>
                                                <p:strVal val="#ppt_y"/>
                                              </p:val>
                                            </p:tav>
                                          </p:tavLst>
                                        </p:anim>
                                      </p:childTnLst>
                                    </p:cTn>
                                  </p:par>
                                </p:childTnLst>
                              </p:cTn>
                            </p:par>
                            <p:par>
                              <p:cTn id="34" fill="hold">
                                <p:stCondLst>
                                  <p:cond delay="28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282"/>
                                            </p:tgtEl>
                                            <p:attrNameLst>
                                              <p:attrName>style.visibility</p:attrName>
                                            </p:attrNameLst>
                                          </p:cBhvr>
                                          <p:to>
                                            <p:strVal val="visible"/>
                                          </p:to>
                                        </p:set>
                                        <p:animEffect transition="in" filter="randombar(horizontal)">
                                          <p:cBhvr>
                                            <p:cTn id="37" dur="300"/>
                                            <p:tgtEl>
                                              <p:spTgt spid="282"/>
                                            </p:tgtEl>
                                          </p:cBhvr>
                                        </p:animEffect>
                                      </p:childTnLst>
                                    </p:cTn>
                                  </p:par>
                                  <p:par>
                                    <p:cTn id="38" presetID="10" presetClass="entr" presetSubtype="0" fill="hold" nodeType="withEffect">
                                      <p:stCondLst>
                                        <p:cond delay="500"/>
                                      </p:stCondLst>
                                      <p:childTnLst>
                                        <p:set>
                                          <p:cBhvr>
                                            <p:cTn id="39" dur="1" fill="hold">
                                              <p:stCondLst>
                                                <p:cond delay="0"/>
                                              </p:stCondLst>
                                            </p:cTn>
                                            <p:tgtEl>
                                              <p:spTgt spid="283"/>
                                            </p:tgtEl>
                                            <p:attrNameLst>
                                              <p:attrName>style.visibility</p:attrName>
                                            </p:attrNameLst>
                                          </p:cBhvr>
                                          <p:to>
                                            <p:strVal val="visible"/>
                                          </p:to>
                                        </p:set>
                                        <p:animEffect transition="in" filter="fade">
                                          <p:cBhvr>
                                            <p:cTn id="40" dur="500"/>
                                            <p:tgtEl>
                                              <p:spTgt spid="283"/>
                                            </p:tgtEl>
                                          </p:cBhvr>
                                        </p:animEffect>
                                      </p:childTnLst>
                                    </p:cTn>
                                  </p:par>
                                  <p:par>
                                    <p:cTn id="41" presetID="10" presetClass="entr" presetSubtype="0" fill="hold" nodeType="withEffect">
                                      <p:stCondLst>
                                        <p:cond delay="500"/>
                                      </p:stCondLst>
                                      <p:childTnLst>
                                        <p:set>
                                          <p:cBhvr>
                                            <p:cTn id="42" dur="1" fill="hold">
                                              <p:stCondLst>
                                                <p:cond delay="0"/>
                                              </p:stCondLst>
                                            </p:cTn>
                                            <p:tgtEl>
                                              <p:spTgt spid="286"/>
                                            </p:tgtEl>
                                            <p:attrNameLst>
                                              <p:attrName>style.visibility</p:attrName>
                                            </p:attrNameLst>
                                          </p:cBhvr>
                                          <p:to>
                                            <p:strVal val="visible"/>
                                          </p:to>
                                        </p:set>
                                        <p:animEffect transition="in" filter="fade">
                                          <p:cBhvr>
                                            <p:cTn id="43" dur="500"/>
                                            <p:tgtEl>
                                              <p:spTgt spid="286"/>
                                            </p:tgtEl>
                                          </p:cBhvr>
                                        </p:animEffect>
                                      </p:childTnLst>
                                    </p:cTn>
                                  </p:par>
                                  <p:par>
                                    <p:cTn id="44" presetID="10" presetClass="entr" presetSubtype="0" fill="hold" nodeType="withEffect">
                                      <p:stCondLst>
                                        <p:cond delay="500"/>
                                      </p:stCondLst>
                                      <p:childTnLst>
                                        <p:set>
                                          <p:cBhvr>
                                            <p:cTn id="45" dur="1" fill="hold">
                                              <p:stCondLst>
                                                <p:cond delay="0"/>
                                              </p:stCondLst>
                                            </p:cTn>
                                            <p:tgtEl>
                                              <p:spTgt spid="290"/>
                                            </p:tgtEl>
                                            <p:attrNameLst>
                                              <p:attrName>style.visibility</p:attrName>
                                            </p:attrNameLst>
                                          </p:cBhvr>
                                          <p:to>
                                            <p:strVal val="visible"/>
                                          </p:to>
                                        </p:set>
                                        <p:animEffect transition="in" filter="fade">
                                          <p:cBhvr>
                                            <p:cTn id="46" dur="500"/>
                                            <p:tgtEl>
                                              <p:spTgt spid="290"/>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93"/>
                                            </p:tgtEl>
                                            <p:attrNameLst>
                                              <p:attrName>style.visibility</p:attrName>
                                            </p:attrNameLst>
                                          </p:cBhvr>
                                          <p:to>
                                            <p:strVal val="visible"/>
                                          </p:to>
                                        </p:set>
                                        <p:animEffect transition="in" filter="fade">
                                          <p:cBhvr>
                                            <p:cTn id="49" dur="500"/>
                                            <p:tgtEl>
                                              <p:spTgt spid="293"/>
                                            </p:tgtEl>
                                          </p:cBhvr>
                                        </p:animEffect>
                                      </p:childTnLst>
                                    </p:cTn>
                                  </p:par>
                                  <p:par>
                                    <p:cTn id="50" presetID="10" presetClass="entr" presetSubtype="0" fill="hold" nodeType="withEffect">
                                      <p:stCondLst>
                                        <p:cond delay="500"/>
                                      </p:stCondLst>
                                      <p:childTnLst>
                                        <p:set>
                                          <p:cBhvr>
                                            <p:cTn id="51" dur="1" fill="hold">
                                              <p:stCondLst>
                                                <p:cond delay="0"/>
                                              </p:stCondLst>
                                            </p:cTn>
                                            <p:tgtEl>
                                              <p:spTgt spid="294"/>
                                            </p:tgtEl>
                                            <p:attrNameLst>
                                              <p:attrName>style.visibility</p:attrName>
                                            </p:attrNameLst>
                                          </p:cBhvr>
                                          <p:to>
                                            <p:strVal val="visible"/>
                                          </p:to>
                                        </p:set>
                                        <p:animEffect transition="in" filter="fade">
                                          <p:cBhvr>
                                            <p:cTn id="52" dur="500"/>
                                            <p:tgtEl>
                                              <p:spTgt spid="294"/>
                                            </p:tgtEl>
                                          </p:cBhvr>
                                        </p:animEffect>
                                      </p:childTnLst>
                                    </p:cTn>
                                  </p:par>
                                  <p:par>
                                    <p:cTn id="53" presetID="16" presetClass="entr" presetSubtype="42" fill="hold" nodeType="withEffect">
                                      <p:stCondLst>
                                        <p:cond delay="1000"/>
                                      </p:stCondLst>
                                      <p:childTnLst>
                                        <p:set>
                                          <p:cBhvr>
                                            <p:cTn id="54" dur="1" fill="hold">
                                              <p:stCondLst>
                                                <p:cond delay="0"/>
                                              </p:stCondLst>
                                            </p:cTn>
                                            <p:tgtEl>
                                              <p:spTgt spid="300"/>
                                            </p:tgtEl>
                                            <p:attrNameLst>
                                              <p:attrName>style.visibility</p:attrName>
                                            </p:attrNameLst>
                                          </p:cBhvr>
                                          <p:to>
                                            <p:strVal val="visible"/>
                                          </p:to>
                                        </p:set>
                                        <p:animEffect transition="in" filter="barn(outHorizontal)">
                                          <p:cBhvr>
                                            <p:cTn id="55" dur="500"/>
                                            <p:tgtEl>
                                              <p:spTgt spid="300"/>
                                            </p:tgtEl>
                                          </p:cBhvr>
                                        </p:animEffect>
                                      </p:childTnLst>
                                    </p:cTn>
                                  </p:par>
                                  <p:par>
                                    <p:cTn id="56" presetID="16" presetClass="entr" presetSubtype="42" fill="hold" nodeType="withEffect">
                                      <p:stCondLst>
                                        <p:cond delay="1000"/>
                                      </p:stCondLst>
                                      <p:childTnLst>
                                        <p:set>
                                          <p:cBhvr>
                                            <p:cTn id="57" dur="1" fill="hold">
                                              <p:stCondLst>
                                                <p:cond delay="0"/>
                                              </p:stCondLst>
                                            </p:cTn>
                                            <p:tgtEl>
                                              <p:spTgt spid="299"/>
                                            </p:tgtEl>
                                            <p:attrNameLst>
                                              <p:attrName>style.visibility</p:attrName>
                                            </p:attrNameLst>
                                          </p:cBhvr>
                                          <p:to>
                                            <p:strVal val="visible"/>
                                          </p:to>
                                        </p:set>
                                        <p:animEffect transition="in" filter="barn(outHorizontal)">
                                          <p:cBhvr>
                                            <p:cTn id="58" dur="500"/>
                                            <p:tgtEl>
                                              <p:spTgt spid="299"/>
                                            </p:tgtEl>
                                          </p:cBhvr>
                                        </p:animEffect>
                                      </p:childTnLst>
                                    </p:cTn>
                                  </p:par>
                                  <p:par>
                                    <p:cTn id="59" presetID="16" presetClass="entr" presetSubtype="42" fill="hold" nodeType="withEffect">
                                      <p:stCondLst>
                                        <p:cond delay="1000"/>
                                      </p:stCondLst>
                                      <p:childTnLst>
                                        <p:set>
                                          <p:cBhvr>
                                            <p:cTn id="60" dur="1" fill="hold">
                                              <p:stCondLst>
                                                <p:cond delay="0"/>
                                              </p:stCondLst>
                                            </p:cTn>
                                            <p:tgtEl>
                                              <p:spTgt spid="298"/>
                                            </p:tgtEl>
                                            <p:attrNameLst>
                                              <p:attrName>style.visibility</p:attrName>
                                            </p:attrNameLst>
                                          </p:cBhvr>
                                          <p:to>
                                            <p:strVal val="visible"/>
                                          </p:to>
                                        </p:set>
                                        <p:animEffect transition="in" filter="barn(outHorizontal)">
                                          <p:cBhvr>
                                            <p:cTn id="61" dur="500"/>
                                            <p:tgtEl>
                                              <p:spTgt spid="298"/>
                                            </p:tgtEl>
                                          </p:cBhvr>
                                        </p:animEffect>
                                      </p:childTnLst>
                                    </p:cTn>
                                  </p:par>
                                  <p:par>
                                    <p:cTn id="62" presetID="16" presetClass="entr" presetSubtype="42" fill="hold" nodeType="withEffect">
                                      <p:stCondLst>
                                        <p:cond delay="1000"/>
                                      </p:stCondLst>
                                      <p:childTnLst>
                                        <p:set>
                                          <p:cBhvr>
                                            <p:cTn id="63" dur="1" fill="hold">
                                              <p:stCondLst>
                                                <p:cond delay="0"/>
                                              </p:stCondLst>
                                            </p:cTn>
                                            <p:tgtEl>
                                              <p:spTgt spid="297"/>
                                            </p:tgtEl>
                                            <p:attrNameLst>
                                              <p:attrName>style.visibility</p:attrName>
                                            </p:attrNameLst>
                                          </p:cBhvr>
                                          <p:to>
                                            <p:strVal val="visible"/>
                                          </p:to>
                                        </p:set>
                                        <p:animEffect transition="in" filter="barn(outHorizontal)">
                                          <p:cBhvr>
                                            <p:cTn id="64" dur="500"/>
                                            <p:tgtEl>
                                              <p:spTgt spid="297"/>
                                            </p:tgtEl>
                                          </p:cBhvr>
                                        </p:animEffect>
                                      </p:childTnLst>
                                    </p:cTn>
                                  </p:par>
                                </p:childTnLst>
                              </p:cTn>
                            </p:par>
                            <p:par>
                              <p:cTn id="65" fill="hold">
                                <p:stCondLst>
                                  <p:cond delay="9110"/>
                                </p:stCondLst>
                                <p:childTnLst>
                                  <p:par>
                                    <p:cTn id="66" presetID="52" presetClass="entr" presetSubtype="0" fill="hold" nodeType="afterEffect">
                                      <p:stCondLst>
                                        <p:cond delay="0"/>
                                      </p:stCondLst>
                                      <p:childTnLst>
                                        <p:set>
                                          <p:cBhvr>
                                            <p:cTn id="67" dur="1" fill="hold">
                                              <p:stCondLst>
                                                <p:cond delay="0"/>
                                              </p:stCondLst>
                                            </p:cTn>
                                            <p:tgtEl>
                                              <p:spTgt spid="301"/>
                                            </p:tgtEl>
                                            <p:attrNameLst>
                                              <p:attrName>style.visibility</p:attrName>
                                            </p:attrNameLst>
                                          </p:cBhvr>
                                          <p:to>
                                            <p:strVal val="visible"/>
                                          </p:to>
                                        </p:set>
                                        <p:animScale>
                                          <p:cBhvr>
                                            <p:cTn id="68"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01"/>
                                            </p:tgtEl>
                                            <p:attrNameLst>
                                              <p:attrName>ppt_x</p:attrName>
                                              <p:attrName>ppt_y</p:attrName>
                                            </p:attrNameLst>
                                          </p:cBhvr>
                                        </p:animMotion>
                                        <p:animEffect transition="in" filter="fade">
                                          <p:cBhvr>
                                            <p:cTn id="70" dur="1000"/>
                                            <p:tgtEl>
                                              <p:spTgt spid="301"/>
                                            </p:tgtEl>
                                          </p:cBhvr>
                                        </p:animEffect>
                                      </p:childTnLst>
                                    </p:cTn>
                                  </p:par>
                                  <p:par>
                                    <p:cTn id="71" presetID="52" presetClass="entr" presetSubtype="0" fill="hold" nodeType="withEffect">
                                      <p:stCondLst>
                                        <p:cond delay="200"/>
                                      </p:stCondLst>
                                      <p:childTnLst>
                                        <p:set>
                                          <p:cBhvr>
                                            <p:cTn id="72" dur="1" fill="hold">
                                              <p:stCondLst>
                                                <p:cond delay="0"/>
                                              </p:stCondLst>
                                            </p:cTn>
                                            <p:tgtEl>
                                              <p:spTgt spid="302"/>
                                            </p:tgtEl>
                                            <p:attrNameLst>
                                              <p:attrName>style.visibility</p:attrName>
                                            </p:attrNameLst>
                                          </p:cBhvr>
                                          <p:to>
                                            <p:strVal val="visible"/>
                                          </p:to>
                                        </p:set>
                                        <p:animScale>
                                          <p:cBhvr>
                                            <p:cTn id="73" dur="1000" decel="50000" fill="hold">
                                              <p:stCondLst>
                                                <p:cond delay="0"/>
                                              </p:stCondLst>
                                            </p:cTn>
                                            <p:tgtEl>
                                              <p:spTgt spid="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02"/>
                                            </p:tgtEl>
                                            <p:attrNameLst>
                                              <p:attrName>ppt_x</p:attrName>
                                              <p:attrName>ppt_y</p:attrName>
                                            </p:attrNameLst>
                                          </p:cBhvr>
                                        </p:animMotion>
                                        <p:animEffect transition="in" filter="fade">
                                          <p:cBhvr>
                                            <p:cTn id="75" dur="1000"/>
                                            <p:tgtEl>
                                              <p:spTgt spid="302"/>
                                            </p:tgtEl>
                                          </p:cBhvr>
                                        </p:animEffect>
                                      </p:childTnLst>
                                    </p:cTn>
                                  </p:par>
                                  <p:par>
                                    <p:cTn id="76" presetID="52" presetClass="entr" presetSubtype="0" fill="hold" nodeType="withEffect">
                                      <p:stCondLst>
                                        <p:cond delay="500"/>
                                      </p:stCondLst>
                                      <p:childTnLst>
                                        <p:set>
                                          <p:cBhvr>
                                            <p:cTn id="77" dur="1" fill="hold">
                                              <p:stCondLst>
                                                <p:cond delay="0"/>
                                              </p:stCondLst>
                                            </p:cTn>
                                            <p:tgtEl>
                                              <p:spTgt spid="303"/>
                                            </p:tgtEl>
                                            <p:attrNameLst>
                                              <p:attrName>style.visibility</p:attrName>
                                            </p:attrNameLst>
                                          </p:cBhvr>
                                          <p:to>
                                            <p:strVal val="visible"/>
                                          </p:to>
                                        </p:set>
                                        <p:animScale>
                                          <p:cBhvr>
                                            <p:cTn id="78" dur="1000" decel="50000" fill="hold">
                                              <p:stCondLst>
                                                <p:cond delay="0"/>
                                              </p:stCondLst>
                                            </p:cTn>
                                            <p:tgtEl>
                                              <p:spTgt spid="3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03"/>
                                            </p:tgtEl>
                                            <p:attrNameLst>
                                              <p:attrName>ppt_x</p:attrName>
                                              <p:attrName>ppt_y</p:attrName>
                                            </p:attrNameLst>
                                          </p:cBhvr>
                                        </p:animMotion>
                                        <p:animEffect transition="in" filter="fade">
                                          <p:cBhvr>
                                            <p:cTn id="80"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5" grpId="0"/>
          <p:bldP spid="280" grpId="0" animBg="1"/>
          <p:bldP spid="281" grpId="0" animBg="1"/>
          <p:bldP spid="282" grpId="0"/>
          <p:bldP spid="29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0-#ppt_w/2"/>
                                              </p:val>
                                            </p:tav>
                                            <p:tav tm="100000">
                                              <p:val>
                                                <p:strVal val="#ppt_x"/>
                                              </p:val>
                                            </p:tav>
                                          </p:tavLst>
                                        </p:anim>
                                        <p:anim calcmode="lin" valueType="num">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grpId="0" nodeType="afterEffect">
                                      <p:stCondLst>
                                        <p:cond delay="0"/>
                                      </p:stCondLst>
                                      <p:childTnLst>
                                        <p:set>
                                          <p:cBhvr>
                                            <p:cTn id="26" dur="1" fill="hold">
                                              <p:stCondLst>
                                                <p:cond delay="0"/>
                                              </p:stCondLst>
                                            </p:cTn>
                                            <p:tgtEl>
                                              <p:spTgt spid="281"/>
                                            </p:tgtEl>
                                            <p:attrNameLst>
                                              <p:attrName>style.visibility</p:attrName>
                                            </p:attrNameLst>
                                          </p:cBhvr>
                                          <p:to>
                                            <p:strVal val="visible"/>
                                          </p:to>
                                        </p:set>
                                        <p:animEffect transition="in" filter="fade">
                                          <p:cBhvr>
                                            <p:cTn id="27" dur="1000"/>
                                            <p:tgtEl>
                                              <p:spTgt spid="281"/>
                                            </p:tgtEl>
                                          </p:cBhvr>
                                        </p:animEffect>
                                        <p:anim calcmode="lin" valueType="num">
                                          <p:cBhvr>
                                            <p:cTn id="28" dur="1000" fill="hold"/>
                                            <p:tgtEl>
                                              <p:spTgt spid="281"/>
                                            </p:tgtEl>
                                            <p:attrNameLst>
                                              <p:attrName>ppt_x</p:attrName>
                                            </p:attrNameLst>
                                          </p:cBhvr>
                                          <p:tavLst>
                                            <p:tav tm="0">
                                              <p:val>
                                                <p:strVal val="#ppt_x"/>
                                              </p:val>
                                            </p:tav>
                                            <p:tav tm="100000">
                                              <p:val>
                                                <p:strVal val="#ppt_x"/>
                                              </p:val>
                                            </p:tav>
                                          </p:tavLst>
                                        </p:anim>
                                        <p:anim calcmode="lin" valueType="num">
                                          <p:cBhvr>
                                            <p:cTn id="29" dur="1000" fill="hold"/>
                                            <p:tgtEl>
                                              <p:spTgt spid="28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280"/>
                                            </p:tgtEl>
                                            <p:attrNameLst>
                                              <p:attrName>style.visibility</p:attrName>
                                            </p:attrNameLst>
                                          </p:cBhvr>
                                          <p:to>
                                            <p:strVal val="visible"/>
                                          </p:to>
                                        </p:set>
                                        <p:anim calcmode="lin" valueType="num">
                                          <p:cBhvr additive="base">
                                            <p:cTn id="32" dur="1000" fill="hold"/>
                                            <p:tgtEl>
                                              <p:spTgt spid="280"/>
                                            </p:tgtEl>
                                            <p:attrNameLst>
                                              <p:attrName>ppt_x</p:attrName>
                                            </p:attrNameLst>
                                          </p:cBhvr>
                                          <p:tavLst>
                                            <p:tav tm="0">
                                              <p:val>
                                                <p:strVal val="0-#ppt_w/2"/>
                                              </p:val>
                                            </p:tav>
                                            <p:tav tm="100000">
                                              <p:val>
                                                <p:strVal val="#ppt_x"/>
                                              </p:val>
                                            </p:tav>
                                          </p:tavLst>
                                        </p:anim>
                                        <p:anim calcmode="lin" valueType="num">
                                          <p:cBhvr additive="base">
                                            <p:cTn id="33" dur="1000" fill="hold"/>
                                            <p:tgtEl>
                                              <p:spTgt spid="280"/>
                                            </p:tgtEl>
                                            <p:attrNameLst>
                                              <p:attrName>ppt_y</p:attrName>
                                            </p:attrNameLst>
                                          </p:cBhvr>
                                          <p:tavLst>
                                            <p:tav tm="0">
                                              <p:val>
                                                <p:strVal val="#ppt_y"/>
                                              </p:val>
                                            </p:tav>
                                            <p:tav tm="100000">
                                              <p:val>
                                                <p:strVal val="#ppt_y"/>
                                              </p:val>
                                            </p:tav>
                                          </p:tavLst>
                                        </p:anim>
                                      </p:childTnLst>
                                    </p:cTn>
                                  </p:par>
                                </p:childTnLst>
                              </p:cTn>
                            </p:par>
                            <p:par>
                              <p:cTn id="34" fill="hold">
                                <p:stCondLst>
                                  <p:cond delay="28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282"/>
                                            </p:tgtEl>
                                            <p:attrNameLst>
                                              <p:attrName>style.visibility</p:attrName>
                                            </p:attrNameLst>
                                          </p:cBhvr>
                                          <p:to>
                                            <p:strVal val="visible"/>
                                          </p:to>
                                        </p:set>
                                        <p:animEffect transition="in" filter="randombar(horizontal)">
                                          <p:cBhvr>
                                            <p:cTn id="37" dur="300"/>
                                            <p:tgtEl>
                                              <p:spTgt spid="282"/>
                                            </p:tgtEl>
                                          </p:cBhvr>
                                        </p:animEffect>
                                      </p:childTnLst>
                                    </p:cTn>
                                  </p:par>
                                  <p:par>
                                    <p:cTn id="38" presetID="10" presetClass="entr" presetSubtype="0" fill="hold" nodeType="withEffect">
                                      <p:stCondLst>
                                        <p:cond delay="500"/>
                                      </p:stCondLst>
                                      <p:childTnLst>
                                        <p:set>
                                          <p:cBhvr>
                                            <p:cTn id="39" dur="1" fill="hold">
                                              <p:stCondLst>
                                                <p:cond delay="0"/>
                                              </p:stCondLst>
                                            </p:cTn>
                                            <p:tgtEl>
                                              <p:spTgt spid="283"/>
                                            </p:tgtEl>
                                            <p:attrNameLst>
                                              <p:attrName>style.visibility</p:attrName>
                                            </p:attrNameLst>
                                          </p:cBhvr>
                                          <p:to>
                                            <p:strVal val="visible"/>
                                          </p:to>
                                        </p:set>
                                        <p:animEffect transition="in" filter="fade">
                                          <p:cBhvr>
                                            <p:cTn id="40" dur="500"/>
                                            <p:tgtEl>
                                              <p:spTgt spid="283"/>
                                            </p:tgtEl>
                                          </p:cBhvr>
                                        </p:animEffect>
                                      </p:childTnLst>
                                    </p:cTn>
                                  </p:par>
                                  <p:par>
                                    <p:cTn id="41" presetID="10" presetClass="entr" presetSubtype="0" fill="hold" nodeType="withEffect">
                                      <p:stCondLst>
                                        <p:cond delay="500"/>
                                      </p:stCondLst>
                                      <p:childTnLst>
                                        <p:set>
                                          <p:cBhvr>
                                            <p:cTn id="42" dur="1" fill="hold">
                                              <p:stCondLst>
                                                <p:cond delay="0"/>
                                              </p:stCondLst>
                                            </p:cTn>
                                            <p:tgtEl>
                                              <p:spTgt spid="286"/>
                                            </p:tgtEl>
                                            <p:attrNameLst>
                                              <p:attrName>style.visibility</p:attrName>
                                            </p:attrNameLst>
                                          </p:cBhvr>
                                          <p:to>
                                            <p:strVal val="visible"/>
                                          </p:to>
                                        </p:set>
                                        <p:animEffect transition="in" filter="fade">
                                          <p:cBhvr>
                                            <p:cTn id="43" dur="500"/>
                                            <p:tgtEl>
                                              <p:spTgt spid="286"/>
                                            </p:tgtEl>
                                          </p:cBhvr>
                                        </p:animEffect>
                                      </p:childTnLst>
                                    </p:cTn>
                                  </p:par>
                                  <p:par>
                                    <p:cTn id="44" presetID="10" presetClass="entr" presetSubtype="0" fill="hold" nodeType="withEffect">
                                      <p:stCondLst>
                                        <p:cond delay="500"/>
                                      </p:stCondLst>
                                      <p:childTnLst>
                                        <p:set>
                                          <p:cBhvr>
                                            <p:cTn id="45" dur="1" fill="hold">
                                              <p:stCondLst>
                                                <p:cond delay="0"/>
                                              </p:stCondLst>
                                            </p:cTn>
                                            <p:tgtEl>
                                              <p:spTgt spid="290"/>
                                            </p:tgtEl>
                                            <p:attrNameLst>
                                              <p:attrName>style.visibility</p:attrName>
                                            </p:attrNameLst>
                                          </p:cBhvr>
                                          <p:to>
                                            <p:strVal val="visible"/>
                                          </p:to>
                                        </p:set>
                                        <p:animEffect transition="in" filter="fade">
                                          <p:cBhvr>
                                            <p:cTn id="46" dur="500"/>
                                            <p:tgtEl>
                                              <p:spTgt spid="290"/>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93"/>
                                            </p:tgtEl>
                                            <p:attrNameLst>
                                              <p:attrName>style.visibility</p:attrName>
                                            </p:attrNameLst>
                                          </p:cBhvr>
                                          <p:to>
                                            <p:strVal val="visible"/>
                                          </p:to>
                                        </p:set>
                                        <p:animEffect transition="in" filter="fade">
                                          <p:cBhvr>
                                            <p:cTn id="49" dur="500"/>
                                            <p:tgtEl>
                                              <p:spTgt spid="293"/>
                                            </p:tgtEl>
                                          </p:cBhvr>
                                        </p:animEffect>
                                      </p:childTnLst>
                                    </p:cTn>
                                  </p:par>
                                  <p:par>
                                    <p:cTn id="50" presetID="10" presetClass="entr" presetSubtype="0" fill="hold" nodeType="withEffect">
                                      <p:stCondLst>
                                        <p:cond delay="500"/>
                                      </p:stCondLst>
                                      <p:childTnLst>
                                        <p:set>
                                          <p:cBhvr>
                                            <p:cTn id="51" dur="1" fill="hold">
                                              <p:stCondLst>
                                                <p:cond delay="0"/>
                                              </p:stCondLst>
                                            </p:cTn>
                                            <p:tgtEl>
                                              <p:spTgt spid="294"/>
                                            </p:tgtEl>
                                            <p:attrNameLst>
                                              <p:attrName>style.visibility</p:attrName>
                                            </p:attrNameLst>
                                          </p:cBhvr>
                                          <p:to>
                                            <p:strVal val="visible"/>
                                          </p:to>
                                        </p:set>
                                        <p:animEffect transition="in" filter="fade">
                                          <p:cBhvr>
                                            <p:cTn id="52" dur="500"/>
                                            <p:tgtEl>
                                              <p:spTgt spid="294"/>
                                            </p:tgtEl>
                                          </p:cBhvr>
                                        </p:animEffect>
                                      </p:childTnLst>
                                    </p:cTn>
                                  </p:par>
                                  <p:par>
                                    <p:cTn id="53" presetID="16" presetClass="entr" presetSubtype="42" fill="hold" nodeType="withEffect">
                                      <p:stCondLst>
                                        <p:cond delay="1000"/>
                                      </p:stCondLst>
                                      <p:childTnLst>
                                        <p:set>
                                          <p:cBhvr>
                                            <p:cTn id="54" dur="1" fill="hold">
                                              <p:stCondLst>
                                                <p:cond delay="0"/>
                                              </p:stCondLst>
                                            </p:cTn>
                                            <p:tgtEl>
                                              <p:spTgt spid="300"/>
                                            </p:tgtEl>
                                            <p:attrNameLst>
                                              <p:attrName>style.visibility</p:attrName>
                                            </p:attrNameLst>
                                          </p:cBhvr>
                                          <p:to>
                                            <p:strVal val="visible"/>
                                          </p:to>
                                        </p:set>
                                        <p:animEffect transition="in" filter="barn(outHorizontal)">
                                          <p:cBhvr>
                                            <p:cTn id="55" dur="500"/>
                                            <p:tgtEl>
                                              <p:spTgt spid="300"/>
                                            </p:tgtEl>
                                          </p:cBhvr>
                                        </p:animEffect>
                                      </p:childTnLst>
                                    </p:cTn>
                                  </p:par>
                                  <p:par>
                                    <p:cTn id="56" presetID="16" presetClass="entr" presetSubtype="42" fill="hold" nodeType="withEffect">
                                      <p:stCondLst>
                                        <p:cond delay="1000"/>
                                      </p:stCondLst>
                                      <p:childTnLst>
                                        <p:set>
                                          <p:cBhvr>
                                            <p:cTn id="57" dur="1" fill="hold">
                                              <p:stCondLst>
                                                <p:cond delay="0"/>
                                              </p:stCondLst>
                                            </p:cTn>
                                            <p:tgtEl>
                                              <p:spTgt spid="299"/>
                                            </p:tgtEl>
                                            <p:attrNameLst>
                                              <p:attrName>style.visibility</p:attrName>
                                            </p:attrNameLst>
                                          </p:cBhvr>
                                          <p:to>
                                            <p:strVal val="visible"/>
                                          </p:to>
                                        </p:set>
                                        <p:animEffect transition="in" filter="barn(outHorizontal)">
                                          <p:cBhvr>
                                            <p:cTn id="58" dur="500"/>
                                            <p:tgtEl>
                                              <p:spTgt spid="299"/>
                                            </p:tgtEl>
                                          </p:cBhvr>
                                        </p:animEffect>
                                      </p:childTnLst>
                                    </p:cTn>
                                  </p:par>
                                  <p:par>
                                    <p:cTn id="59" presetID="16" presetClass="entr" presetSubtype="42" fill="hold" nodeType="withEffect">
                                      <p:stCondLst>
                                        <p:cond delay="1000"/>
                                      </p:stCondLst>
                                      <p:childTnLst>
                                        <p:set>
                                          <p:cBhvr>
                                            <p:cTn id="60" dur="1" fill="hold">
                                              <p:stCondLst>
                                                <p:cond delay="0"/>
                                              </p:stCondLst>
                                            </p:cTn>
                                            <p:tgtEl>
                                              <p:spTgt spid="298"/>
                                            </p:tgtEl>
                                            <p:attrNameLst>
                                              <p:attrName>style.visibility</p:attrName>
                                            </p:attrNameLst>
                                          </p:cBhvr>
                                          <p:to>
                                            <p:strVal val="visible"/>
                                          </p:to>
                                        </p:set>
                                        <p:animEffect transition="in" filter="barn(outHorizontal)">
                                          <p:cBhvr>
                                            <p:cTn id="61" dur="500"/>
                                            <p:tgtEl>
                                              <p:spTgt spid="298"/>
                                            </p:tgtEl>
                                          </p:cBhvr>
                                        </p:animEffect>
                                      </p:childTnLst>
                                    </p:cTn>
                                  </p:par>
                                  <p:par>
                                    <p:cTn id="62" presetID="16" presetClass="entr" presetSubtype="42" fill="hold" nodeType="withEffect">
                                      <p:stCondLst>
                                        <p:cond delay="1000"/>
                                      </p:stCondLst>
                                      <p:childTnLst>
                                        <p:set>
                                          <p:cBhvr>
                                            <p:cTn id="63" dur="1" fill="hold">
                                              <p:stCondLst>
                                                <p:cond delay="0"/>
                                              </p:stCondLst>
                                            </p:cTn>
                                            <p:tgtEl>
                                              <p:spTgt spid="297"/>
                                            </p:tgtEl>
                                            <p:attrNameLst>
                                              <p:attrName>style.visibility</p:attrName>
                                            </p:attrNameLst>
                                          </p:cBhvr>
                                          <p:to>
                                            <p:strVal val="visible"/>
                                          </p:to>
                                        </p:set>
                                        <p:animEffect transition="in" filter="barn(outHorizontal)">
                                          <p:cBhvr>
                                            <p:cTn id="64" dur="500"/>
                                            <p:tgtEl>
                                              <p:spTgt spid="297"/>
                                            </p:tgtEl>
                                          </p:cBhvr>
                                        </p:animEffect>
                                      </p:childTnLst>
                                    </p:cTn>
                                  </p:par>
                                </p:childTnLst>
                              </p:cTn>
                            </p:par>
                            <p:par>
                              <p:cTn id="65" fill="hold">
                                <p:stCondLst>
                                  <p:cond delay="9110"/>
                                </p:stCondLst>
                                <p:childTnLst>
                                  <p:par>
                                    <p:cTn id="66" presetID="52" presetClass="entr" presetSubtype="0" fill="hold" nodeType="afterEffect">
                                      <p:stCondLst>
                                        <p:cond delay="0"/>
                                      </p:stCondLst>
                                      <p:childTnLst>
                                        <p:set>
                                          <p:cBhvr>
                                            <p:cTn id="67" dur="1" fill="hold">
                                              <p:stCondLst>
                                                <p:cond delay="0"/>
                                              </p:stCondLst>
                                            </p:cTn>
                                            <p:tgtEl>
                                              <p:spTgt spid="301"/>
                                            </p:tgtEl>
                                            <p:attrNameLst>
                                              <p:attrName>style.visibility</p:attrName>
                                            </p:attrNameLst>
                                          </p:cBhvr>
                                          <p:to>
                                            <p:strVal val="visible"/>
                                          </p:to>
                                        </p:set>
                                        <p:animScale>
                                          <p:cBhvr>
                                            <p:cTn id="68"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01"/>
                                            </p:tgtEl>
                                            <p:attrNameLst>
                                              <p:attrName>ppt_x</p:attrName>
                                              <p:attrName>ppt_y</p:attrName>
                                            </p:attrNameLst>
                                          </p:cBhvr>
                                        </p:animMotion>
                                        <p:animEffect transition="in" filter="fade">
                                          <p:cBhvr>
                                            <p:cTn id="70" dur="1000"/>
                                            <p:tgtEl>
                                              <p:spTgt spid="301"/>
                                            </p:tgtEl>
                                          </p:cBhvr>
                                        </p:animEffect>
                                      </p:childTnLst>
                                    </p:cTn>
                                  </p:par>
                                  <p:par>
                                    <p:cTn id="71" presetID="52" presetClass="entr" presetSubtype="0" fill="hold" nodeType="withEffect">
                                      <p:stCondLst>
                                        <p:cond delay="200"/>
                                      </p:stCondLst>
                                      <p:childTnLst>
                                        <p:set>
                                          <p:cBhvr>
                                            <p:cTn id="72" dur="1" fill="hold">
                                              <p:stCondLst>
                                                <p:cond delay="0"/>
                                              </p:stCondLst>
                                            </p:cTn>
                                            <p:tgtEl>
                                              <p:spTgt spid="302"/>
                                            </p:tgtEl>
                                            <p:attrNameLst>
                                              <p:attrName>style.visibility</p:attrName>
                                            </p:attrNameLst>
                                          </p:cBhvr>
                                          <p:to>
                                            <p:strVal val="visible"/>
                                          </p:to>
                                        </p:set>
                                        <p:animScale>
                                          <p:cBhvr>
                                            <p:cTn id="73" dur="1000" decel="50000" fill="hold">
                                              <p:stCondLst>
                                                <p:cond delay="0"/>
                                              </p:stCondLst>
                                            </p:cTn>
                                            <p:tgtEl>
                                              <p:spTgt spid="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02"/>
                                            </p:tgtEl>
                                            <p:attrNameLst>
                                              <p:attrName>ppt_x</p:attrName>
                                              <p:attrName>ppt_y</p:attrName>
                                            </p:attrNameLst>
                                          </p:cBhvr>
                                        </p:animMotion>
                                        <p:animEffect transition="in" filter="fade">
                                          <p:cBhvr>
                                            <p:cTn id="75" dur="1000"/>
                                            <p:tgtEl>
                                              <p:spTgt spid="302"/>
                                            </p:tgtEl>
                                          </p:cBhvr>
                                        </p:animEffect>
                                      </p:childTnLst>
                                    </p:cTn>
                                  </p:par>
                                  <p:par>
                                    <p:cTn id="76" presetID="52" presetClass="entr" presetSubtype="0" fill="hold" nodeType="withEffect">
                                      <p:stCondLst>
                                        <p:cond delay="500"/>
                                      </p:stCondLst>
                                      <p:childTnLst>
                                        <p:set>
                                          <p:cBhvr>
                                            <p:cTn id="77" dur="1" fill="hold">
                                              <p:stCondLst>
                                                <p:cond delay="0"/>
                                              </p:stCondLst>
                                            </p:cTn>
                                            <p:tgtEl>
                                              <p:spTgt spid="303"/>
                                            </p:tgtEl>
                                            <p:attrNameLst>
                                              <p:attrName>style.visibility</p:attrName>
                                            </p:attrNameLst>
                                          </p:cBhvr>
                                          <p:to>
                                            <p:strVal val="visible"/>
                                          </p:to>
                                        </p:set>
                                        <p:animScale>
                                          <p:cBhvr>
                                            <p:cTn id="78" dur="1000" decel="50000" fill="hold">
                                              <p:stCondLst>
                                                <p:cond delay="0"/>
                                              </p:stCondLst>
                                            </p:cTn>
                                            <p:tgtEl>
                                              <p:spTgt spid="3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03"/>
                                            </p:tgtEl>
                                            <p:attrNameLst>
                                              <p:attrName>ppt_x</p:attrName>
                                              <p:attrName>ppt_y</p:attrName>
                                            </p:attrNameLst>
                                          </p:cBhvr>
                                        </p:animMotion>
                                        <p:animEffect transition="in" filter="fade">
                                          <p:cBhvr>
                                            <p:cTn id="80"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5" grpId="0"/>
          <p:bldP spid="280" grpId="0" animBg="1"/>
          <p:bldP spid="281" grpId="0" animBg="1"/>
          <p:bldP spid="282" grpId="0"/>
          <p:bldP spid="29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4" name="图片 20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7801" y="-739952"/>
            <a:ext cx="6642247" cy="5893599"/>
          </a:xfrm>
          <a:prstGeom prst="rect">
            <a:avLst/>
          </a:prstGeom>
        </p:spPr>
      </p:pic>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价格策略</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200" name="任意多边形 199"/>
          <p:cNvSpPr/>
          <p:nvPr/>
        </p:nvSpPr>
        <p:spPr>
          <a:xfrm rot="16200000">
            <a:off x="4731019" y="-545253"/>
            <a:ext cx="2743766" cy="9703632"/>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nvGrpSpPr>
          <p:cNvPr id="5" name="组合 4"/>
          <p:cNvGrpSpPr/>
          <p:nvPr/>
        </p:nvGrpSpPr>
        <p:grpSpPr>
          <a:xfrm>
            <a:off x="2063571" y="3389693"/>
            <a:ext cx="2027238" cy="454721"/>
            <a:chOff x="2063571" y="3389693"/>
            <a:chExt cx="2027238" cy="454721"/>
          </a:xfrm>
        </p:grpSpPr>
        <p:sp>
          <p:nvSpPr>
            <p:cNvPr id="120" name="Text Box 18"/>
            <p:cNvSpPr txBox="1">
              <a:spLocks noChangeArrowheads="1"/>
            </p:cNvSpPr>
            <p:nvPr/>
          </p:nvSpPr>
          <p:spPr bwMode="auto">
            <a:xfrm>
              <a:off x="2377897" y="3474526"/>
              <a:ext cx="1712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入门级体验版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9" name="Freeform 5"/>
            <p:cNvSpPr>
              <a:spLocks noEditPoints="1" noChangeArrowheads="1"/>
            </p:cNvSpPr>
            <p:nvPr/>
          </p:nvSpPr>
          <p:spPr bwMode="auto">
            <a:xfrm>
              <a:off x="2063571" y="3389693"/>
              <a:ext cx="483038" cy="437174"/>
            </a:xfrm>
            <a:custGeom>
              <a:avLst/>
              <a:gdLst>
                <a:gd name="T0" fmla="*/ 176 w 1144"/>
                <a:gd name="T1" fmla="*/ 515 h 1056"/>
                <a:gd name="T2" fmla="*/ 172 w 1144"/>
                <a:gd name="T3" fmla="*/ 358 h 1056"/>
                <a:gd name="T4" fmla="*/ 346 w 1144"/>
                <a:gd name="T5" fmla="*/ 418 h 1056"/>
                <a:gd name="T6" fmla="*/ 382 w 1144"/>
                <a:gd name="T7" fmla="*/ 424 h 1056"/>
                <a:gd name="T8" fmla="*/ 1056 w 1144"/>
                <a:gd name="T9" fmla="*/ 646 h 1056"/>
                <a:gd name="T10" fmla="*/ 1134 w 1144"/>
                <a:gd name="T11" fmla="*/ 631 h 1056"/>
                <a:gd name="T12" fmla="*/ 1114 w 1144"/>
                <a:gd name="T13" fmla="*/ 682 h 1056"/>
                <a:gd name="T14" fmla="*/ 1069 w 1144"/>
                <a:gd name="T15" fmla="*/ 784 h 1056"/>
                <a:gd name="T16" fmla="*/ 1026 w 1144"/>
                <a:gd name="T17" fmla="*/ 684 h 1056"/>
                <a:gd name="T18" fmla="*/ 967 w 1144"/>
                <a:gd name="T19" fmla="*/ 1027 h 1056"/>
                <a:gd name="T20" fmla="*/ 935 w 1144"/>
                <a:gd name="T21" fmla="*/ 1056 h 1056"/>
                <a:gd name="T22" fmla="*/ 750 w 1144"/>
                <a:gd name="T23" fmla="*/ 1056 h 1056"/>
                <a:gd name="T24" fmla="*/ 731 w 1144"/>
                <a:gd name="T25" fmla="*/ 951 h 1056"/>
                <a:gd name="T26" fmla="*/ 459 w 1144"/>
                <a:gd name="T27" fmla="*/ 950 h 1056"/>
                <a:gd name="T28" fmla="*/ 432 w 1144"/>
                <a:gd name="T29" fmla="*/ 1051 h 1056"/>
                <a:gd name="T30" fmla="*/ 290 w 1144"/>
                <a:gd name="T31" fmla="*/ 1051 h 1056"/>
                <a:gd name="T32" fmla="*/ 261 w 1144"/>
                <a:gd name="T33" fmla="*/ 1032 h 1056"/>
                <a:gd name="T34" fmla="*/ 12 w 1144"/>
                <a:gd name="T35" fmla="*/ 739 h 1056"/>
                <a:gd name="T36" fmla="*/ 1 w 1144"/>
                <a:gd name="T37" fmla="*/ 714 h 1056"/>
                <a:gd name="T38" fmla="*/ 11 w 1144"/>
                <a:gd name="T39" fmla="*/ 568 h 1056"/>
                <a:gd name="T40" fmla="*/ 1079 w 1144"/>
                <a:gd name="T41" fmla="*/ 712 h 1056"/>
                <a:gd name="T42" fmla="*/ 1069 w 1144"/>
                <a:gd name="T43" fmla="*/ 703 h 1056"/>
                <a:gd name="T44" fmla="*/ 1051 w 1144"/>
                <a:gd name="T45" fmla="*/ 736 h 1056"/>
                <a:gd name="T46" fmla="*/ 1082 w 1144"/>
                <a:gd name="T47" fmla="*/ 731 h 1056"/>
                <a:gd name="T48" fmla="*/ 253 w 1144"/>
                <a:gd name="T49" fmla="*/ 598 h 1056"/>
                <a:gd name="T50" fmla="*/ 205 w 1144"/>
                <a:gd name="T51" fmla="*/ 647 h 1056"/>
                <a:gd name="T52" fmla="*/ 302 w 1144"/>
                <a:gd name="T53" fmla="*/ 647 h 1056"/>
                <a:gd name="T54" fmla="*/ 608 w 1144"/>
                <a:gd name="T55" fmla="*/ 0 h 1056"/>
                <a:gd name="T56" fmla="*/ 438 w 1144"/>
                <a:gd name="T57" fmla="*/ 170 h 1056"/>
                <a:gd name="T58" fmla="*/ 777 w 1144"/>
                <a:gd name="T59" fmla="*/ 170 h 1056"/>
                <a:gd name="T60" fmla="*/ 471 w 1144"/>
                <a:gd name="T61" fmla="*/ 461 h 1056"/>
                <a:gd name="T62" fmla="*/ 471 w 1144"/>
                <a:gd name="T63" fmla="*/ 517 h 1056"/>
                <a:gd name="T64" fmla="*/ 726 w 1144"/>
                <a:gd name="T65" fmla="*/ 461 h 1056"/>
                <a:gd name="T66" fmla="*/ 193 w 1144"/>
                <a:gd name="T67" fmla="*/ 578 h 1056"/>
                <a:gd name="T68" fmla="*/ 72 w 1144"/>
                <a:gd name="T69" fmla="*/ 620 h 1056"/>
                <a:gd name="T70" fmla="*/ 261 w 1144"/>
                <a:gd name="T71" fmla="*/ 879 h 1056"/>
                <a:gd name="T72" fmla="*/ 269 w 1144"/>
                <a:gd name="T73" fmla="*/ 890 h 1056"/>
                <a:gd name="T74" fmla="*/ 383 w 1144"/>
                <a:gd name="T75" fmla="*/ 987 h 1056"/>
                <a:gd name="T76" fmla="*/ 412 w 1144"/>
                <a:gd name="T77" fmla="*/ 877 h 1056"/>
                <a:gd name="T78" fmla="*/ 600 w 1144"/>
                <a:gd name="T79" fmla="*/ 897 h 1056"/>
                <a:gd name="T80" fmla="*/ 783 w 1144"/>
                <a:gd name="T81" fmla="*/ 876 h 1056"/>
                <a:gd name="T82" fmla="*/ 803 w 1144"/>
                <a:gd name="T83" fmla="*/ 992 h 1056"/>
                <a:gd name="T84" fmla="*/ 939 w 1144"/>
                <a:gd name="T85" fmla="*/ 650 h 1056"/>
                <a:gd name="T86" fmla="*/ 399 w 1144"/>
                <a:gd name="T87" fmla="*/ 487 h 1056"/>
                <a:gd name="T88" fmla="*/ 344 w 1144"/>
                <a:gd name="T89" fmla="*/ 547 h 1056"/>
                <a:gd name="T90" fmla="*/ 248 w 1144"/>
                <a:gd name="T91" fmla="*/ 446 h 1056"/>
                <a:gd name="T92" fmla="*/ 193 w 1144"/>
                <a:gd name="T93" fmla="*/ 57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4" h="1056">
                  <a:moveTo>
                    <a:pt x="35" y="563"/>
                  </a:moveTo>
                  <a:cubicBezTo>
                    <a:pt x="78" y="554"/>
                    <a:pt x="126" y="537"/>
                    <a:pt x="176" y="515"/>
                  </a:cubicBezTo>
                  <a:lnTo>
                    <a:pt x="173" y="401"/>
                  </a:lnTo>
                  <a:lnTo>
                    <a:pt x="172" y="358"/>
                  </a:lnTo>
                  <a:lnTo>
                    <a:pt x="215" y="363"/>
                  </a:lnTo>
                  <a:cubicBezTo>
                    <a:pt x="272" y="371"/>
                    <a:pt x="314" y="390"/>
                    <a:pt x="346" y="418"/>
                  </a:cubicBezTo>
                  <a:cubicBezTo>
                    <a:pt x="352" y="423"/>
                    <a:pt x="357" y="428"/>
                    <a:pt x="361" y="433"/>
                  </a:cubicBezTo>
                  <a:cubicBezTo>
                    <a:pt x="368" y="430"/>
                    <a:pt x="375" y="427"/>
                    <a:pt x="382" y="424"/>
                  </a:cubicBezTo>
                  <a:cubicBezTo>
                    <a:pt x="614" y="328"/>
                    <a:pt x="854" y="281"/>
                    <a:pt x="1000" y="629"/>
                  </a:cubicBezTo>
                  <a:cubicBezTo>
                    <a:pt x="1017" y="633"/>
                    <a:pt x="1038" y="639"/>
                    <a:pt x="1056" y="646"/>
                  </a:cubicBezTo>
                  <a:cubicBezTo>
                    <a:pt x="1079" y="621"/>
                    <a:pt x="1102" y="598"/>
                    <a:pt x="1102" y="598"/>
                  </a:cubicBezTo>
                  <a:lnTo>
                    <a:pt x="1134" y="631"/>
                  </a:lnTo>
                  <a:cubicBezTo>
                    <a:pt x="1134" y="631"/>
                    <a:pt x="1118" y="648"/>
                    <a:pt x="1099" y="668"/>
                  </a:cubicBezTo>
                  <a:cubicBezTo>
                    <a:pt x="1105" y="673"/>
                    <a:pt x="1110" y="677"/>
                    <a:pt x="1114" y="682"/>
                  </a:cubicBezTo>
                  <a:cubicBezTo>
                    <a:pt x="1144" y="718"/>
                    <a:pt x="1135" y="747"/>
                    <a:pt x="1112" y="766"/>
                  </a:cubicBezTo>
                  <a:cubicBezTo>
                    <a:pt x="1100" y="776"/>
                    <a:pt x="1085" y="782"/>
                    <a:pt x="1069" y="784"/>
                  </a:cubicBezTo>
                  <a:cubicBezTo>
                    <a:pt x="1053" y="786"/>
                    <a:pt x="1036" y="783"/>
                    <a:pt x="1024" y="774"/>
                  </a:cubicBezTo>
                  <a:cubicBezTo>
                    <a:pt x="1002" y="758"/>
                    <a:pt x="994" y="728"/>
                    <a:pt x="1026" y="684"/>
                  </a:cubicBezTo>
                  <a:cubicBezTo>
                    <a:pt x="1018" y="681"/>
                    <a:pt x="1009" y="679"/>
                    <a:pt x="1001" y="677"/>
                  </a:cubicBezTo>
                  <a:lnTo>
                    <a:pt x="967" y="1027"/>
                  </a:lnTo>
                  <a:lnTo>
                    <a:pt x="964" y="1056"/>
                  </a:lnTo>
                  <a:lnTo>
                    <a:pt x="935" y="1056"/>
                  </a:lnTo>
                  <a:lnTo>
                    <a:pt x="777" y="1056"/>
                  </a:lnTo>
                  <a:lnTo>
                    <a:pt x="750" y="1056"/>
                  </a:lnTo>
                  <a:lnTo>
                    <a:pt x="745" y="1030"/>
                  </a:lnTo>
                  <a:lnTo>
                    <a:pt x="731" y="951"/>
                  </a:lnTo>
                  <a:cubicBezTo>
                    <a:pt x="689" y="957"/>
                    <a:pt x="645" y="961"/>
                    <a:pt x="601" y="961"/>
                  </a:cubicBezTo>
                  <a:cubicBezTo>
                    <a:pt x="554" y="962"/>
                    <a:pt x="507" y="958"/>
                    <a:pt x="459" y="950"/>
                  </a:cubicBezTo>
                  <a:lnTo>
                    <a:pt x="438" y="1027"/>
                  </a:lnTo>
                  <a:lnTo>
                    <a:pt x="432" y="1051"/>
                  </a:lnTo>
                  <a:lnTo>
                    <a:pt x="407" y="1051"/>
                  </a:lnTo>
                  <a:lnTo>
                    <a:pt x="290" y="1051"/>
                  </a:lnTo>
                  <a:lnTo>
                    <a:pt x="270" y="1051"/>
                  </a:lnTo>
                  <a:lnTo>
                    <a:pt x="261" y="1032"/>
                  </a:lnTo>
                  <a:lnTo>
                    <a:pt x="213" y="921"/>
                  </a:lnTo>
                  <a:lnTo>
                    <a:pt x="12" y="739"/>
                  </a:lnTo>
                  <a:lnTo>
                    <a:pt x="0" y="729"/>
                  </a:lnTo>
                  <a:lnTo>
                    <a:pt x="1" y="714"/>
                  </a:lnTo>
                  <a:lnTo>
                    <a:pt x="10" y="592"/>
                  </a:lnTo>
                  <a:lnTo>
                    <a:pt x="11" y="568"/>
                  </a:lnTo>
                  <a:lnTo>
                    <a:pt x="35" y="563"/>
                  </a:lnTo>
                  <a:close/>
                  <a:moveTo>
                    <a:pt x="1079" y="712"/>
                  </a:moveTo>
                  <a:lnTo>
                    <a:pt x="1079" y="712"/>
                  </a:lnTo>
                  <a:cubicBezTo>
                    <a:pt x="1076" y="709"/>
                    <a:pt x="1073" y="706"/>
                    <a:pt x="1069" y="703"/>
                  </a:cubicBezTo>
                  <a:cubicBezTo>
                    <a:pt x="1067" y="706"/>
                    <a:pt x="1065" y="708"/>
                    <a:pt x="1064" y="711"/>
                  </a:cubicBezTo>
                  <a:cubicBezTo>
                    <a:pt x="1051" y="728"/>
                    <a:pt x="1049" y="735"/>
                    <a:pt x="1051" y="736"/>
                  </a:cubicBezTo>
                  <a:cubicBezTo>
                    <a:pt x="1053" y="738"/>
                    <a:pt x="1058" y="739"/>
                    <a:pt x="1064" y="738"/>
                  </a:cubicBezTo>
                  <a:cubicBezTo>
                    <a:pt x="1071" y="737"/>
                    <a:pt x="1078" y="735"/>
                    <a:pt x="1082" y="731"/>
                  </a:cubicBezTo>
                  <a:cubicBezTo>
                    <a:pt x="1086" y="728"/>
                    <a:pt x="1087" y="721"/>
                    <a:pt x="1079" y="712"/>
                  </a:cubicBezTo>
                  <a:close/>
                  <a:moveTo>
                    <a:pt x="253" y="598"/>
                  </a:moveTo>
                  <a:lnTo>
                    <a:pt x="253" y="598"/>
                  </a:lnTo>
                  <a:cubicBezTo>
                    <a:pt x="227" y="598"/>
                    <a:pt x="205" y="620"/>
                    <a:pt x="205" y="647"/>
                  </a:cubicBezTo>
                  <a:cubicBezTo>
                    <a:pt x="205" y="674"/>
                    <a:pt x="227" y="695"/>
                    <a:pt x="253" y="695"/>
                  </a:cubicBezTo>
                  <a:cubicBezTo>
                    <a:pt x="280" y="695"/>
                    <a:pt x="302" y="674"/>
                    <a:pt x="302" y="647"/>
                  </a:cubicBezTo>
                  <a:cubicBezTo>
                    <a:pt x="302" y="620"/>
                    <a:pt x="280" y="598"/>
                    <a:pt x="253" y="598"/>
                  </a:cubicBezTo>
                  <a:close/>
                  <a:moveTo>
                    <a:pt x="608" y="0"/>
                  </a:moveTo>
                  <a:lnTo>
                    <a:pt x="608" y="0"/>
                  </a:lnTo>
                  <a:cubicBezTo>
                    <a:pt x="514" y="0"/>
                    <a:pt x="438" y="76"/>
                    <a:pt x="438" y="170"/>
                  </a:cubicBezTo>
                  <a:cubicBezTo>
                    <a:pt x="438" y="263"/>
                    <a:pt x="514" y="339"/>
                    <a:pt x="608" y="339"/>
                  </a:cubicBezTo>
                  <a:cubicBezTo>
                    <a:pt x="701" y="339"/>
                    <a:pt x="777" y="263"/>
                    <a:pt x="777" y="170"/>
                  </a:cubicBezTo>
                  <a:cubicBezTo>
                    <a:pt x="777" y="76"/>
                    <a:pt x="701" y="0"/>
                    <a:pt x="608" y="0"/>
                  </a:cubicBezTo>
                  <a:close/>
                  <a:moveTo>
                    <a:pt x="471" y="461"/>
                  </a:moveTo>
                  <a:lnTo>
                    <a:pt x="471" y="461"/>
                  </a:lnTo>
                  <a:lnTo>
                    <a:pt x="471" y="517"/>
                  </a:lnTo>
                  <a:lnTo>
                    <a:pt x="726" y="517"/>
                  </a:lnTo>
                  <a:lnTo>
                    <a:pt x="726" y="461"/>
                  </a:lnTo>
                  <a:lnTo>
                    <a:pt x="471" y="461"/>
                  </a:lnTo>
                  <a:close/>
                  <a:moveTo>
                    <a:pt x="193" y="578"/>
                  </a:moveTo>
                  <a:lnTo>
                    <a:pt x="193" y="578"/>
                  </a:lnTo>
                  <a:cubicBezTo>
                    <a:pt x="151" y="595"/>
                    <a:pt x="110" y="610"/>
                    <a:pt x="72" y="620"/>
                  </a:cubicBezTo>
                  <a:lnTo>
                    <a:pt x="66" y="703"/>
                  </a:lnTo>
                  <a:lnTo>
                    <a:pt x="261" y="879"/>
                  </a:lnTo>
                  <a:lnTo>
                    <a:pt x="266" y="883"/>
                  </a:lnTo>
                  <a:lnTo>
                    <a:pt x="269" y="890"/>
                  </a:lnTo>
                  <a:lnTo>
                    <a:pt x="311" y="987"/>
                  </a:lnTo>
                  <a:lnTo>
                    <a:pt x="383" y="987"/>
                  </a:lnTo>
                  <a:lnTo>
                    <a:pt x="405" y="905"/>
                  </a:lnTo>
                  <a:lnTo>
                    <a:pt x="412" y="877"/>
                  </a:lnTo>
                  <a:lnTo>
                    <a:pt x="442" y="882"/>
                  </a:lnTo>
                  <a:cubicBezTo>
                    <a:pt x="496" y="893"/>
                    <a:pt x="549" y="898"/>
                    <a:pt x="600" y="897"/>
                  </a:cubicBezTo>
                  <a:cubicBezTo>
                    <a:pt x="652" y="897"/>
                    <a:pt x="702" y="892"/>
                    <a:pt x="751" y="882"/>
                  </a:cubicBezTo>
                  <a:lnTo>
                    <a:pt x="783" y="876"/>
                  </a:lnTo>
                  <a:lnTo>
                    <a:pt x="788" y="908"/>
                  </a:lnTo>
                  <a:lnTo>
                    <a:pt x="803" y="992"/>
                  </a:lnTo>
                  <a:lnTo>
                    <a:pt x="906" y="992"/>
                  </a:lnTo>
                  <a:lnTo>
                    <a:pt x="939" y="650"/>
                  </a:lnTo>
                  <a:cubicBezTo>
                    <a:pt x="815" y="358"/>
                    <a:pt x="608" y="400"/>
                    <a:pt x="406" y="483"/>
                  </a:cubicBezTo>
                  <a:lnTo>
                    <a:pt x="399" y="487"/>
                  </a:lnTo>
                  <a:cubicBezTo>
                    <a:pt x="404" y="498"/>
                    <a:pt x="409" y="510"/>
                    <a:pt x="414" y="522"/>
                  </a:cubicBezTo>
                  <a:lnTo>
                    <a:pt x="344" y="547"/>
                  </a:lnTo>
                  <a:cubicBezTo>
                    <a:pt x="334" y="518"/>
                    <a:pt x="319" y="493"/>
                    <a:pt x="298" y="474"/>
                  </a:cubicBezTo>
                  <a:cubicBezTo>
                    <a:pt x="285" y="462"/>
                    <a:pt x="268" y="453"/>
                    <a:pt x="248" y="446"/>
                  </a:cubicBezTo>
                  <a:lnTo>
                    <a:pt x="252" y="576"/>
                  </a:lnTo>
                  <a:lnTo>
                    <a:pt x="193" y="578"/>
                  </a:lnTo>
                  <a:close/>
                </a:path>
              </a:pathLst>
            </a:custGeom>
            <a:solidFill>
              <a:schemeClr val="bg1"/>
            </a:solidFill>
            <a:ln>
              <a:noFill/>
            </a:ln>
          </p:spPr>
          <p:txBody>
            <a:bodyPr/>
            <a:lstStyle/>
            <a:p>
              <a:endParaRPr lang="zh-CN" altLang="en-US">
                <a:solidFill>
                  <a:schemeClr val="bg1"/>
                </a:solidFill>
              </a:endParaRPr>
            </a:p>
          </p:txBody>
        </p:sp>
      </p:grpSp>
      <p:grpSp>
        <p:nvGrpSpPr>
          <p:cNvPr id="6" name="组合 5"/>
          <p:cNvGrpSpPr/>
          <p:nvPr/>
        </p:nvGrpSpPr>
        <p:grpSpPr>
          <a:xfrm>
            <a:off x="5288214" y="3443751"/>
            <a:ext cx="1954574" cy="400662"/>
            <a:chOff x="5288214" y="3443751"/>
            <a:chExt cx="1954574" cy="400662"/>
          </a:xfrm>
        </p:grpSpPr>
        <p:sp>
          <p:nvSpPr>
            <p:cNvPr id="187" name="Text Box 18"/>
            <p:cNvSpPr txBox="1">
              <a:spLocks noChangeArrowheads="1"/>
            </p:cNvSpPr>
            <p:nvPr/>
          </p:nvSpPr>
          <p:spPr bwMode="auto">
            <a:xfrm>
              <a:off x="5566388" y="3474526"/>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中端进取版</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0" name="Freeform 6"/>
            <p:cNvSpPr>
              <a:spLocks noEditPoints="1" noChangeArrowheads="1"/>
            </p:cNvSpPr>
            <p:nvPr/>
          </p:nvSpPr>
          <p:spPr bwMode="auto">
            <a:xfrm>
              <a:off x="5288214" y="3443751"/>
              <a:ext cx="482063" cy="399117"/>
            </a:xfrm>
            <a:custGeom>
              <a:avLst/>
              <a:gdLst>
                <a:gd name="T0" fmla="*/ 601 w 857"/>
                <a:gd name="T1" fmla="*/ 450 h 725"/>
                <a:gd name="T2" fmla="*/ 475 w 857"/>
                <a:gd name="T3" fmla="*/ 450 h 725"/>
                <a:gd name="T4" fmla="*/ 475 w 857"/>
                <a:gd name="T5" fmla="*/ 577 h 725"/>
                <a:gd name="T6" fmla="*/ 382 w 857"/>
                <a:gd name="T7" fmla="*/ 577 h 725"/>
                <a:gd name="T8" fmla="*/ 382 w 857"/>
                <a:gd name="T9" fmla="*/ 450 h 725"/>
                <a:gd name="T10" fmla="*/ 256 w 857"/>
                <a:gd name="T11" fmla="*/ 450 h 725"/>
                <a:gd name="T12" fmla="*/ 256 w 857"/>
                <a:gd name="T13" fmla="*/ 357 h 725"/>
                <a:gd name="T14" fmla="*/ 382 w 857"/>
                <a:gd name="T15" fmla="*/ 357 h 725"/>
                <a:gd name="T16" fmla="*/ 382 w 857"/>
                <a:gd name="T17" fmla="*/ 231 h 725"/>
                <a:gd name="T18" fmla="*/ 475 w 857"/>
                <a:gd name="T19" fmla="*/ 231 h 725"/>
                <a:gd name="T20" fmla="*/ 475 w 857"/>
                <a:gd name="T21" fmla="*/ 357 h 725"/>
                <a:gd name="T22" fmla="*/ 601 w 857"/>
                <a:gd name="T23" fmla="*/ 357 h 725"/>
                <a:gd name="T24" fmla="*/ 601 w 857"/>
                <a:gd name="T25" fmla="*/ 450 h 725"/>
                <a:gd name="T26" fmla="*/ 787 w 857"/>
                <a:gd name="T27" fmla="*/ 233 h 725"/>
                <a:gd name="T28" fmla="*/ 428 w 857"/>
                <a:gd name="T29" fmla="*/ 173 h 725"/>
                <a:gd name="T30" fmla="*/ 70 w 857"/>
                <a:gd name="T31" fmla="*/ 233 h 725"/>
                <a:gd name="T32" fmla="*/ 429 w 857"/>
                <a:gd name="T33" fmla="*/ 725 h 725"/>
                <a:gd name="T34" fmla="*/ 787 w 857"/>
                <a:gd name="T35" fmla="*/ 23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5">
                  <a:moveTo>
                    <a:pt x="601" y="450"/>
                  </a:moveTo>
                  <a:lnTo>
                    <a:pt x="475" y="450"/>
                  </a:lnTo>
                  <a:lnTo>
                    <a:pt x="475" y="577"/>
                  </a:lnTo>
                  <a:lnTo>
                    <a:pt x="382" y="577"/>
                  </a:lnTo>
                  <a:lnTo>
                    <a:pt x="382" y="450"/>
                  </a:lnTo>
                  <a:lnTo>
                    <a:pt x="256" y="450"/>
                  </a:lnTo>
                  <a:lnTo>
                    <a:pt x="256" y="357"/>
                  </a:lnTo>
                  <a:lnTo>
                    <a:pt x="382" y="357"/>
                  </a:lnTo>
                  <a:lnTo>
                    <a:pt x="382" y="231"/>
                  </a:lnTo>
                  <a:lnTo>
                    <a:pt x="475" y="231"/>
                  </a:lnTo>
                  <a:lnTo>
                    <a:pt x="475" y="357"/>
                  </a:lnTo>
                  <a:lnTo>
                    <a:pt x="601" y="357"/>
                  </a:lnTo>
                  <a:lnTo>
                    <a:pt x="601" y="450"/>
                  </a:lnTo>
                  <a:close/>
                  <a:moveTo>
                    <a:pt x="787" y="233"/>
                  </a:moveTo>
                  <a:cubicBezTo>
                    <a:pt x="725" y="0"/>
                    <a:pt x="470" y="147"/>
                    <a:pt x="428" y="173"/>
                  </a:cubicBezTo>
                  <a:cubicBezTo>
                    <a:pt x="385" y="146"/>
                    <a:pt x="131" y="2"/>
                    <a:pt x="70" y="233"/>
                  </a:cubicBezTo>
                  <a:cubicBezTo>
                    <a:pt x="0" y="501"/>
                    <a:pt x="427" y="722"/>
                    <a:pt x="429" y="725"/>
                  </a:cubicBezTo>
                  <a:cubicBezTo>
                    <a:pt x="429" y="725"/>
                    <a:pt x="857" y="498"/>
                    <a:pt x="787" y="233"/>
                  </a:cubicBezTo>
                  <a:close/>
                </a:path>
              </a:pathLst>
            </a:custGeom>
            <a:solidFill>
              <a:schemeClr val="bg1"/>
            </a:solidFill>
            <a:ln>
              <a:noFill/>
            </a:ln>
          </p:spPr>
          <p:txBody>
            <a:bodyPr/>
            <a:lstStyle/>
            <a:p>
              <a:endParaRPr lang="zh-CN" altLang="en-US">
                <a:solidFill>
                  <a:schemeClr val="bg1"/>
                </a:solidFill>
              </a:endParaRPr>
            </a:p>
          </p:txBody>
        </p:sp>
      </p:grpSp>
      <p:grpSp>
        <p:nvGrpSpPr>
          <p:cNvPr id="8" name="组合 7"/>
          <p:cNvGrpSpPr/>
          <p:nvPr/>
        </p:nvGrpSpPr>
        <p:grpSpPr>
          <a:xfrm>
            <a:off x="8472733" y="3474526"/>
            <a:ext cx="1950602" cy="400095"/>
            <a:chOff x="8472733" y="3474526"/>
            <a:chExt cx="1950602" cy="400095"/>
          </a:xfrm>
        </p:grpSpPr>
        <p:sp>
          <p:nvSpPr>
            <p:cNvPr id="188" name="Text Box 18"/>
            <p:cNvSpPr txBox="1">
              <a:spLocks noChangeArrowheads="1"/>
            </p:cNvSpPr>
            <p:nvPr/>
          </p:nvSpPr>
          <p:spPr bwMode="auto">
            <a:xfrm>
              <a:off x="8618348" y="3474526"/>
              <a:ext cx="180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高端尊享版</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1" name="Freeform 7"/>
            <p:cNvSpPr>
              <a:spLocks noEditPoints="1" noChangeArrowheads="1"/>
            </p:cNvSpPr>
            <p:nvPr/>
          </p:nvSpPr>
          <p:spPr bwMode="auto">
            <a:xfrm>
              <a:off x="8472733" y="3483311"/>
              <a:ext cx="438150" cy="391310"/>
            </a:xfrm>
            <a:custGeom>
              <a:avLst/>
              <a:gdLst>
                <a:gd name="T0" fmla="*/ 138 w 912"/>
                <a:gd name="T1" fmla="*/ 6 h 833"/>
                <a:gd name="T2" fmla="*/ 208 w 912"/>
                <a:gd name="T3" fmla="*/ 118 h 833"/>
                <a:gd name="T4" fmla="*/ 277 w 912"/>
                <a:gd name="T5" fmla="*/ 230 h 833"/>
                <a:gd name="T6" fmla="*/ 138 w 912"/>
                <a:gd name="T7" fmla="*/ 230 h 833"/>
                <a:gd name="T8" fmla="*/ 0 w 912"/>
                <a:gd name="T9" fmla="*/ 230 h 833"/>
                <a:gd name="T10" fmla="*/ 69 w 912"/>
                <a:gd name="T11" fmla="*/ 118 h 833"/>
                <a:gd name="T12" fmla="*/ 138 w 912"/>
                <a:gd name="T13" fmla="*/ 6 h 833"/>
                <a:gd name="T14" fmla="*/ 297 w 912"/>
                <a:gd name="T15" fmla="*/ 224 h 833"/>
                <a:gd name="T16" fmla="*/ 228 w 912"/>
                <a:gd name="T17" fmla="*/ 112 h 833"/>
                <a:gd name="T18" fmla="*/ 159 w 912"/>
                <a:gd name="T19" fmla="*/ 0 h 833"/>
                <a:gd name="T20" fmla="*/ 297 w 912"/>
                <a:gd name="T21" fmla="*/ 0 h 833"/>
                <a:gd name="T22" fmla="*/ 436 w 912"/>
                <a:gd name="T23" fmla="*/ 0 h 833"/>
                <a:gd name="T24" fmla="*/ 367 w 912"/>
                <a:gd name="T25" fmla="*/ 112 h 833"/>
                <a:gd name="T26" fmla="*/ 297 w 912"/>
                <a:gd name="T27" fmla="*/ 224 h 833"/>
                <a:gd name="T28" fmla="*/ 456 w 912"/>
                <a:gd name="T29" fmla="*/ 6 h 833"/>
                <a:gd name="T30" fmla="*/ 525 w 912"/>
                <a:gd name="T31" fmla="*/ 118 h 833"/>
                <a:gd name="T32" fmla="*/ 595 w 912"/>
                <a:gd name="T33" fmla="*/ 230 h 833"/>
                <a:gd name="T34" fmla="*/ 456 w 912"/>
                <a:gd name="T35" fmla="*/ 230 h 833"/>
                <a:gd name="T36" fmla="*/ 318 w 912"/>
                <a:gd name="T37" fmla="*/ 230 h 833"/>
                <a:gd name="T38" fmla="*/ 387 w 912"/>
                <a:gd name="T39" fmla="*/ 118 h 833"/>
                <a:gd name="T40" fmla="*/ 456 w 912"/>
                <a:gd name="T41" fmla="*/ 6 h 833"/>
                <a:gd name="T42" fmla="*/ 615 w 912"/>
                <a:gd name="T43" fmla="*/ 224 h 833"/>
                <a:gd name="T44" fmla="*/ 546 w 912"/>
                <a:gd name="T45" fmla="*/ 112 h 833"/>
                <a:gd name="T46" fmla="*/ 476 w 912"/>
                <a:gd name="T47" fmla="*/ 0 h 833"/>
                <a:gd name="T48" fmla="*/ 615 w 912"/>
                <a:gd name="T49" fmla="*/ 0 h 833"/>
                <a:gd name="T50" fmla="*/ 753 w 912"/>
                <a:gd name="T51" fmla="*/ 0 h 833"/>
                <a:gd name="T52" fmla="*/ 684 w 912"/>
                <a:gd name="T53" fmla="*/ 112 h 833"/>
                <a:gd name="T54" fmla="*/ 615 w 912"/>
                <a:gd name="T55" fmla="*/ 224 h 833"/>
                <a:gd name="T56" fmla="*/ 774 w 912"/>
                <a:gd name="T57" fmla="*/ 6 h 833"/>
                <a:gd name="T58" fmla="*/ 843 w 912"/>
                <a:gd name="T59" fmla="*/ 118 h 833"/>
                <a:gd name="T60" fmla="*/ 912 w 912"/>
                <a:gd name="T61" fmla="*/ 230 h 833"/>
                <a:gd name="T62" fmla="*/ 774 w 912"/>
                <a:gd name="T63" fmla="*/ 230 h 833"/>
                <a:gd name="T64" fmla="*/ 635 w 912"/>
                <a:gd name="T65" fmla="*/ 230 h 833"/>
                <a:gd name="T66" fmla="*/ 704 w 912"/>
                <a:gd name="T67" fmla="*/ 118 h 833"/>
                <a:gd name="T68" fmla="*/ 774 w 912"/>
                <a:gd name="T69" fmla="*/ 6 h 833"/>
                <a:gd name="T70" fmla="*/ 429 w 912"/>
                <a:gd name="T71" fmla="*/ 794 h 833"/>
                <a:gd name="T72" fmla="*/ 283 w 912"/>
                <a:gd name="T73" fmla="*/ 247 h 833"/>
                <a:gd name="T74" fmla="*/ 144 w 912"/>
                <a:gd name="T75" fmla="*/ 247 h 833"/>
                <a:gd name="T76" fmla="*/ 6 w 912"/>
                <a:gd name="T77" fmla="*/ 247 h 833"/>
                <a:gd name="T78" fmla="*/ 429 w 912"/>
                <a:gd name="T79" fmla="*/ 794 h 833"/>
                <a:gd name="T80" fmla="*/ 456 w 912"/>
                <a:gd name="T81" fmla="*/ 833 h 833"/>
                <a:gd name="T82" fmla="*/ 531 w 912"/>
                <a:gd name="T83" fmla="*/ 540 h 833"/>
                <a:gd name="T84" fmla="*/ 606 w 912"/>
                <a:gd name="T85" fmla="*/ 247 h 833"/>
                <a:gd name="T86" fmla="*/ 456 w 912"/>
                <a:gd name="T87" fmla="*/ 247 h 833"/>
                <a:gd name="T88" fmla="*/ 307 w 912"/>
                <a:gd name="T89" fmla="*/ 247 h 833"/>
                <a:gd name="T90" fmla="*/ 381 w 912"/>
                <a:gd name="T91" fmla="*/ 540 h 833"/>
                <a:gd name="T92" fmla="*/ 456 w 912"/>
                <a:gd name="T93" fmla="*/ 833 h 833"/>
                <a:gd name="T94" fmla="*/ 479 w 912"/>
                <a:gd name="T95" fmla="*/ 795 h 833"/>
                <a:gd name="T96" fmla="*/ 906 w 912"/>
                <a:gd name="T97" fmla="*/ 247 h 833"/>
                <a:gd name="T98" fmla="*/ 768 w 912"/>
                <a:gd name="T99" fmla="*/ 247 h 833"/>
                <a:gd name="T100" fmla="*/ 629 w 912"/>
                <a:gd name="T101" fmla="*/ 247 h 833"/>
                <a:gd name="T102" fmla="*/ 479 w 912"/>
                <a:gd name="T103" fmla="*/ 795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2" h="833">
                  <a:moveTo>
                    <a:pt x="138" y="6"/>
                  </a:moveTo>
                  <a:lnTo>
                    <a:pt x="208" y="118"/>
                  </a:lnTo>
                  <a:lnTo>
                    <a:pt x="277" y="230"/>
                  </a:lnTo>
                  <a:lnTo>
                    <a:pt x="138" y="230"/>
                  </a:lnTo>
                  <a:lnTo>
                    <a:pt x="0" y="230"/>
                  </a:lnTo>
                  <a:lnTo>
                    <a:pt x="69" y="118"/>
                  </a:lnTo>
                  <a:lnTo>
                    <a:pt x="138" y="6"/>
                  </a:lnTo>
                  <a:close/>
                  <a:moveTo>
                    <a:pt x="297" y="224"/>
                  </a:moveTo>
                  <a:lnTo>
                    <a:pt x="228" y="112"/>
                  </a:lnTo>
                  <a:lnTo>
                    <a:pt x="159" y="0"/>
                  </a:lnTo>
                  <a:lnTo>
                    <a:pt x="297" y="0"/>
                  </a:lnTo>
                  <a:lnTo>
                    <a:pt x="436" y="0"/>
                  </a:lnTo>
                  <a:lnTo>
                    <a:pt x="367" y="112"/>
                  </a:lnTo>
                  <a:lnTo>
                    <a:pt x="297" y="224"/>
                  </a:lnTo>
                  <a:close/>
                  <a:moveTo>
                    <a:pt x="456" y="6"/>
                  </a:moveTo>
                  <a:lnTo>
                    <a:pt x="525" y="118"/>
                  </a:lnTo>
                  <a:lnTo>
                    <a:pt x="595" y="230"/>
                  </a:lnTo>
                  <a:lnTo>
                    <a:pt x="456" y="230"/>
                  </a:lnTo>
                  <a:lnTo>
                    <a:pt x="318" y="230"/>
                  </a:lnTo>
                  <a:lnTo>
                    <a:pt x="387" y="118"/>
                  </a:lnTo>
                  <a:lnTo>
                    <a:pt x="456" y="6"/>
                  </a:lnTo>
                  <a:close/>
                  <a:moveTo>
                    <a:pt x="615" y="224"/>
                  </a:moveTo>
                  <a:lnTo>
                    <a:pt x="546" y="112"/>
                  </a:lnTo>
                  <a:lnTo>
                    <a:pt x="476" y="0"/>
                  </a:lnTo>
                  <a:lnTo>
                    <a:pt x="615" y="0"/>
                  </a:lnTo>
                  <a:lnTo>
                    <a:pt x="753" y="0"/>
                  </a:lnTo>
                  <a:lnTo>
                    <a:pt x="684" y="112"/>
                  </a:lnTo>
                  <a:lnTo>
                    <a:pt x="615" y="224"/>
                  </a:lnTo>
                  <a:close/>
                  <a:moveTo>
                    <a:pt x="774" y="6"/>
                  </a:moveTo>
                  <a:lnTo>
                    <a:pt x="843" y="118"/>
                  </a:lnTo>
                  <a:lnTo>
                    <a:pt x="912" y="230"/>
                  </a:lnTo>
                  <a:lnTo>
                    <a:pt x="774" y="230"/>
                  </a:lnTo>
                  <a:lnTo>
                    <a:pt x="635" y="230"/>
                  </a:lnTo>
                  <a:lnTo>
                    <a:pt x="704" y="118"/>
                  </a:lnTo>
                  <a:lnTo>
                    <a:pt x="774" y="6"/>
                  </a:lnTo>
                  <a:close/>
                  <a:moveTo>
                    <a:pt x="429" y="794"/>
                  </a:moveTo>
                  <a:lnTo>
                    <a:pt x="283" y="247"/>
                  </a:lnTo>
                  <a:lnTo>
                    <a:pt x="144" y="247"/>
                  </a:lnTo>
                  <a:lnTo>
                    <a:pt x="6" y="247"/>
                  </a:lnTo>
                  <a:lnTo>
                    <a:pt x="429" y="794"/>
                  </a:lnTo>
                  <a:close/>
                  <a:moveTo>
                    <a:pt x="456" y="833"/>
                  </a:moveTo>
                  <a:lnTo>
                    <a:pt x="531" y="540"/>
                  </a:lnTo>
                  <a:lnTo>
                    <a:pt x="606" y="247"/>
                  </a:lnTo>
                  <a:lnTo>
                    <a:pt x="456" y="247"/>
                  </a:lnTo>
                  <a:lnTo>
                    <a:pt x="307" y="247"/>
                  </a:lnTo>
                  <a:lnTo>
                    <a:pt x="381" y="540"/>
                  </a:lnTo>
                  <a:lnTo>
                    <a:pt x="456" y="833"/>
                  </a:lnTo>
                  <a:close/>
                  <a:moveTo>
                    <a:pt x="479" y="795"/>
                  </a:moveTo>
                  <a:lnTo>
                    <a:pt x="906" y="247"/>
                  </a:lnTo>
                  <a:lnTo>
                    <a:pt x="768" y="247"/>
                  </a:lnTo>
                  <a:lnTo>
                    <a:pt x="629" y="247"/>
                  </a:lnTo>
                  <a:lnTo>
                    <a:pt x="479" y="795"/>
                  </a:lnTo>
                  <a:close/>
                </a:path>
              </a:pathLst>
            </a:custGeom>
            <a:solidFill>
              <a:schemeClr val="bg1"/>
            </a:solidFill>
            <a:ln>
              <a:noFill/>
            </a:ln>
          </p:spPr>
          <p:txBody>
            <a:bodyPr/>
            <a:lstStyle/>
            <a:p>
              <a:endParaRPr lang="zh-CN" altLang="en-US">
                <a:solidFill>
                  <a:schemeClr val="bg1"/>
                </a:solidFill>
              </a:endParaRPr>
            </a:p>
          </p:txBody>
        </p:sp>
      </p:grpSp>
      <p:sp>
        <p:nvSpPr>
          <p:cNvPr id="192" name="Text Box 18"/>
          <p:cNvSpPr txBox="1">
            <a:spLocks noChangeArrowheads="1"/>
          </p:cNvSpPr>
          <p:nvPr/>
        </p:nvSpPr>
        <p:spPr bwMode="auto">
          <a:xfrm>
            <a:off x="1876242" y="4601229"/>
            <a:ext cx="23756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入门级产品主打性价比，目标人群为讲究生活品质的高端人群日常使用。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3" name="Text Box 18"/>
          <p:cNvSpPr txBox="1">
            <a:spLocks noChangeArrowheads="1"/>
          </p:cNvSpPr>
          <p:nvPr/>
        </p:nvSpPr>
        <p:spPr bwMode="auto">
          <a:xfrm>
            <a:off x="5016445" y="4601229"/>
            <a:ext cx="24877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中端产品主打精品路线，功能多样化，品质与入门级有一定提升。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4" name="Text Box 18"/>
          <p:cNvSpPr txBox="1">
            <a:spLocks noChangeArrowheads="1"/>
          </p:cNvSpPr>
          <p:nvPr/>
        </p:nvSpPr>
        <p:spPr bwMode="auto">
          <a:xfrm>
            <a:off x="8268753" y="4601229"/>
            <a:ext cx="24082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主打奢华路线，高端身份铭牌、全功能会员、拥有顶级权限等多种尊享功能。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1" name="Text Box 18"/>
          <p:cNvSpPr txBox="1">
            <a:spLocks noChangeArrowheads="1"/>
          </p:cNvSpPr>
          <p:nvPr/>
        </p:nvSpPr>
        <p:spPr bwMode="auto">
          <a:xfrm>
            <a:off x="1435893" y="5958395"/>
            <a:ext cx="2855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定价：</a:t>
            </a:r>
            <a:r>
              <a:rPr lang="en-US" altLang="zh-CN"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55</a:t>
            </a: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元</a:t>
            </a:r>
            <a:r>
              <a:rPr lang="en-US" altLang="zh-CN"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a:t>
            </a: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月</a:t>
            </a:r>
            <a:endPar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sp>
        <p:nvSpPr>
          <p:cNvPr id="202" name="Text Box 18"/>
          <p:cNvSpPr txBox="1">
            <a:spLocks noChangeArrowheads="1"/>
          </p:cNvSpPr>
          <p:nvPr/>
        </p:nvSpPr>
        <p:spPr bwMode="auto">
          <a:xfrm>
            <a:off x="4902597" y="5958395"/>
            <a:ext cx="285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定价：</a:t>
            </a:r>
            <a:r>
              <a:rPr lang="en-US" altLang="zh-CN"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200</a:t>
            </a:r>
            <a:r>
              <a:rPr lang="zh-CN" altLang="en-US"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元</a:t>
            </a:r>
            <a:r>
              <a:rPr lang="en-US" altLang="zh-CN"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a:t>
            </a:r>
            <a:r>
              <a:rPr lang="zh-CN" altLang="en-US"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月</a:t>
            </a:r>
            <a:endParaRPr lang="zh-CN" altLang="en-US" sz="2400" b="1">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sp>
        <p:nvSpPr>
          <p:cNvPr id="203" name="Text Box 18"/>
          <p:cNvSpPr txBox="1">
            <a:spLocks noChangeArrowheads="1"/>
          </p:cNvSpPr>
          <p:nvPr/>
        </p:nvSpPr>
        <p:spPr bwMode="auto">
          <a:xfrm>
            <a:off x="8370888" y="5958395"/>
            <a:ext cx="285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定价：</a:t>
            </a:r>
            <a:r>
              <a:rPr lang="en-US" altLang="zh-CN"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500</a:t>
            </a: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元</a:t>
            </a:r>
            <a:r>
              <a:rPr lang="en-US" altLang="zh-CN"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a:t>
            </a:r>
            <a:r>
              <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月</a:t>
            </a:r>
            <a:endParaRPr lang="zh-CN" altLang="en-US" sz="2400" b="1" dirty="0">
              <a:gradFill flip="none" rotWithShape="1">
                <a:gsLst>
                  <a:gs pos="0">
                    <a:srgbClr val="1AB9E6"/>
                  </a:gs>
                  <a:gs pos="88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pic>
        <p:nvPicPr>
          <p:cNvPr id="205"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56709" y="2316074"/>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066657" y="2145871"/>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204"/>
                                            </p:tgtEl>
                                            <p:attrNameLst>
                                              <p:attrName>style.visibility</p:attrName>
                                            </p:attrNameLst>
                                          </p:cBhvr>
                                          <p:to>
                                            <p:strVal val="visible"/>
                                          </p:to>
                                        </p:set>
                                        <p:animEffect transition="in" filter="wheel(1)">
                                          <p:cBhvr>
                                            <p:cTn id="16" dur="2000"/>
                                            <p:tgtEl>
                                              <p:spTgt spid="204"/>
                                            </p:tgtEl>
                                          </p:cBhvr>
                                        </p:animEffect>
                                      </p:childTnLst>
                                    </p:cTn>
                                  </p:par>
                                </p:childTnLst>
                              </p:cTn>
                            </p:par>
                            <p:par>
                              <p:cTn id="17" fill="hold">
                                <p:stCondLst>
                                  <p:cond delay="2500"/>
                                </p:stCondLst>
                                <p:childTnLst>
                                  <p:par>
                                    <p:cTn id="18" presetID="2" presetClass="entr" presetSubtype="8" fill="hold" grpId="0" nodeType="afterEffect" p14:presetBounceEnd="67000">
                                      <p:stCondLst>
                                        <p:cond delay="0"/>
                                      </p:stCondLst>
                                      <p:childTnLst>
                                        <p:set>
                                          <p:cBhvr>
                                            <p:cTn id="19" dur="1" fill="hold">
                                              <p:stCondLst>
                                                <p:cond delay="0"/>
                                              </p:stCondLst>
                                            </p:cTn>
                                            <p:tgtEl>
                                              <p:spTgt spid="200"/>
                                            </p:tgtEl>
                                            <p:attrNameLst>
                                              <p:attrName>style.visibility</p:attrName>
                                            </p:attrNameLst>
                                          </p:cBhvr>
                                          <p:to>
                                            <p:strVal val="visible"/>
                                          </p:to>
                                        </p:set>
                                        <p:anim calcmode="lin" valueType="num" p14:bounceEnd="67000">
                                          <p:cBhvr additive="base">
                                            <p:cTn id="20" dur="2000" fill="hold"/>
                                            <p:tgtEl>
                                              <p:spTgt spid="200"/>
                                            </p:tgtEl>
                                            <p:attrNameLst>
                                              <p:attrName>ppt_x</p:attrName>
                                            </p:attrNameLst>
                                          </p:cBhvr>
                                          <p:tavLst>
                                            <p:tav tm="0">
                                              <p:val>
                                                <p:strVal val="0-#ppt_w/2"/>
                                              </p:val>
                                            </p:tav>
                                            <p:tav tm="100000">
                                              <p:val>
                                                <p:strVal val="#ppt_x"/>
                                              </p:val>
                                            </p:tav>
                                          </p:tavLst>
                                        </p:anim>
                                        <p:anim calcmode="lin" valueType="num" p14:bounceEnd="67000">
                                          <p:cBhvr additive="base">
                                            <p:cTn id="21" dur="2000" fill="hold"/>
                                            <p:tgtEl>
                                              <p:spTgt spid="200"/>
                                            </p:tgtEl>
                                            <p:attrNameLst>
                                              <p:attrName>ppt_y</p:attrName>
                                            </p:attrNameLst>
                                          </p:cBhvr>
                                          <p:tavLst>
                                            <p:tav tm="0">
                                              <p:val>
                                                <p:strVal val="#ppt_y"/>
                                              </p:val>
                                            </p:tav>
                                            <p:tav tm="100000">
                                              <p:val>
                                                <p:strVal val="#ppt_y"/>
                                              </p:val>
                                            </p:tav>
                                          </p:tavLst>
                                        </p:anim>
                                      </p:childTnLst>
                                    </p:cTn>
                                  </p:par>
                                  <p:par>
                                    <p:cTn id="22" presetID="52"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Scale>
                                          <p:cBhvr>
                                            <p:cTn id="24"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05"/>
                                            </p:tgtEl>
                                            <p:attrNameLst>
                                              <p:attrName>ppt_x</p:attrName>
                                              <p:attrName>ppt_y</p:attrName>
                                            </p:attrNameLst>
                                          </p:cBhvr>
                                        </p:animMotion>
                                        <p:animEffect transition="in" filter="fade">
                                          <p:cBhvr>
                                            <p:cTn id="26" dur="1000"/>
                                            <p:tgtEl>
                                              <p:spTgt spid="205"/>
                                            </p:tgtEl>
                                          </p:cBhvr>
                                        </p:animEffect>
                                      </p:childTnLst>
                                    </p:cTn>
                                  </p:par>
                                  <p:par>
                                    <p:cTn id="27" presetID="52" presetClass="entr" presetSubtype="0" fill="hold" nodeType="withEffect">
                                      <p:stCondLst>
                                        <p:cond delay="300"/>
                                      </p:stCondLst>
                                      <p:childTnLst>
                                        <p:set>
                                          <p:cBhvr>
                                            <p:cTn id="28" dur="1" fill="hold">
                                              <p:stCondLst>
                                                <p:cond delay="0"/>
                                              </p:stCondLst>
                                            </p:cTn>
                                            <p:tgtEl>
                                              <p:spTgt spid="206"/>
                                            </p:tgtEl>
                                            <p:attrNameLst>
                                              <p:attrName>style.visibility</p:attrName>
                                            </p:attrNameLst>
                                          </p:cBhvr>
                                          <p:to>
                                            <p:strVal val="visible"/>
                                          </p:to>
                                        </p:set>
                                        <p:animScale>
                                          <p:cBhvr>
                                            <p:cTn id="29"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06"/>
                                            </p:tgtEl>
                                            <p:attrNameLst>
                                              <p:attrName>ppt_x</p:attrName>
                                              <p:attrName>ppt_y</p:attrName>
                                            </p:attrNameLst>
                                          </p:cBhvr>
                                        </p:animMotion>
                                        <p:animEffect transition="in" filter="fade">
                                          <p:cBhvr>
                                            <p:cTn id="31" dur="1000"/>
                                            <p:tgtEl>
                                              <p:spTgt spid="206"/>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par>
                                    <p:cTn id="36" presetID="14"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5000"/>
                                </p:stCondLst>
                                <p:childTnLst>
                                  <p:par>
                                    <p:cTn id="43" presetID="2" presetClass="entr" presetSubtype="4" fill="hold" grpId="0" nodeType="afterEffect" p14:presetBounceEnd="67000">
                                      <p:stCondLst>
                                        <p:cond delay="0"/>
                                      </p:stCondLst>
                                      <p:childTnLst>
                                        <p:set>
                                          <p:cBhvr>
                                            <p:cTn id="44" dur="1" fill="hold">
                                              <p:stCondLst>
                                                <p:cond delay="0"/>
                                              </p:stCondLst>
                                            </p:cTn>
                                            <p:tgtEl>
                                              <p:spTgt spid="192"/>
                                            </p:tgtEl>
                                            <p:attrNameLst>
                                              <p:attrName>style.visibility</p:attrName>
                                            </p:attrNameLst>
                                          </p:cBhvr>
                                          <p:to>
                                            <p:strVal val="visible"/>
                                          </p:to>
                                        </p:set>
                                        <p:anim calcmode="lin" valueType="num" p14:bounceEnd="67000">
                                          <p:cBhvr additive="base">
                                            <p:cTn id="45" dur="2000" fill="hold"/>
                                            <p:tgtEl>
                                              <p:spTgt spid="192"/>
                                            </p:tgtEl>
                                            <p:attrNameLst>
                                              <p:attrName>ppt_x</p:attrName>
                                            </p:attrNameLst>
                                          </p:cBhvr>
                                          <p:tavLst>
                                            <p:tav tm="0">
                                              <p:val>
                                                <p:strVal val="#ppt_x"/>
                                              </p:val>
                                            </p:tav>
                                            <p:tav tm="100000">
                                              <p:val>
                                                <p:strVal val="#ppt_x"/>
                                              </p:val>
                                            </p:tav>
                                          </p:tavLst>
                                        </p:anim>
                                        <p:anim calcmode="lin" valueType="num" p14:bounceEnd="67000">
                                          <p:cBhvr additive="base">
                                            <p:cTn id="46" dur="2000" fill="hold"/>
                                            <p:tgtEl>
                                              <p:spTgt spid="19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14:presetBounceEnd="67000">
                                      <p:stCondLst>
                                        <p:cond delay="200"/>
                                      </p:stCondLst>
                                      <p:childTnLst>
                                        <p:set>
                                          <p:cBhvr>
                                            <p:cTn id="48" dur="1" fill="hold">
                                              <p:stCondLst>
                                                <p:cond delay="0"/>
                                              </p:stCondLst>
                                            </p:cTn>
                                            <p:tgtEl>
                                              <p:spTgt spid="193"/>
                                            </p:tgtEl>
                                            <p:attrNameLst>
                                              <p:attrName>style.visibility</p:attrName>
                                            </p:attrNameLst>
                                          </p:cBhvr>
                                          <p:to>
                                            <p:strVal val="visible"/>
                                          </p:to>
                                        </p:set>
                                        <p:anim calcmode="lin" valueType="num" p14:bounceEnd="67000">
                                          <p:cBhvr additive="base">
                                            <p:cTn id="49" dur="2000" fill="hold"/>
                                            <p:tgtEl>
                                              <p:spTgt spid="193"/>
                                            </p:tgtEl>
                                            <p:attrNameLst>
                                              <p:attrName>ppt_x</p:attrName>
                                            </p:attrNameLst>
                                          </p:cBhvr>
                                          <p:tavLst>
                                            <p:tav tm="0">
                                              <p:val>
                                                <p:strVal val="#ppt_x"/>
                                              </p:val>
                                            </p:tav>
                                            <p:tav tm="100000">
                                              <p:val>
                                                <p:strVal val="#ppt_x"/>
                                              </p:val>
                                            </p:tav>
                                          </p:tavLst>
                                        </p:anim>
                                        <p:anim calcmode="lin" valueType="num" p14:bounceEnd="67000">
                                          <p:cBhvr additive="base">
                                            <p:cTn id="50" dur="2000" fill="hold"/>
                                            <p:tgtEl>
                                              <p:spTgt spid="19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14:presetBounceEnd="67000">
                                      <p:stCondLst>
                                        <p:cond delay="500"/>
                                      </p:stCondLst>
                                      <p:childTnLst>
                                        <p:set>
                                          <p:cBhvr>
                                            <p:cTn id="52" dur="1" fill="hold">
                                              <p:stCondLst>
                                                <p:cond delay="0"/>
                                              </p:stCondLst>
                                            </p:cTn>
                                            <p:tgtEl>
                                              <p:spTgt spid="194"/>
                                            </p:tgtEl>
                                            <p:attrNameLst>
                                              <p:attrName>style.visibility</p:attrName>
                                            </p:attrNameLst>
                                          </p:cBhvr>
                                          <p:to>
                                            <p:strVal val="visible"/>
                                          </p:to>
                                        </p:set>
                                        <p:anim calcmode="lin" valueType="num" p14:bounceEnd="67000">
                                          <p:cBhvr additive="base">
                                            <p:cTn id="53" dur="2000" fill="hold"/>
                                            <p:tgtEl>
                                              <p:spTgt spid="194"/>
                                            </p:tgtEl>
                                            <p:attrNameLst>
                                              <p:attrName>ppt_x</p:attrName>
                                            </p:attrNameLst>
                                          </p:cBhvr>
                                          <p:tavLst>
                                            <p:tav tm="0">
                                              <p:val>
                                                <p:strVal val="#ppt_x"/>
                                              </p:val>
                                            </p:tav>
                                            <p:tav tm="100000">
                                              <p:val>
                                                <p:strVal val="#ppt_x"/>
                                              </p:val>
                                            </p:tav>
                                          </p:tavLst>
                                        </p:anim>
                                        <p:anim calcmode="lin" valueType="num" p14:bounceEnd="67000">
                                          <p:cBhvr additive="base">
                                            <p:cTn id="54" dur="2000" fill="hold"/>
                                            <p:tgtEl>
                                              <p:spTgt spid="194"/>
                                            </p:tgtEl>
                                            <p:attrNameLst>
                                              <p:attrName>ppt_y</p:attrName>
                                            </p:attrNameLst>
                                          </p:cBhvr>
                                          <p:tavLst>
                                            <p:tav tm="0">
                                              <p:val>
                                                <p:strVal val="1+#ppt_h/2"/>
                                              </p:val>
                                            </p:tav>
                                            <p:tav tm="100000">
                                              <p:val>
                                                <p:strVal val="#ppt_y"/>
                                              </p:val>
                                            </p:tav>
                                          </p:tavLst>
                                        </p:anim>
                                      </p:childTnLst>
                                    </p:cTn>
                                  </p:par>
                                </p:childTnLst>
                              </p:cTn>
                            </p:par>
                            <p:par>
                              <p:cTn id="55" fill="hold">
                                <p:stCondLst>
                                  <p:cond delay="7000"/>
                                </p:stCondLst>
                                <p:childTnLst>
                                  <p:par>
                                    <p:cTn id="56" presetID="2" presetClass="entr" presetSubtype="8" fill="hold" grpId="0" nodeType="afterEffect">
                                      <p:stCondLst>
                                        <p:cond delay="0"/>
                                      </p:stCondLst>
                                      <p:iterate type="lt">
                                        <p:tmPct val="10000"/>
                                      </p:iterate>
                                      <p:childTnLst>
                                        <p:set>
                                          <p:cBhvr>
                                            <p:cTn id="57" dur="1" fill="hold">
                                              <p:stCondLst>
                                                <p:cond delay="0"/>
                                              </p:stCondLst>
                                            </p:cTn>
                                            <p:tgtEl>
                                              <p:spTgt spid="201"/>
                                            </p:tgtEl>
                                            <p:attrNameLst>
                                              <p:attrName>style.visibility</p:attrName>
                                            </p:attrNameLst>
                                          </p:cBhvr>
                                          <p:to>
                                            <p:strVal val="visible"/>
                                          </p:to>
                                        </p:set>
                                        <p:anim calcmode="lin" valueType="num">
                                          <p:cBhvr>
                                            <p:cTn id="58" dur="500" fill="hold"/>
                                            <p:tgtEl>
                                              <p:spTgt spid="201"/>
                                            </p:tgtEl>
                                            <p:attrNameLst>
                                              <p:attrName>ppt_x</p:attrName>
                                            </p:attrNameLst>
                                          </p:cBhvr>
                                          <p:tavLst>
                                            <p:tav tm="0">
                                              <p:val>
                                                <p:strVal val="0-#ppt_w/2"/>
                                              </p:val>
                                            </p:tav>
                                            <p:tav tm="100000">
                                              <p:val>
                                                <p:strVal val="#ppt_x"/>
                                              </p:val>
                                            </p:tav>
                                          </p:tavLst>
                                        </p:anim>
                                        <p:anim calcmode="lin" valueType="num">
                                          <p:cBhvr>
                                            <p:cTn id="59" dur="500" fill="hold"/>
                                            <p:tgtEl>
                                              <p:spTgt spid="20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iterate type="lt">
                                        <p:tmPct val="10000"/>
                                      </p:iterate>
                                      <p:childTnLst>
                                        <p:set>
                                          <p:cBhvr>
                                            <p:cTn id="61" dur="1" fill="hold">
                                              <p:stCondLst>
                                                <p:cond delay="0"/>
                                              </p:stCondLst>
                                            </p:cTn>
                                            <p:tgtEl>
                                              <p:spTgt spid="202"/>
                                            </p:tgtEl>
                                            <p:attrNameLst>
                                              <p:attrName>style.visibility</p:attrName>
                                            </p:attrNameLst>
                                          </p:cBhvr>
                                          <p:to>
                                            <p:strVal val="visible"/>
                                          </p:to>
                                        </p:set>
                                        <p:anim calcmode="lin" valueType="num">
                                          <p:cBhvr>
                                            <p:cTn id="62" dur="500" fill="hold"/>
                                            <p:tgtEl>
                                              <p:spTgt spid="202"/>
                                            </p:tgtEl>
                                            <p:attrNameLst>
                                              <p:attrName>ppt_x</p:attrName>
                                            </p:attrNameLst>
                                          </p:cBhvr>
                                          <p:tavLst>
                                            <p:tav tm="0">
                                              <p:val>
                                                <p:strVal val="0-#ppt_w/2"/>
                                              </p:val>
                                            </p:tav>
                                            <p:tav tm="100000">
                                              <p:val>
                                                <p:strVal val="#ppt_x"/>
                                              </p:val>
                                            </p:tav>
                                          </p:tavLst>
                                        </p:anim>
                                        <p:anim calcmode="lin" valueType="num">
                                          <p:cBhvr>
                                            <p:cTn id="63" dur="500" fill="hold"/>
                                            <p:tgtEl>
                                              <p:spTgt spid="20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iterate type="lt">
                                        <p:tmPct val="10000"/>
                                      </p:iterate>
                                      <p:childTnLst>
                                        <p:set>
                                          <p:cBhvr>
                                            <p:cTn id="65" dur="1" fill="hold">
                                              <p:stCondLst>
                                                <p:cond delay="0"/>
                                              </p:stCondLst>
                                            </p:cTn>
                                            <p:tgtEl>
                                              <p:spTgt spid="203"/>
                                            </p:tgtEl>
                                            <p:attrNameLst>
                                              <p:attrName>style.visibility</p:attrName>
                                            </p:attrNameLst>
                                          </p:cBhvr>
                                          <p:to>
                                            <p:strVal val="visible"/>
                                          </p:to>
                                        </p:set>
                                        <p:anim calcmode="lin" valueType="num">
                                          <p:cBhvr>
                                            <p:cTn id="66" dur="500" fill="hold"/>
                                            <p:tgtEl>
                                              <p:spTgt spid="203"/>
                                            </p:tgtEl>
                                            <p:attrNameLst>
                                              <p:attrName>ppt_x</p:attrName>
                                            </p:attrNameLst>
                                          </p:cBhvr>
                                          <p:tavLst>
                                            <p:tav tm="0">
                                              <p:val>
                                                <p:strVal val="0-#ppt_w/2"/>
                                              </p:val>
                                            </p:tav>
                                            <p:tav tm="100000">
                                              <p:val>
                                                <p:strVal val="#ppt_x"/>
                                              </p:val>
                                            </p:tav>
                                          </p:tavLst>
                                        </p:anim>
                                        <p:anim calcmode="lin" valueType="num">
                                          <p:cBhvr>
                                            <p:cTn id="67" dur="500" fill="hold"/>
                                            <p:tgtEl>
                                              <p:spTgt spid="203"/>
                                            </p:tgtEl>
                                            <p:attrNameLst>
                                              <p:attrName>ppt_y</p:attrName>
                                            </p:attrNameLst>
                                          </p:cBhvr>
                                          <p:tavLst>
                                            <p:tav tm="0">
                                              <p:val>
                                                <p:strVal val="#ppt_y"/>
                                              </p:val>
                                            </p:tav>
                                            <p:tav tm="100000">
                                              <p:val>
                                                <p:strVal val="#ppt_y"/>
                                              </p:val>
                                            </p:tav>
                                          </p:tavLst>
                                        </p:anim>
                                      </p:childTnLst>
                                    </p:cTn>
                                  </p:par>
                                </p:childTnLst>
                              </p:cTn>
                            </p:par>
                            <p:par>
                              <p:cTn id="68" fill="hold">
                                <p:stCondLst>
                                  <p:cond delay="8399"/>
                                </p:stCondLst>
                                <p:childTnLst>
                                  <p:par>
                                    <p:cTn id="69" presetID="26" presetClass="emph" presetSubtype="0" fill="hold" grpId="1" nodeType="afterEffect">
                                      <p:stCondLst>
                                        <p:cond delay="0"/>
                                      </p:stCondLst>
                                      <p:iterate type="lt">
                                        <p:tmPct val="10000"/>
                                      </p:iterate>
                                      <p:childTnLst>
                                        <p:animEffect transition="out" filter="fade">
                                          <p:cBhvr>
                                            <p:cTn id="70" dur="500" tmFilter="0, 0; .2, .5; .8, .5; 1, 0"/>
                                            <p:tgtEl>
                                              <p:spTgt spid="201"/>
                                            </p:tgtEl>
                                          </p:cBhvr>
                                        </p:animEffect>
                                        <p:animScale>
                                          <p:cBhvr>
                                            <p:cTn id="71" dur="250" autoRev="1" fill="hold"/>
                                            <p:tgtEl>
                                              <p:spTgt spid="201"/>
                                            </p:tgtEl>
                                          </p:cBhvr>
                                          <p:by x="105000" y="105000"/>
                                        </p:animScale>
                                      </p:childTnLst>
                                    </p:cTn>
                                  </p:par>
                                  <p:par>
                                    <p:cTn id="72" presetID="26" presetClass="emph" presetSubtype="0" fill="hold" grpId="1" nodeType="withEffect">
                                      <p:stCondLst>
                                        <p:cond delay="0"/>
                                      </p:stCondLst>
                                      <p:iterate type="lt">
                                        <p:tmPct val="10000"/>
                                      </p:iterate>
                                      <p:childTnLst>
                                        <p:animEffect transition="out" filter="fade">
                                          <p:cBhvr>
                                            <p:cTn id="73" dur="500" tmFilter="0, 0; .2, .5; .8, .5; 1, 0"/>
                                            <p:tgtEl>
                                              <p:spTgt spid="202"/>
                                            </p:tgtEl>
                                          </p:cBhvr>
                                        </p:animEffect>
                                        <p:animScale>
                                          <p:cBhvr>
                                            <p:cTn id="74" dur="250" autoRev="1" fill="hold"/>
                                            <p:tgtEl>
                                              <p:spTgt spid="202"/>
                                            </p:tgtEl>
                                          </p:cBhvr>
                                          <p:by x="105000" y="105000"/>
                                        </p:animScale>
                                      </p:childTnLst>
                                    </p:cTn>
                                  </p:par>
                                  <p:par>
                                    <p:cTn id="75" presetID="26" presetClass="emph" presetSubtype="0" fill="hold" grpId="1" nodeType="withEffect">
                                      <p:stCondLst>
                                        <p:cond delay="0"/>
                                      </p:stCondLst>
                                      <p:iterate type="lt">
                                        <p:tmPct val="10000"/>
                                      </p:iterate>
                                      <p:childTnLst>
                                        <p:animEffect transition="out" filter="fade">
                                          <p:cBhvr>
                                            <p:cTn id="76" dur="500" tmFilter="0, 0; .2, .5; .8, .5; 1, 0"/>
                                            <p:tgtEl>
                                              <p:spTgt spid="203"/>
                                            </p:tgtEl>
                                          </p:cBhvr>
                                        </p:animEffect>
                                        <p:animScale>
                                          <p:cBhvr>
                                            <p:cTn id="77" dur="250" autoRev="1" fill="hold"/>
                                            <p:tgtEl>
                                              <p:spTgt spid="2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0" grpId="0" animBg="1"/>
          <p:bldP spid="192" grpId="0"/>
          <p:bldP spid="193" grpId="0"/>
          <p:bldP spid="194" grpId="0"/>
          <p:bldP spid="201" grpId="0"/>
          <p:bldP spid="201" grpId="1"/>
          <p:bldP spid="202" grpId="0"/>
          <p:bldP spid="202" grpId="1"/>
          <p:bldP spid="203" grpId="0"/>
          <p:bldP spid="20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204"/>
                                            </p:tgtEl>
                                            <p:attrNameLst>
                                              <p:attrName>style.visibility</p:attrName>
                                            </p:attrNameLst>
                                          </p:cBhvr>
                                          <p:to>
                                            <p:strVal val="visible"/>
                                          </p:to>
                                        </p:set>
                                        <p:animEffect transition="in" filter="wheel(1)">
                                          <p:cBhvr>
                                            <p:cTn id="16" dur="2000"/>
                                            <p:tgtEl>
                                              <p:spTgt spid="204"/>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200"/>
                                            </p:tgtEl>
                                            <p:attrNameLst>
                                              <p:attrName>style.visibility</p:attrName>
                                            </p:attrNameLst>
                                          </p:cBhvr>
                                          <p:to>
                                            <p:strVal val="visible"/>
                                          </p:to>
                                        </p:set>
                                        <p:anim calcmode="lin" valueType="num">
                                          <p:cBhvr additive="base">
                                            <p:cTn id="20" dur="2000" fill="hold"/>
                                            <p:tgtEl>
                                              <p:spTgt spid="200"/>
                                            </p:tgtEl>
                                            <p:attrNameLst>
                                              <p:attrName>ppt_x</p:attrName>
                                            </p:attrNameLst>
                                          </p:cBhvr>
                                          <p:tavLst>
                                            <p:tav tm="0">
                                              <p:val>
                                                <p:strVal val="0-#ppt_w/2"/>
                                              </p:val>
                                            </p:tav>
                                            <p:tav tm="100000">
                                              <p:val>
                                                <p:strVal val="#ppt_x"/>
                                              </p:val>
                                            </p:tav>
                                          </p:tavLst>
                                        </p:anim>
                                        <p:anim calcmode="lin" valueType="num">
                                          <p:cBhvr additive="base">
                                            <p:cTn id="21" dur="2000" fill="hold"/>
                                            <p:tgtEl>
                                              <p:spTgt spid="200"/>
                                            </p:tgtEl>
                                            <p:attrNameLst>
                                              <p:attrName>ppt_y</p:attrName>
                                            </p:attrNameLst>
                                          </p:cBhvr>
                                          <p:tavLst>
                                            <p:tav tm="0">
                                              <p:val>
                                                <p:strVal val="#ppt_y"/>
                                              </p:val>
                                            </p:tav>
                                            <p:tav tm="100000">
                                              <p:val>
                                                <p:strVal val="#ppt_y"/>
                                              </p:val>
                                            </p:tav>
                                          </p:tavLst>
                                        </p:anim>
                                      </p:childTnLst>
                                    </p:cTn>
                                  </p:par>
                                  <p:par>
                                    <p:cTn id="22" presetID="52"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Scale>
                                          <p:cBhvr>
                                            <p:cTn id="24"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05"/>
                                            </p:tgtEl>
                                            <p:attrNameLst>
                                              <p:attrName>ppt_x</p:attrName>
                                              <p:attrName>ppt_y</p:attrName>
                                            </p:attrNameLst>
                                          </p:cBhvr>
                                        </p:animMotion>
                                        <p:animEffect transition="in" filter="fade">
                                          <p:cBhvr>
                                            <p:cTn id="26" dur="1000"/>
                                            <p:tgtEl>
                                              <p:spTgt spid="205"/>
                                            </p:tgtEl>
                                          </p:cBhvr>
                                        </p:animEffect>
                                      </p:childTnLst>
                                    </p:cTn>
                                  </p:par>
                                  <p:par>
                                    <p:cTn id="27" presetID="52" presetClass="entr" presetSubtype="0" fill="hold" nodeType="withEffect">
                                      <p:stCondLst>
                                        <p:cond delay="300"/>
                                      </p:stCondLst>
                                      <p:childTnLst>
                                        <p:set>
                                          <p:cBhvr>
                                            <p:cTn id="28" dur="1" fill="hold">
                                              <p:stCondLst>
                                                <p:cond delay="0"/>
                                              </p:stCondLst>
                                            </p:cTn>
                                            <p:tgtEl>
                                              <p:spTgt spid="206"/>
                                            </p:tgtEl>
                                            <p:attrNameLst>
                                              <p:attrName>style.visibility</p:attrName>
                                            </p:attrNameLst>
                                          </p:cBhvr>
                                          <p:to>
                                            <p:strVal val="visible"/>
                                          </p:to>
                                        </p:set>
                                        <p:animScale>
                                          <p:cBhvr>
                                            <p:cTn id="29"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06"/>
                                            </p:tgtEl>
                                            <p:attrNameLst>
                                              <p:attrName>ppt_x</p:attrName>
                                              <p:attrName>ppt_y</p:attrName>
                                            </p:attrNameLst>
                                          </p:cBhvr>
                                        </p:animMotion>
                                        <p:animEffect transition="in" filter="fade">
                                          <p:cBhvr>
                                            <p:cTn id="31" dur="1000"/>
                                            <p:tgtEl>
                                              <p:spTgt spid="206"/>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par>
                                    <p:cTn id="36" presetID="14"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192"/>
                                            </p:tgtEl>
                                            <p:attrNameLst>
                                              <p:attrName>style.visibility</p:attrName>
                                            </p:attrNameLst>
                                          </p:cBhvr>
                                          <p:to>
                                            <p:strVal val="visible"/>
                                          </p:to>
                                        </p:set>
                                        <p:anim calcmode="lin" valueType="num">
                                          <p:cBhvr additive="base">
                                            <p:cTn id="45" dur="2000" fill="hold"/>
                                            <p:tgtEl>
                                              <p:spTgt spid="192"/>
                                            </p:tgtEl>
                                            <p:attrNameLst>
                                              <p:attrName>ppt_x</p:attrName>
                                            </p:attrNameLst>
                                          </p:cBhvr>
                                          <p:tavLst>
                                            <p:tav tm="0">
                                              <p:val>
                                                <p:strVal val="#ppt_x"/>
                                              </p:val>
                                            </p:tav>
                                            <p:tav tm="100000">
                                              <p:val>
                                                <p:strVal val="#ppt_x"/>
                                              </p:val>
                                            </p:tav>
                                          </p:tavLst>
                                        </p:anim>
                                        <p:anim calcmode="lin" valueType="num">
                                          <p:cBhvr additive="base">
                                            <p:cTn id="46" dur="2000" fill="hold"/>
                                            <p:tgtEl>
                                              <p:spTgt spid="19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193"/>
                                            </p:tgtEl>
                                            <p:attrNameLst>
                                              <p:attrName>style.visibility</p:attrName>
                                            </p:attrNameLst>
                                          </p:cBhvr>
                                          <p:to>
                                            <p:strVal val="visible"/>
                                          </p:to>
                                        </p:set>
                                        <p:anim calcmode="lin" valueType="num">
                                          <p:cBhvr additive="base">
                                            <p:cTn id="49" dur="2000" fill="hold"/>
                                            <p:tgtEl>
                                              <p:spTgt spid="193"/>
                                            </p:tgtEl>
                                            <p:attrNameLst>
                                              <p:attrName>ppt_x</p:attrName>
                                            </p:attrNameLst>
                                          </p:cBhvr>
                                          <p:tavLst>
                                            <p:tav tm="0">
                                              <p:val>
                                                <p:strVal val="#ppt_x"/>
                                              </p:val>
                                            </p:tav>
                                            <p:tav tm="100000">
                                              <p:val>
                                                <p:strVal val="#ppt_x"/>
                                              </p:val>
                                            </p:tav>
                                          </p:tavLst>
                                        </p:anim>
                                        <p:anim calcmode="lin" valueType="num">
                                          <p:cBhvr additive="base">
                                            <p:cTn id="50" dur="2000" fill="hold"/>
                                            <p:tgtEl>
                                              <p:spTgt spid="19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
                                      </p:stCondLst>
                                      <p:childTnLst>
                                        <p:set>
                                          <p:cBhvr>
                                            <p:cTn id="52" dur="1" fill="hold">
                                              <p:stCondLst>
                                                <p:cond delay="0"/>
                                              </p:stCondLst>
                                            </p:cTn>
                                            <p:tgtEl>
                                              <p:spTgt spid="194"/>
                                            </p:tgtEl>
                                            <p:attrNameLst>
                                              <p:attrName>style.visibility</p:attrName>
                                            </p:attrNameLst>
                                          </p:cBhvr>
                                          <p:to>
                                            <p:strVal val="visible"/>
                                          </p:to>
                                        </p:set>
                                        <p:anim calcmode="lin" valueType="num">
                                          <p:cBhvr additive="base">
                                            <p:cTn id="53" dur="2000" fill="hold"/>
                                            <p:tgtEl>
                                              <p:spTgt spid="194"/>
                                            </p:tgtEl>
                                            <p:attrNameLst>
                                              <p:attrName>ppt_x</p:attrName>
                                            </p:attrNameLst>
                                          </p:cBhvr>
                                          <p:tavLst>
                                            <p:tav tm="0">
                                              <p:val>
                                                <p:strVal val="#ppt_x"/>
                                              </p:val>
                                            </p:tav>
                                            <p:tav tm="100000">
                                              <p:val>
                                                <p:strVal val="#ppt_x"/>
                                              </p:val>
                                            </p:tav>
                                          </p:tavLst>
                                        </p:anim>
                                        <p:anim calcmode="lin" valueType="num">
                                          <p:cBhvr additive="base">
                                            <p:cTn id="54" dur="2000" fill="hold"/>
                                            <p:tgtEl>
                                              <p:spTgt spid="194"/>
                                            </p:tgtEl>
                                            <p:attrNameLst>
                                              <p:attrName>ppt_y</p:attrName>
                                            </p:attrNameLst>
                                          </p:cBhvr>
                                          <p:tavLst>
                                            <p:tav tm="0">
                                              <p:val>
                                                <p:strVal val="1+#ppt_h/2"/>
                                              </p:val>
                                            </p:tav>
                                            <p:tav tm="100000">
                                              <p:val>
                                                <p:strVal val="#ppt_y"/>
                                              </p:val>
                                            </p:tav>
                                          </p:tavLst>
                                        </p:anim>
                                      </p:childTnLst>
                                    </p:cTn>
                                  </p:par>
                                </p:childTnLst>
                              </p:cTn>
                            </p:par>
                            <p:par>
                              <p:cTn id="55" fill="hold">
                                <p:stCondLst>
                                  <p:cond delay="7000"/>
                                </p:stCondLst>
                                <p:childTnLst>
                                  <p:par>
                                    <p:cTn id="56" presetID="2" presetClass="entr" presetSubtype="8" fill="hold" grpId="0" nodeType="afterEffect">
                                      <p:stCondLst>
                                        <p:cond delay="0"/>
                                      </p:stCondLst>
                                      <p:iterate type="lt">
                                        <p:tmPct val="10000"/>
                                      </p:iterate>
                                      <p:childTnLst>
                                        <p:set>
                                          <p:cBhvr>
                                            <p:cTn id="57" dur="1" fill="hold">
                                              <p:stCondLst>
                                                <p:cond delay="0"/>
                                              </p:stCondLst>
                                            </p:cTn>
                                            <p:tgtEl>
                                              <p:spTgt spid="201"/>
                                            </p:tgtEl>
                                            <p:attrNameLst>
                                              <p:attrName>style.visibility</p:attrName>
                                            </p:attrNameLst>
                                          </p:cBhvr>
                                          <p:to>
                                            <p:strVal val="visible"/>
                                          </p:to>
                                        </p:set>
                                        <p:anim calcmode="lin" valueType="num">
                                          <p:cBhvr>
                                            <p:cTn id="58" dur="500" fill="hold"/>
                                            <p:tgtEl>
                                              <p:spTgt spid="201"/>
                                            </p:tgtEl>
                                            <p:attrNameLst>
                                              <p:attrName>ppt_x</p:attrName>
                                            </p:attrNameLst>
                                          </p:cBhvr>
                                          <p:tavLst>
                                            <p:tav tm="0">
                                              <p:val>
                                                <p:strVal val="0-#ppt_w/2"/>
                                              </p:val>
                                            </p:tav>
                                            <p:tav tm="100000">
                                              <p:val>
                                                <p:strVal val="#ppt_x"/>
                                              </p:val>
                                            </p:tav>
                                          </p:tavLst>
                                        </p:anim>
                                        <p:anim calcmode="lin" valueType="num">
                                          <p:cBhvr>
                                            <p:cTn id="59" dur="500" fill="hold"/>
                                            <p:tgtEl>
                                              <p:spTgt spid="20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iterate type="lt">
                                        <p:tmPct val="10000"/>
                                      </p:iterate>
                                      <p:childTnLst>
                                        <p:set>
                                          <p:cBhvr>
                                            <p:cTn id="61" dur="1" fill="hold">
                                              <p:stCondLst>
                                                <p:cond delay="0"/>
                                              </p:stCondLst>
                                            </p:cTn>
                                            <p:tgtEl>
                                              <p:spTgt spid="202"/>
                                            </p:tgtEl>
                                            <p:attrNameLst>
                                              <p:attrName>style.visibility</p:attrName>
                                            </p:attrNameLst>
                                          </p:cBhvr>
                                          <p:to>
                                            <p:strVal val="visible"/>
                                          </p:to>
                                        </p:set>
                                        <p:anim calcmode="lin" valueType="num">
                                          <p:cBhvr>
                                            <p:cTn id="62" dur="500" fill="hold"/>
                                            <p:tgtEl>
                                              <p:spTgt spid="202"/>
                                            </p:tgtEl>
                                            <p:attrNameLst>
                                              <p:attrName>ppt_x</p:attrName>
                                            </p:attrNameLst>
                                          </p:cBhvr>
                                          <p:tavLst>
                                            <p:tav tm="0">
                                              <p:val>
                                                <p:strVal val="0-#ppt_w/2"/>
                                              </p:val>
                                            </p:tav>
                                            <p:tav tm="100000">
                                              <p:val>
                                                <p:strVal val="#ppt_x"/>
                                              </p:val>
                                            </p:tav>
                                          </p:tavLst>
                                        </p:anim>
                                        <p:anim calcmode="lin" valueType="num">
                                          <p:cBhvr>
                                            <p:cTn id="63" dur="500" fill="hold"/>
                                            <p:tgtEl>
                                              <p:spTgt spid="20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iterate type="lt">
                                        <p:tmPct val="10000"/>
                                      </p:iterate>
                                      <p:childTnLst>
                                        <p:set>
                                          <p:cBhvr>
                                            <p:cTn id="65" dur="1" fill="hold">
                                              <p:stCondLst>
                                                <p:cond delay="0"/>
                                              </p:stCondLst>
                                            </p:cTn>
                                            <p:tgtEl>
                                              <p:spTgt spid="203"/>
                                            </p:tgtEl>
                                            <p:attrNameLst>
                                              <p:attrName>style.visibility</p:attrName>
                                            </p:attrNameLst>
                                          </p:cBhvr>
                                          <p:to>
                                            <p:strVal val="visible"/>
                                          </p:to>
                                        </p:set>
                                        <p:anim calcmode="lin" valueType="num">
                                          <p:cBhvr>
                                            <p:cTn id="66" dur="500" fill="hold"/>
                                            <p:tgtEl>
                                              <p:spTgt spid="203"/>
                                            </p:tgtEl>
                                            <p:attrNameLst>
                                              <p:attrName>ppt_x</p:attrName>
                                            </p:attrNameLst>
                                          </p:cBhvr>
                                          <p:tavLst>
                                            <p:tav tm="0">
                                              <p:val>
                                                <p:strVal val="0-#ppt_w/2"/>
                                              </p:val>
                                            </p:tav>
                                            <p:tav tm="100000">
                                              <p:val>
                                                <p:strVal val="#ppt_x"/>
                                              </p:val>
                                            </p:tav>
                                          </p:tavLst>
                                        </p:anim>
                                        <p:anim calcmode="lin" valueType="num">
                                          <p:cBhvr>
                                            <p:cTn id="67" dur="500" fill="hold"/>
                                            <p:tgtEl>
                                              <p:spTgt spid="203"/>
                                            </p:tgtEl>
                                            <p:attrNameLst>
                                              <p:attrName>ppt_y</p:attrName>
                                            </p:attrNameLst>
                                          </p:cBhvr>
                                          <p:tavLst>
                                            <p:tav tm="0">
                                              <p:val>
                                                <p:strVal val="#ppt_y"/>
                                              </p:val>
                                            </p:tav>
                                            <p:tav tm="100000">
                                              <p:val>
                                                <p:strVal val="#ppt_y"/>
                                              </p:val>
                                            </p:tav>
                                          </p:tavLst>
                                        </p:anim>
                                      </p:childTnLst>
                                    </p:cTn>
                                  </p:par>
                                </p:childTnLst>
                              </p:cTn>
                            </p:par>
                            <p:par>
                              <p:cTn id="68" fill="hold">
                                <p:stCondLst>
                                  <p:cond delay="8399"/>
                                </p:stCondLst>
                                <p:childTnLst>
                                  <p:par>
                                    <p:cTn id="69" presetID="26" presetClass="emph" presetSubtype="0" fill="hold" grpId="1" nodeType="afterEffect">
                                      <p:stCondLst>
                                        <p:cond delay="0"/>
                                      </p:stCondLst>
                                      <p:iterate type="lt">
                                        <p:tmPct val="10000"/>
                                      </p:iterate>
                                      <p:childTnLst>
                                        <p:animEffect transition="out" filter="fade">
                                          <p:cBhvr>
                                            <p:cTn id="70" dur="500" tmFilter="0, 0; .2, .5; .8, .5; 1, 0"/>
                                            <p:tgtEl>
                                              <p:spTgt spid="201"/>
                                            </p:tgtEl>
                                          </p:cBhvr>
                                        </p:animEffect>
                                        <p:animScale>
                                          <p:cBhvr>
                                            <p:cTn id="71" dur="250" autoRev="1" fill="hold"/>
                                            <p:tgtEl>
                                              <p:spTgt spid="201"/>
                                            </p:tgtEl>
                                          </p:cBhvr>
                                          <p:by x="105000" y="105000"/>
                                        </p:animScale>
                                      </p:childTnLst>
                                    </p:cTn>
                                  </p:par>
                                  <p:par>
                                    <p:cTn id="72" presetID="26" presetClass="emph" presetSubtype="0" fill="hold" grpId="1" nodeType="withEffect">
                                      <p:stCondLst>
                                        <p:cond delay="0"/>
                                      </p:stCondLst>
                                      <p:iterate type="lt">
                                        <p:tmPct val="10000"/>
                                      </p:iterate>
                                      <p:childTnLst>
                                        <p:animEffect transition="out" filter="fade">
                                          <p:cBhvr>
                                            <p:cTn id="73" dur="500" tmFilter="0, 0; .2, .5; .8, .5; 1, 0"/>
                                            <p:tgtEl>
                                              <p:spTgt spid="202"/>
                                            </p:tgtEl>
                                          </p:cBhvr>
                                        </p:animEffect>
                                        <p:animScale>
                                          <p:cBhvr>
                                            <p:cTn id="74" dur="250" autoRev="1" fill="hold"/>
                                            <p:tgtEl>
                                              <p:spTgt spid="202"/>
                                            </p:tgtEl>
                                          </p:cBhvr>
                                          <p:by x="105000" y="105000"/>
                                        </p:animScale>
                                      </p:childTnLst>
                                    </p:cTn>
                                  </p:par>
                                  <p:par>
                                    <p:cTn id="75" presetID="26" presetClass="emph" presetSubtype="0" fill="hold" grpId="1" nodeType="withEffect">
                                      <p:stCondLst>
                                        <p:cond delay="0"/>
                                      </p:stCondLst>
                                      <p:iterate type="lt">
                                        <p:tmPct val="10000"/>
                                      </p:iterate>
                                      <p:childTnLst>
                                        <p:animEffect transition="out" filter="fade">
                                          <p:cBhvr>
                                            <p:cTn id="76" dur="500" tmFilter="0, 0; .2, .5; .8, .5; 1, 0"/>
                                            <p:tgtEl>
                                              <p:spTgt spid="203"/>
                                            </p:tgtEl>
                                          </p:cBhvr>
                                        </p:animEffect>
                                        <p:animScale>
                                          <p:cBhvr>
                                            <p:cTn id="77" dur="250" autoRev="1" fill="hold"/>
                                            <p:tgtEl>
                                              <p:spTgt spid="2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0" grpId="0" animBg="1"/>
          <p:bldP spid="192" grpId="0"/>
          <p:bldP spid="193" grpId="0"/>
          <p:bldP spid="194" grpId="0"/>
          <p:bldP spid="201" grpId="0"/>
          <p:bldP spid="201" grpId="1"/>
          <p:bldP spid="202" grpId="0"/>
          <p:bldP spid="202" grpId="1"/>
          <p:bldP spid="203" grpId="0"/>
          <p:bldP spid="203"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8" name="组合 607"/>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609" name="组合 608"/>
            <p:cNvGrpSpPr/>
            <p:nvPr/>
          </p:nvGrpSpPr>
          <p:grpSpPr>
            <a:xfrm rot="1500213">
              <a:off x="1816885" y="160250"/>
              <a:ext cx="4835931" cy="4183077"/>
              <a:chOff x="2983829" y="1091787"/>
              <a:chExt cx="4835931" cy="4183077"/>
            </a:xfrm>
            <a:grpFill/>
          </p:grpSpPr>
          <p:sp>
            <p:nvSpPr>
              <p:cNvPr id="61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61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211"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收入构成</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592" name="Freeform 5"/>
          <p:cNvSpPr/>
          <p:nvPr/>
        </p:nvSpPr>
        <p:spPr bwMode="auto">
          <a:xfrm>
            <a:off x="6919260" y="3962102"/>
            <a:ext cx="2535237" cy="1546225"/>
          </a:xfrm>
          <a:custGeom>
            <a:avLst/>
            <a:gdLst>
              <a:gd name="T0" fmla="*/ 0 w 1757"/>
              <a:gd name="T1" fmla="*/ 1064 h 1064"/>
              <a:gd name="T2" fmla="*/ 1262 w 1757"/>
              <a:gd name="T3" fmla="*/ 1064 h 1064"/>
              <a:gd name="T4" fmla="*/ 1660 w 1757"/>
              <a:gd name="T5" fmla="*/ 437 h 1064"/>
              <a:gd name="T6" fmla="*/ 964 w 1757"/>
              <a:gd name="T7" fmla="*/ 172 h 1064"/>
              <a:gd name="T8" fmla="*/ 0 w 1757"/>
              <a:gd name="T9" fmla="*/ 1064 h 1064"/>
            </a:gdLst>
            <a:ahLst/>
            <a:cxnLst>
              <a:cxn ang="0">
                <a:pos x="T0" y="T1"/>
              </a:cxn>
              <a:cxn ang="0">
                <a:pos x="T2" y="T3"/>
              </a:cxn>
              <a:cxn ang="0">
                <a:pos x="T4" y="T5"/>
              </a:cxn>
              <a:cxn ang="0">
                <a:pos x="T6" y="T7"/>
              </a:cxn>
              <a:cxn ang="0">
                <a:pos x="T8" y="T9"/>
              </a:cxn>
            </a:cxnLst>
            <a:rect l="0" t="0" r="r" b="b"/>
            <a:pathLst>
              <a:path w="1757" h="1064">
                <a:moveTo>
                  <a:pt x="0" y="1064"/>
                </a:moveTo>
                <a:cubicBezTo>
                  <a:pt x="420" y="1064"/>
                  <a:pt x="841" y="1064"/>
                  <a:pt x="1262" y="1064"/>
                </a:cubicBezTo>
                <a:cubicBezTo>
                  <a:pt x="1565" y="1054"/>
                  <a:pt x="1757" y="732"/>
                  <a:pt x="1660" y="437"/>
                </a:cubicBezTo>
                <a:cubicBezTo>
                  <a:pt x="1583" y="204"/>
                  <a:pt x="1216" y="0"/>
                  <a:pt x="964" y="172"/>
                </a:cubicBezTo>
                <a:lnTo>
                  <a:pt x="0" y="1064"/>
                </a:ln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微软雅黑" panose="020B0503020204020204" pitchFamily="34" charset="-122"/>
              <a:cs typeface="+mn-ea"/>
            </a:endParaRPr>
          </a:p>
        </p:txBody>
      </p:sp>
      <p:sp>
        <p:nvSpPr>
          <p:cNvPr id="593" name="Freeform 6"/>
          <p:cNvSpPr/>
          <p:nvPr/>
        </p:nvSpPr>
        <p:spPr bwMode="auto">
          <a:xfrm>
            <a:off x="6792260" y="2582565"/>
            <a:ext cx="1803400" cy="2852737"/>
          </a:xfrm>
          <a:custGeom>
            <a:avLst/>
            <a:gdLst>
              <a:gd name="T0" fmla="*/ 0 w 1251"/>
              <a:gd name="T1" fmla="*/ 1965 h 1965"/>
              <a:gd name="T2" fmla="*/ 1015 w 1251"/>
              <a:gd name="T3" fmla="*/ 950 h 1965"/>
              <a:gd name="T4" fmla="*/ 831 w 1251"/>
              <a:gd name="T5" fmla="*/ 126 h 1965"/>
              <a:gd name="T6" fmla="*/ 58 w 1251"/>
              <a:gd name="T7" fmla="*/ 473 h 1965"/>
              <a:gd name="T8" fmla="*/ 0 w 1251"/>
              <a:gd name="T9" fmla="*/ 1965 h 1965"/>
            </a:gdLst>
            <a:ahLst/>
            <a:cxnLst>
              <a:cxn ang="0">
                <a:pos x="T0" y="T1"/>
              </a:cxn>
              <a:cxn ang="0">
                <a:pos x="T2" y="T3"/>
              </a:cxn>
              <a:cxn ang="0">
                <a:pos x="T4" y="T5"/>
              </a:cxn>
              <a:cxn ang="0">
                <a:pos x="T6" y="T7"/>
              </a:cxn>
              <a:cxn ang="0">
                <a:pos x="T8" y="T9"/>
              </a:cxn>
            </a:cxnLst>
            <a:rect l="0" t="0" r="r" b="b"/>
            <a:pathLst>
              <a:path w="1251" h="1965">
                <a:moveTo>
                  <a:pt x="0" y="1965"/>
                </a:moveTo>
                <a:cubicBezTo>
                  <a:pt x="338" y="1626"/>
                  <a:pt x="677" y="1288"/>
                  <a:pt x="1015" y="950"/>
                </a:cubicBezTo>
                <a:cubicBezTo>
                  <a:pt x="1251" y="698"/>
                  <a:pt x="1146" y="285"/>
                  <a:pt x="831" y="126"/>
                </a:cubicBezTo>
                <a:cubicBezTo>
                  <a:pt x="581" y="0"/>
                  <a:pt x="122" y="131"/>
                  <a:pt x="58" y="473"/>
                </a:cubicBezTo>
                <a:lnTo>
                  <a:pt x="0" y="1965"/>
                </a:ln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微软雅黑" panose="020B0503020204020204" pitchFamily="34" charset="-122"/>
              <a:cs typeface="+mn-ea"/>
            </a:endParaRPr>
          </a:p>
        </p:txBody>
      </p:sp>
      <p:sp>
        <p:nvSpPr>
          <p:cNvPr id="594" name="Freeform 7"/>
          <p:cNvSpPr/>
          <p:nvPr/>
        </p:nvSpPr>
        <p:spPr bwMode="auto">
          <a:xfrm>
            <a:off x="4585635" y="1934865"/>
            <a:ext cx="2106612" cy="3500437"/>
          </a:xfrm>
          <a:custGeom>
            <a:avLst/>
            <a:gdLst>
              <a:gd name="T0" fmla="*/ 1459 w 1459"/>
              <a:gd name="T1" fmla="*/ 2412 h 2412"/>
              <a:gd name="T2" fmla="*/ 1459 w 1459"/>
              <a:gd name="T3" fmla="*/ 680 h 2412"/>
              <a:gd name="T4" fmla="*/ 600 w 1459"/>
              <a:gd name="T5" fmla="*/ 134 h 2412"/>
              <a:gd name="T6" fmla="*/ 236 w 1459"/>
              <a:gd name="T7" fmla="*/ 1089 h 2412"/>
              <a:gd name="T8" fmla="*/ 1459 w 1459"/>
              <a:gd name="T9" fmla="*/ 2412 h 2412"/>
            </a:gdLst>
            <a:ahLst/>
            <a:cxnLst>
              <a:cxn ang="0">
                <a:pos x="T0" y="T1"/>
              </a:cxn>
              <a:cxn ang="0">
                <a:pos x="T2" y="T3"/>
              </a:cxn>
              <a:cxn ang="0">
                <a:pos x="T4" y="T5"/>
              </a:cxn>
              <a:cxn ang="0">
                <a:pos x="T6" y="T7"/>
              </a:cxn>
              <a:cxn ang="0">
                <a:pos x="T8" y="T9"/>
              </a:cxn>
            </a:cxnLst>
            <a:rect l="0" t="0" r="r" b="b"/>
            <a:pathLst>
              <a:path w="1459" h="2412">
                <a:moveTo>
                  <a:pt x="1459" y="2412"/>
                </a:moveTo>
                <a:cubicBezTo>
                  <a:pt x="1459" y="1834"/>
                  <a:pt x="1459" y="1257"/>
                  <a:pt x="1459" y="680"/>
                </a:cubicBezTo>
                <a:cubicBezTo>
                  <a:pt x="1446" y="264"/>
                  <a:pt x="1004" y="0"/>
                  <a:pt x="600" y="134"/>
                </a:cubicBezTo>
                <a:cubicBezTo>
                  <a:pt x="279" y="240"/>
                  <a:pt x="0" y="743"/>
                  <a:pt x="236" y="1089"/>
                </a:cubicBezTo>
                <a:lnTo>
                  <a:pt x="1459" y="2412"/>
                </a:ln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595" name="Freeform 8"/>
          <p:cNvSpPr/>
          <p:nvPr/>
        </p:nvSpPr>
        <p:spPr bwMode="auto">
          <a:xfrm>
            <a:off x="2620310" y="3087390"/>
            <a:ext cx="3998912" cy="2430462"/>
          </a:xfrm>
          <a:custGeom>
            <a:avLst/>
            <a:gdLst>
              <a:gd name="T0" fmla="*/ 2772 w 2772"/>
              <a:gd name="T1" fmla="*/ 1674 h 1675"/>
              <a:gd name="T2" fmla="*/ 1300 w 2772"/>
              <a:gd name="T3" fmla="*/ 315 h 1675"/>
              <a:gd name="T4" fmla="*/ 162 w 2772"/>
              <a:gd name="T5" fmla="*/ 616 h 1675"/>
              <a:gd name="T6" fmla="*/ 688 w 2772"/>
              <a:gd name="T7" fmla="*/ 1675 h 1675"/>
              <a:gd name="T8" fmla="*/ 2772 w 2772"/>
              <a:gd name="T9" fmla="*/ 1674 h 1675"/>
            </a:gdLst>
            <a:ahLst/>
            <a:cxnLst>
              <a:cxn ang="0">
                <a:pos x="T0" y="T1"/>
              </a:cxn>
              <a:cxn ang="0">
                <a:pos x="T2" y="T3"/>
              </a:cxn>
              <a:cxn ang="0">
                <a:pos x="T4" y="T5"/>
              </a:cxn>
              <a:cxn ang="0">
                <a:pos x="T6" y="T7"/>
              </a:cxn>
              <a:cxn ang="0">
                <a:pos x="T8" y="T9"/>
              </a:cxn>
            </a:cxnLst>
            <a:rect l="0" t="0" r="r" b="b"/>
            <a:pathLst>
              <a:path w="2772" h="1675">
                <a:moveTo>
                  <a:pt x="2772" y="1674"/>
                </a:moveTo>
                <a:cubicBezTo>
                  <a:pt x="2281" y="1221"/>
                  <a:pt x="1791" y="768"/>
                  <a:pt x="1300" y="315"/>
                </a:cubicBezTo>
                <a:cubicBezTo>
                  <a:pt x="937" y="0"/>
                  <a:pt x="366" y="168"/>
                  <a:pt x="162" y="616"/>
                </a:cubicBezTo>
                <a:cubicBezTo>
                  <a:pt x="0" y="972"/>
                  <a:pt x="209" y="1605"/>
                  <a:pt x="688" y="1675"/>
                </a:cubicBezTo>
                <a:lnTo>
                  <a:pt x="2772" y="1674"/>
                </a:ln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FFFFFF"/>
              </a:solidFill>
              <a:effectLst/>
              <a:uLnTx/>
              <a:uFillTx/>
              <a:latin typeface="Arial" panose="020B0604020202020204"/>
              <a:ea typeface="微软雅黑" panose="020B0503020204020204" pitchFamily="34" charset="-122"/>
              <a:cs typeface="+mn-ea"/>
            </a:endParaRPr>
          </a:p>
        </p:txBody>
      </p:sp>
      <p:sp>
        <p:nvSpPr>
          <p:cNvPr id="596" name="矩形 50"/>
          <p:cNvSpPr>
            <a:spLocks noChangeArrowheads="1"/>
          </p:cNvSpPr>
          <p:nvPr/>
        </p:nvSpPr>
        <p:spPr bwMode="auto">
          <a:xfrm>
            <a:off x="3233085" y="3823990"/>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rPr>
              <a:t>会员收入</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97" name="矩形 51"/>
          <p:cNvSpPr>
            <a:spLocks noChangeArrowheads="1"/>
          </p:cNvSpPr>
          <p:nvPr/>
        </p:nvSpPr>
        <p:spPr bwMode="auto">
          <a:xfrm>
            <a:off x="3391069" y="4101802"/>
            <a:ext cx="9460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5400" dirty="0">
                <a:solidFill>
                  <a:srgbClr val="FFFFFF"/>
                </a:solidFill>
                <a:latin typeface="Haettenschweiler" panose="020B0706040902060204" pitchFamily="34" charset="0"/>
                <a:ea typeface="微软雅黑" panose="020B0503020204020204" pitchFamily="34" charset="-122"/>
              </a:rPr>
              <a:t>38%</a:t>
            </a:r>
            <a:endParaRPr lang="zh-CN" altLang="en-US" sz="5400" dirty="0">
              <a:solidFill>
                <a:srgbClr val="FFFFFF"/>
              </a:solidFill>
              <a:latin typeface="Haettenschweiler" panose="020B0706040902060204" pitchFamily="34" charset="0"/>
              <a:ea typeface="微软雅黑" panose="020B0503020204020204" pitchFamily="34" charset="-122"/>
            </a:endParaRPr>
          </a:p>
        </p:txBody>
      </p:sp>
      <p:sp>
        <p:nvSpPr>
          <p:cNvPr id="598" name="矩形 52"/>
          <p:cNvSpPr>
            <a:spLocks noChangeArrowheads="1"/>
          </p:cNvSpPr>
          <p:nvPr/>
        </p:nvSpPr>
        <p:spPr bwMode="auto">
          <a:xfrm>
            <a:off x="5266672" y="2582565"/>
            <a:ext cx="110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广告营收</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599" name="矩形 53"/>
          <p:cNvSpPr>
            <a:spLocks noChangeArrowheads="1"/>
          </p:cNvSpPr>
          <p:nvPr/>
        </p:nvSpPr>
        <p:spPr bwMode="auto">
          <a:xfrm>
            <a:off x="5422957" y="2879427"/>
            <a:ext cx="8050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4400">
                <a:solidFill>
                  <a:srgbClr val="FFFFFF"/>
                </a:solidFill>
                <a:latin typeface="Haettenschweiler" panose="020B0706040902060204" pitchFamily="34" charset="0"/>
                <a:ea typeface="微软雅黑" panose="020B0503020204020204" pitchFamily="34" charset="-122"/>
              </a:rPr>
              <a:t>29%</a:t>
            </a:r>
            <a:endParaRPr lang="zh-CN" altLang="en-US" sz="4400">
              <a:solidFill>
                <a:srgbClr val="FFFFFF"/>
              </a:solidFill>
              <a:latin typeface="Haettenschweiler" panose="020B0706040902060204" pitchFamily="34" charset="0"/>
              <a:ea typeface="微软雅黑" panose="020B0503020204020204" pitchFamily="34" charset="-122"/>
            </a:endParaRPr>
          </a:p>
        </p:txBody>
      </p:sp>
      <p:sp>
        <p:nvSpPr>
          <p:cNvPr id="600" name="矩形 54"/>
          <p:cNvSpPr>
            <a:spLocks noChangeArrowheads="1"/>
          </p:cNvSpPr>
          <p:nvPr/>
        </p:nvSpPr>
        <p:spPr bwMode="auto">
          <a:xfrm>
            <a:off x="7108172" y="2952452"/>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虚拟物品</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601" name="矩形 55"/>
          <p:cNvSpPr>
            <a:spLocks noChangeArrowheads="1"/>
          </p:cNvSpPr>
          <p:nvPr/>
        </p:nvSpPr>
        <p:spPr bwMode="auto">
          <a:xfrm>
            <a:off x="7306338" y="3225502"/>
            <a:ext cx="6799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4000">
                <a:solidFill>
                  <a:srgbClr val="FFFFFF"/>
                </a:solidFill>
                <a:latin typeface="Haettenschweiler" panose="020B0706040902060204" pitchFamily="34" charset="0"/>
                <a:ea typeface="微软雅黑" panose="020B0503020204020204" pitchFamily="34" charset="-122"/>
              </a:rPr>
              <a:t>21%</a:t>
            </a:r>
            <a:endParaRPr lang="zh-CN" altLang="en-US" sz="4000">
              <a:solidFill>
                <a:srgbClr val="FFFFFF"/>
              </a:solidFill>
              <a:latin typeface="Haettenschweiler" panose="020B0706040902060204" pitchFamily="34" charset="0"/>
              <a:ea typeface="微软雅黑" panose="020B0503020204020204" pitchFamily="34" charset="-122"/>
            </a:endParaRPr>
          </a:p>
        </p:txBody>
      </p:sp>
      <p:sp>
        <p:nvSpPr>
          <p:cNvPr id="602" name="矩形 56"/>
          <p:cNvSpPr>
            <a:spLocks noChangeArrowheads="1"/>
          </p:cNvSpPr>
          <p:nvPr/>
        </p:nvSpPr>
        <p:spPr bwMode="auto">
          <a:xfrm>
            <a:off x="8103535" y="4454227"/>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活动收入</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603" name="矩形 57"/>
          <p:cNvSpPr>
            <a:spLocks noChangeArrowheads="1"/>
          </p:cNvSpPr>
          <p:nvPr/>
        </p:nvSpPr>
        <p:spPr bwMode="auto">
          <a:xfrm>
            <a:off x="8251140" y="4735215"/>
            <a:ext cx="6303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600">
                <a:solidFill>
                  <a:srgbClr val="FFFFFF"/>
                </a:solidFill>
                <a:latin typeface="Haettenschweiler" panose="020B0706040902060204" pitchFamily="34" charset="0"/>
                <a:ea typeface="微软雅黑" panose="020B0503020204020204" pitchFamily="34" charset="-122"/>
              </a:rPr>
              <a:t>12%</a:t>
            </a:r>
            <a:endParaRPr lang="zh-CN" altLang="en-US" sz="3600">
              <a:solidFill>
                <a:srgbClr val="FFFFFF"/>
              </a:solidFill>
              <a:latin typeface="Haettenschweiler" panose="020B0706040902060204" pitchFamily="34" charset="0"/>
              <a:ea typeface="微软雅黑" panose="020B0503020204020204" pitchFamily="34" charset="-122"/>
            </a:endParaRPr>
          </a:p>
        </p:txBody>
      </p:sp>
      <p:sp>
        <p:nvSpPr>
          <p:cNvPr id="604" name="矩形 61"/>
          <p:cNvSpPr>
            <a:spLocks noChangeArrowheads="1"/>
          </p:cNvSpPr>
          <p:nvPr/>
        </p:nvSpPr>
        <p:spPr bwMode="auto">
          <a:xfrm>
            <a:off x="3456851" y="5706817"/>
            <a:ext cx="18720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此项收入占比</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38%</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，主要包含会员所交纳的费用。</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05" name="矩形 62"/>
          <p:cNvSpPr>
            <a:spLocks noChangeArrowheads="1"/>
          </p:cNvSpPr>
          <p:nvPr/>
        </p:nvSpPr>
        <p:spPr bwMode="auto">
          <a:xfrm>
            <a:off x="3202746" y="1646110"/>
            <a:ext cx="22468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此项营收占比</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29%</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，主要包含网站页面、弹幕等各类广告收入。</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06" name="矩形 63"/>
          <p:cNvSpPr>
            <a:spLocks noChangeArrowheads="1"/>
          </p:cNvSpPr>
          <p:nvPr/>
        </p:nvSpPr>
        <p:spPr bwMode="auto">
          <a:xfrm>
            <a:off x="7086544" y="1664350"/>
            <a:ext cx="20339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此项收入占</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21%</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，包含鲜花、游艇等尊享型礼品收入。</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07" name="矩形 64"/>
          <p:cNvSpPr>
            <a:spLocks noChangeArrowheads="1"/>
          </p:cNvSpPr>
          <p:nvPr/>
        </p:nvSpPr>
        <p:spPr bwMode="auto">
          <a:xfrm>
            <a:off x="7235172" y="5697320"/>
            <a:ext cx="1962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此项收入占比</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12%</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，包含活动赞助、会员购买礼品等。</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678"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5551899" y="5659697"/>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679"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918968" y="2570666"/>
            <a:ext cx="474514" cy="539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68000">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14:bounceEnd="68000">
                                          <p:cBhvr additive="base">
                                            <p:cTn id="17" dur="500" fill="hold"/>
                                            <p:tgtEl>
                                              <p:spTgt spid="608"/>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67000">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14:bounceEnd="67000">
                                          <p:cBhvr additive="base">
                                            <p:cTn id="2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6" fill="hold" grpId="0" nodeType="afterEffect" p14:presetBounceEnd="66000">
                                      <p:stCondLst>
                                        <p:cond delay="0"/>
                                      </p:stCondLst>
                                      <p:childTnLst>
                                        <p:set>
                                          <p:cBhvr>
                                            <p:cTn id="31" dur="1" fill="hold">
                                              <p:stCondLst>
                                                <p:cond delay="0"/>
                                              </p:stCondLst>
                                            </p:cTn>
                                            <p:tgtEl>
                                              <p:spTgt spid="595"/>
                                            </p:tgtEl>
                                            <p:attrNameLst>
                                              <p:attrName>style.visibility</p:attrName>
                                            </p:attrNameLst>
                                          </p:cBhvr>
                                          <p:to>
                                            <p:strVal val="visible"/>
                                          </p:to>
                                        </p:set>
                                        <p:anim calcmode="lin" valueType="num" p14:bounceEnd="66000">
                                          <p:cBhvr additive="base">
                                            <p:cTn id="32" dur="300" fill="hold"/>
                                            <p:tgtEl>
                                              <p:spTgt spid="595"/>
                                            </p:tgtEl>
                                            <p:attrNameLst>
                                              <p:attrName>ppt_x</p:attrName>
                                            </p:attrNameLst>
                                          </p:cBhvr>
                                          <p:tavLst>
                                            <p:tav tm="0">
                                              <p:val>
                                                <p:strVal val="1+#ppt_w/2"/>
                                              </p:val>
                                            </p:tav>
                                            <p:tav tm="100000">
                                              <p:val>
                                                <p:strVal val="#ppt_x"/>
                                              </p:val>
                                            </p:tav>
                                          </p:tavLst>
                                        </p:anim>
                                        <p:anim calcmode="lin" valueType="num" p14:bounceEnd="66000">
                                          <p:cBhvr additive="base">
                                            <p:cTn id="33" dur="300" fill="hold"/>
                                            <p:tgtEl>
                                              <p:spTgt spid="595"/>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14:presetBounceEnd="66000">
                                      <p:stCondLst>
                                        <p:cond delay="0"/>
                                      </p:stCondLst>
                                      <p:childTnLst>
                                        <p:set>
                                          <p:cBhvr>
                                            <p:cTn id="36" dur="1" fill="hold">
                                              <p:stCondLst>
                                                <p:cond delay="0"/>
                                              </p:stCondLst>
                                            </p:cTn>
                                            <p:tgtEl>
                                              <p:spTgt spid="594"/>
                                            </p:tgtEl>
                                            <p:attrNameLst>
                                              <p:attrName>style.visibility</p:attrName>
                                            </p:attrNameLst>
                                          </p:cBhvr>
                                          <p:to>
                                            <p:strVal val="visible"/>
                                          </p:to>
                                        </p:set>
                                        <p:anim calcmode="lin" valueType="num" p14:bounceEnd="66000">
                                          <p:cBhvr additive="base">
                                            <p:cTn id="37" dur="300" fill="hold"/>
                                            <p:tgtEl>
                                              <p:spTgt spid="594"/>
                                            </p:tgtEl>
                                            <p:attrNameLst>
                                              <p:attrName>ppt_x</p:attrName>
                                            </p:attrNameLst>
                                          </p:cBhvr>
                                          <p:tavLst>
                                            <p:tav tm="0">
                                              <p:val>
                                                <p:strVal val="#ppt_x"/>
                                              </p:val>
                                            </p:tav>
                                            <p:tav tm="100000">
                                              <p:val>
                                                <p:strVal val="#ppt_x"/>
                                              </p:val>
                                            </p:tav>
                                          </p:tavLst>
                                        </p:anim>
                                        <p:anim calcmode="lin" valueType="num" p14:bounceEnd="66000">
                                          <p:cBhvr additive="base">
                                            <p:cTn id="38" dur="300" fill="hold"/>
                                            <p:tgtEl>
                                              <p:spTgt spid="594"/>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12" fill="hold" grpId="0" nodeType="afterEffect" p14:presetBounceEnd="66000">
                                      <p:stCondLst>
                                        <p:cond delay="0"/>
                                      </p:stCondLst>
                                      <p:childTnLst>
                                        <p:set>
                                          <p:cBhvr>
                                            <p:cTn id="41" dur="1" fill="hold">
                                              <p:stCondLst>
                                                <p:cond delay="0"/>
                                              </p:stCondLst>
                                            </p:cTn>
                                            <p:tgtEl>
                                              <p:spTgt spid="593"/>
                                            </p:tgtEl>
                                            <p:attrNameLst>
                                              <p:attrName>style.visibility</p:attrName>
                                            </p:attrNameLst>
                                          </p:cBhvr>
                                          <p:to>
                                            <p:strVal val="visible"/>
                                          </p:to>
                                        </p:set>
                                        <p:anim calcmode="lin" valueType="num" p14:bounceEnd="66000">
                                          <p:cBhvr additive="base">
                                            <p:cTn id="42" dur="300" fill="hold"/>
                                            <p:tgtEl>
                                              <p:spTgt spid="593"/>
                                            </p:tgtEl>
                                            <p:attrNameLst>
                                              <p:attrName>ppt_x</p:attrName>
                                            </p:attrNameLst>
                                          </p:cBhvr>
                                          <p:tavLst>
                                            <p:tav tm="0">
                                              <p:val>
                                                <p:strVal val="0-#ppt_w/2"/>
                                              </p:val>
                                            </p:tav>
                                            <p:tav tm="100000">
                                              <p:val>
                                                <p:strVal val="#ppt_x"/>
                                              </p:val>
                                            </p:tav>
                                          </p:tavLst>
                                        </p:anim>
                                        <p:anim calcmode="lin" valueType="num" p14:bounceEnd="66000">
                                          <p:cBhvr additive="base">
                                            <p:cTn id="43" dur="300" fill="hold"/>
                                            <p:tgtEl>
                                              <p:spTgt spid="593"/>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 presetClass="entr" presetSubtype="8" fill="hold" grpId="0" nodeType="afterEffect" p14:presetBounceEnd="66000">
                                      <p:stCondLst>
                                        <p:cond delay="0"/>
                                      </p:stCondLst>
                                      <p:childTnLst>
                                        <p:set>
                                          <p:cBhvr>
                                            <p:cTn id="46" dur="1" fill="hold">
                                              <p:stCondLst>
                                                <p:cond delay="0"/>
                                              </p:stCondLst>
                                            </p:cTn>
                                            <p:tgtEl>
                                              <p:spTgt spid="592"/>
                                            </p:tgtEl>
                                            <p:attrNameLst>
                                              <p:attrName>style.visibility</p:attrName>
                                            </p:attrNameLst>
                                          </p:cBhvr>
                                          <p:to>
                                            <p:strVal val="visible"/>
                                          </p:to>
                                        </p:set>
                                        <p:anim calcmode="lin" valueType="num" p14:bounceEnd="66000">
                                          <p:cBhvr additive="base">
                                            <p:cTn id="47" dur="300" fill="hold"/>
                                            <p:tgtEl>
                                              <p:spTgt spid="592"/>
                                            </p:tgtEl>
                                            <p:attrNameLst>
                                              <p:attrName>ppt_x</p:attrName>
                                            </p:attrNameLst>
                                          </p:cBhvr>
                                          <p:tavLst>
                                            <p:tav tm="0">
                                              <p:val>
                                                <p:strVal val="0-#ppt_w/2"/>
                                              </p:val>
                                            </p:tav>
                                            <p:tav tm="100000">
                                              <p:val>
                                                <p:strVal val="#ppt_x"/>
                                              </p:val>
                                            </p:tav>
                                          </p:tavLst>
                                        </p:anim>
                                        <p:anim calcmode="lin" valueType="num" p14:bounceEnd="66000">
                                          <p:cBhvr additive="base">
                                            <p:cTn id="48" dur="300" fill="hold"/>
                                            <p:tgtEl>
                                              <p:spTgt spid="59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14:presetBounceEnd="67000">
                                      <p:stCondLst>
                                        <p:cond delay="0"/>
                                      </p:stCondLst>
                                      <p:childTnLst>
                                        <p:set>
                                          <p:cBhvr>
                                            <p:cTn id="51" dur="1" fill="hold">
                                              <p:stCondLst>
                                                <p:cond delay="0"/>
                                              </p:stCondLst>
                                            </p:cTn>
                                            <p:tgtEl>
                                              <p:spTgt spid="602"/>
                                            </p:tgtEl>
                                            <p:attrNameLst>
                                              <p:attrName>style.visibility</p:attrName>
                                            </p:attrNameLst>
                                          </p:cBhvr>
                                          <p:to>
                                            <p:strVal val="visible"/>
                                          </p:to>
                                        </p:set>
                                        <p:anim calcmode="lin" valueType="num" p14:bounceEnd="67000">
                                          <p:cBhvr additive="base">
                                            <p:cTn id="52" dur="2000" fill="hold"/>
                                            <p:tgtEl>
                                              <p:spTgt spid="602"/>
                                            </p:tgtEl>
                                            <p:attrNameLst>
                                              <p:attrName>ppt_x</p:attrName>
                                            </p:attrNameLst>
                                          </p:cBhvr>
                                          <p:tavLst>
                                            <p:tav tm="0">
                                              <p:val>
                                                <p:strVal val="0-#ppt_w/2"/>
                                              </p:val>
                                            </p:tav>
                                            <p:tav tm="100000">
                                              <p:val>
                                                <p:strVal val="#ppt_x"/>
                                              </p:val>
                                            </p:tav>
                                          </p:tavLst>
                                        </p:anim>
                                        <p:anim calcmode="lin" valueType="num" p14:bounceEnd="67000">
                                          <p:cBhvr additive="base">
                                            <p:cTn id="53" dur="2000" fill="hold"/>
                                            <p:tgtEl>
                                              <p:spTgt spid="602"/>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14:presetBounceEnd="67000">
                                      <p:stCondLst>
                                        <p:cond delay="0"/>
                                      </p:stCondLst>
                                      <p:childTnLst>
                                        <p:set>
                                          <p:cBhvr>
                                            <p:cTn id="55" dur="1" fill="hold">
                                              <p:stCondLst>
                                                <p:cond delay="0"/>
                                              </p:stCondLst>
                                            </p:cTn>
                                            <p:tgtEl>
                                              <p:spTgt spid="600"/>
                                            </p:tgtEl>
                                            <p:attrNameLst>
                                              <p:attrName>style.visibility</p:attrName>
                                            </p:attrNameLst>
                                          </p:cBhvr>
                                          <p:to>
                                            <p:strVal val="visible"/>
                                          </p:to>
                                        </p:set>
                                        <p:anim calcmode="lin" valueType="num" p14:bounceEnd="67000">
                                          <p:cBhvr additive="base">
                                            <p:cTn id="56" dur="2000" fill="hold"/>
                                            <p:tgtEl>
                                              <p:spTgt spid="600"/>
                                            </p:tgtEl>
                                            <p:attrNameLst>
                                              <p:attrName>ppt_x</p:attrName>
                                            </p:attrNameLst>
                                          </p:cBhvr>
                                          <p:tavLst>
                                            <p:tav tm="0">
                                              <p:val>
                                                <p:strVal val="0-#ppt_w/2"/>
                                              </p:val>
                                            </p:tav>
                                            <p:tav tm="100000">
                                              <p:val>
                                                <p:strVal val="#ppt_x"/>
                                              </p:val>
                                            </p:tav>
                                          </p:tavLst>
                                        </p:anim>
                                        <p:anim calcmode="lin" valueType="num" p14:bounceEnd="67000">
                                          <p:cBhvr additive="base">
                                            <p:cTn id="57" dur="2000" fill="hold"/>
                                            <p:tgtEl>
                                              <p:spTgt spid="60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14:presetBounceEnd="67000">
                                      <p:stCondLst>
                                        <p:cond delay="0"/>
                                      </p:stCondLst>
                                      <p:childTnLst>
                                        <p:set>
                                          <p:cBhvr>
                                            <p:cTn id="59" dur="1" fill="hold">
                                              <p:stCondLst>
                                                <p:cond delay="0"/>
                                              </p:stCondLst>
                                            </p:cTn>
                                            <p:tgtEl>
                                              <p:spTgt spid="598"/>
                                            </p:tgtEl>
                                            <p:attrNameLst>
                                              <p:attrName>style.visibility</p:attrName>
                                            </p:attrNameLst>
                                          </p:cBhvr>
                                          <p:to>
                                            <p:strVal val="visible"/>
                                          </p:to>
                                        </p:set>
                                        <p:anim calcmode="lin" valueType="num" p14:bounceEnd="67000">
                                          <p:cBhvr additive="base">
                                            <p:cTn id="60" dur="2000" fill="hold"/>
                                            <p:tgtEl>
                                              <p:spTgt spid="598"/>
                                            </p:tgtEl>
                                            <p:attrNameLst>
                                              <p:attrName>ppt_x</p:attrName>
                                            </p:attrNameLst>
                                          </p:cBhvr>
                                          <p:tavLst>
                                            <p:tav tm="0">
                                              <p:val>
                                                <p:strVal val="0-#ppt_w/2"/>
                                              </p:val>
                                            </p:tav>
                                            <p:tav tm="100000">
                                              <p:val>
                                                <p:strVal val="#ppt_x"/>
                                              </p:val>
                                            </p:tav>
                                          </p:tavLst>
                                        </p:anim>
                                        <p:anim calcmode="lin" valueType="num" p14:bounceEnd="67000">
                                          <p:cBhvr additive="base">
                                            <p:cTn id="61" dur="2000" fill="hold"/>
                                            <p:tgtEl>
                                              <p:spTgt spid="598"/>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67000">
                                      <p:stCondLst>
                                        <p:cond delay="0"/>
                                      </p:stCondLst>
                                      <p:childTnLst>
                                        <p:set>
                                          <p:cBhvr>
                                            <p:cTn id="63" dur="1" fill="hold">
                                              <p:stCondLst>
                                                <p:cond delay="0"/>
                                              </p:stCondLst>
                                            </p:cTn>
                                            <p:tgtEl>
                                              <p:spTgt spid="596"/>
                                            </p:tgtEl>
                                            <p:attrNameLst>
                                              <p:attrName>style.visibility</p:attrName>
                                            </p:attrNameLst>
                                          </p:cBhvr>
                                          <p:to>
                                            <p:strVal val="visible"/>
                                          </p:to>
                                        </p:set>
                                        <p:anim calcmode="lin" valueType="num" p14:bounceEnd="67000">
                                          <p:cBhvr additive="base">
                                            <p:cTn id="64" dur="2000" fill="hold"/>
                                            <p:tgtEl>
                                              <p:spTgt spid="596"/>
                                            </p:tgtEl>
                                            <p:attrNameLst>
                                              <p:attrName>ppt_x</p:attrName>
                                            </p:attrNameLst>
                                          </p:cBhvr>
                                          <p:tavLst>
                                            <p:tav tm="0">
                                              <p:val>
                                                <p:strVal val="0-#ppt_w/2"/>
                                              </p:val>
                                            </p:tav>
                                            <p:tav tm="100000">
                                              <p:val>
                                                <p:strVal val="#ppt_x"/>
                                              </p:val>
                                            </p:tav>
                                          </p:tavLst>
                                        </p:anim>
                                        <p:anim calcmode="lin" valueType="num" p14:bounceEnd="67000">
                                          <p:cBhvr additive="base">
                                            <p:cTn id="65" dur="2000" fill="hold"/>
                                            <p:tgtEl>
                                              <p:spTgt spid="596"/>
                                            </p:tgtEl>
                                            <p:attrNameLst>
                                              <p:attrName>ppt_y</p:attrName>
                                            </p:attrNameLst>
                                          </p:cBhvr>
                                          <p:tavLst>
                                            <p:tav tm="0">
                                              <p:val>
                                                <p:strVal val="#ppt_y"/>
                                              </p:val>
                                            </p:tav>
                                            <p:tav tm="100000">
                                              <p:val>
                                                <p:strVal val="#ppt_y"/>
                                              </p:val>
                                            </p:tav>
                                          </p:tavLst>
                                        </p:anim>
                                      </p:childTnLst>
                                    </p:cTn>
                                  </p:par>
                                </p:childTnLst>
                              </p:cTn>
                            </p:par>
                            <p:par>
                              <p:cTn id="66" fill="hold">
                                <p:stCondLst>
                                  <p:cond delay="8000"/>
                                </p:stCondLst>
                                <p:childTnLst>
                                  <p:par>
                                    <p:cTn id="67" presetID="14" presetClass="entr" presetSubtype="10" fill="hold" grpId="0" nodeType="afterEffect">
                                      <p:stCondLst>
                                        <p:cond delay="0"/>
                                      </p:stCondLst>
                                      <p:childTnLst>
                                        <p:set>
                                          <p:cBhvr>
                                            <p:cTn id="68" dur="1" fill="hold">
                                              <p:stCondLst>
                                                <p:cond delay="0"/>
                                              </p:stCondLst>
                                            </p:cTn>
                                            <p:tgtEl>
                                              <p:spTgt spid="597"/>
                                            </p:tgtEl>
                                            <p:attrNameLst>
                                              <p:attrName>style.visibility</p:attrName>
                                            </p:attrNameLst>
                                          </p:cBhvr>
                                          <p:to>
                                            <p:strVal val="visible"/>
                                          </p:to>
                                        </p:set>
                                        <p:animEffect transition="in" filter="randombar(horizontal)">
                                          <p:cBhvr>
                                            <p:cTn id="69" dur="500"/>
                                            <p:tgtEl>
                                              <p:spTgt spid="59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99"/>
                                            </p:tgtEl>
                                            <p:attrNameLst>
                                              <p:attrName>style.visibility</p:attrName>
                                            </p:attrNameLst>
                                          </p:cBhvr>
                                          <p:to>
                                            <p:strVal val="visible"/>
                                          </p:to>
                                        </p:set>
                                        <p:animEffect transition="in" filter="randombar(horizontal)">
                                          <p:cBhvr>
                                            <p:cTn id="72" dur="500"/>
                                            <p:tgtEl>
                                              <p:spTgt spid="59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601"/>
                                            </p:tgtEl>
                                            <p:attrNameLst>
                                              <p:attrName>style.visibility</p:attrName>
                                            </p:attrNameLst>
                                          </p:cBhvr>
                                          <p:to>
                                            <p:strVal val="visible"/>
                                          </p:to>
                                        </p:set>
                                        <p:animEffect transition="in" filter="randombar(horizontal)">
                                          <p:cBhvr>
                                            <p:cTn id="75" dur="500"/>
                                            <p:tgtEl>
                                              <p:spTgt spid="60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03"/>
                                            </p:tgtEl>
                                            <p:attrNameLst>
                                              <p:attrName>style.visibility</p:attrName>
                                            </p:attrNameLst>
                                          </p:cBhvr>
                                          <p:to>
                                            <p:strVal val="visible"/>
                                          </p:to>
                                        </p:set>
                                        <p:animEffect transition="in" filter="randombar(horizontal)">
                                          <p:cBhvr>
                                            <p:cTn id="78" dur="500"/>
                                            <p:tgtEl>
                                              <p:spTgt spid="603"/>
                                            </p:tgtEl>
                                          </p:cBhvr>
                                        </p:animEffect>
                                      </p:childTnLst>
                                    </p:cTn>
                                  </p:par>
                                </p:childTnLst>
                              </p:cTn>
                            </p:par>
                            <p:par>
                              <p:cTn id="79" fill="hold">
                                <p:stCondLst>
                                  <p:cond delay="8500"/>
                                </p:stCondLst>
                                <p:childTnLst>
                                  <p:par>
                                    <p:cTn id="80" presetID="14" presetClass="entr" presetSubtype="10" fill="hold" grpId="0" nodeType="afterEffect">
                                      <p:stCondLst>
                                        <p:cond delay="0"/>
                                      </p:stCondLst>
                                      <p:childTnLst>
                                        <p:set>
                                          <p:cBhvr>
                                            <p:cTn id="81" dur="1" fill="hold">
                                              <p:stCondLst>
                                                <p:cond delay="0"/>
                                              </p:stCondLst>
                                            </p:cTn>
                                            <p:tgtEl>
                                              <p:spTgt spid="604"/>
                                            </p:tgtEl>
                                            <p:attrNameLst>
                                              <p:attrName>style.visibility</p:attrName>
                                            </p:attrNameLst>
                                          </p:cBhvr>
                                          <p:to>
                                            <p:strVal val="visible"/>
                                          </p:to>
                                        </p:set>
                                        <p:animEffect transition="in" filter="randombar(horizontal)">
                                          <p:cBhvr>
                                            <p:cTn id="82" dur="500"/>
                                            <p:tgtEl>
                                              <p:spTgt spid="604"/>
                                            </p:tgtEl>
                                          </p:cBhvr>
                                        </p:animEffect>
                                      </p:childTnLst>
                                    </p:cTn>
                                  </p:par>
                                </p:childTnLst>
                              </p:cTn>
                            </p:par>
                            <p:par>
                              <p:cTn id="83" fill="hold">
                                <p:stCondLst>
                                  <p:cond delay="9000"/>
                                </p:stCondLst>
                                <p:childTnLst>
                                  <p:par>
                                    <p:cTn id="84" presetID="14" presetClass="entr" presetSubtype="10" fill="hold" grpId="0" nodeType="afterEffect">
                                      <p:stCondLst>
                                        <p:cond delay="0"/>
                                      </p:stCondLst>
                                      <p:childTnLst>
                                        <p:set>
                                          <p:cBhvr>
                                            <p:cTn id="85" dur="1" fill="hold">
                                              <p:stCondLst>
                                                <p:cond delay="0"/>
                                              </p:stCondLst>
                                            </p:cTn>
                                            <p:tgtEl>
                                              <p:spTgt spid="605"/>
                                            </p:tgtEl>
                                            <p:attrNameLst>
                                              <p:attrName>style.visibility</p:attrName>
                                            </p:attrNameLst>
                                          </p:cBhvr>
                                          <p:to>
                                            <p:strVal val="visible"/>
                                          </p:to>
                                        </p:set>
                                        <p:animEffect transition="in" filter="randombar(horizontal)">
                                          <p:cBhvr>
                                            <p:cTn id="86" dur="500"/>
                                            <p:tgtEl>
                                              <p:spTgt spid="605"/>
                                            </p:tgtEl>
                                          </p:cBhvr>
                                        </p:animEffect>
                                      </p:childTnLst>
                                    </p:cTn>
                                  </p:par>
                                </p:childTnLst>
                              </p:cTn>
                            </p:par>
                            <p:par>
                              <p:cTn id="87" fill="hold">
                                <p:stCondLst>
                                  <p:cond delay="9500"/>
                                </p:stCondLst>
                                <p:childTnLst>
                                  <p:par>
                                    <p:cTn id="88" presetID="14" presetClass="entr" presetSubtype="10" fill="hold" grpId="0" nodeType="afterEffect">
                                      <p:stCondLst>
                                        <p:cond delay="0"/>
                                      </p:stCondLst>
                                      <p:childTnLst>
                                        <p:set>
                                          <p:cBhvr>
                                            <p:cTn id="89" dur="1" fill="hold">
                                              <p:stCondLst>
                                                <p:cond delay="0"/>
                                              </p:stCondLst>
                                            </p:cTn>
                                            <p:tgtEl>
                                              <p:spTgt spid="606"/>
                                            </p:tgtEl>
                                            <p:attrNameLst>
                                              <p:attrName>style.visibility</p:attrName>
                                            </p:attrNameLst>
                                          </p:cBhvr>
                                          <p:to>
                                            <p:strVal val="visible"/>
                                          </p:to>
                                        </p:set>
                                        <p:animEffect transition="in" filter="randombar(horizontal)">
                                          <p:cBhvr>
                                            <p:cTn id="90" dur="500"/>
                                            <p:tgtEl>
                                              <p:spTgt spid="606"/>
                                            </p:tgtEl>
                                          </p:cBhvr>
                                        </p:animEffect>
                                      </p:childTnLst>
                                    </p:cTn>
                                  </p:par>
                                </p:childTnLst>
                              </p:cTn>
                            </p:par>
                            <p:par>
                              <p:cTn id="91" fill="hold">
                                <p:stCondLst>
                                  <p:cond delay="10000"/>
                                </p:stCondLst>
                                <p:childTnLst>
                                  <p:par>
                                    <p:cTn id="92" presetID="14" presetClass="entr" presetSubtype="10" fill="hold" grpId="0" nodeType="afterEffect">
                                      <p:stCondLst>
                                        <p:cond delay="0"/>
                                      </p:stCondLst>
                                      <p:childTnLst>
                                        <p:set>
                                          <p:cBhvr>
                                            <p:cTn id="93" dur="1" fill="hold">
                                              <p:stCondLst>
                                                <p:cond delay="0"/>
                                              </p:stCondLst>
                                            </p:cTn>
                                            <p:tgtEl>
                                              <p:spTgt spid="607"/>
                                            </p:tgtEl>
                                            <p:attrNameLst>
                                              <p:attrName>style.visibility</p:attrName>
                                            </p:attrNameLst>
                                          </p:cBhvr>
                                          <p:to>
                                            <p:strVal val="visible"/>
                                          </p:to>
                                        </p:set>
                                        <p:animEffect transition="in" filter="randombar(horizontal)">
                                          <p:cBhvr>
                                            <p:cTn id="94" dur="500"/>
                                            <p:tgtEl>
                                              <p:spTgt spid="607"/>
                                            </p:tgtEl>
                                          </p:cBhvr>
                                        </p:animEffect>
                                      </p:childTnLst>
                                    </p:cTn>
                                  </p:par>
                                </p:childTnLst>
                              </p:cTn>
                            </p:par>
                            <p:par>
                              <p:cTn id="95" fill="hold">
                                <p:stCondLst>
                                  <p:cond delay="10500"/>
                                </p:stCondLst>
                                <p:childTnLst>
                                  <p:par>
                                    <p:cTn id="96" presetID="2" presetClass="entr" presetSubtype="12" fill="hold" nodeType="afterEffect">
                                      <p:stCondLst>
                                        <p:cond delay="0"/>
                                      </p:stCondLst>
                                      <p:childTnLst>
                                        <p:set>
                                          <p:cBhvr>
                                            <p:cTn id="97" dur="1" fill="hold">
                                              <p:stCondLst>
                                                <p:cond delay="0"/>
                                              </p:stCondLst>
                                            </p:cTn>
                                            <p:tgtEl>
                                              <p:spTgt spid="678"/>
                                            </p:tgtEl>
                                            <p:attrNameLst>
                                              <p:attrName>style.visibility</p:attrName>
                                            </p:attrNameLst>
                                          </p:cBhvr>
                                          <p:to>
                                            <p:strVal val="visible"/>
                                          </p:to>
                                        </p:set>
                                        <p:anim calcmode="lin" valueType="num">
                                          <p:cBhvr additive="base">
                                            <p:cTn id="98" dur="500" fill="hold"/>
                                            <p:tgtEl>
                                              <p:spTgt spid="678"/>
                                            </p:tgtEl>
                                            <p:attrNameLst>
                                              <p:attrName>ppt_x</p:attrName>
                                            </p:attrNameLst>
                                          </p:cBhvr>
                                          <p:tavLst>
                                            <p:tav tm="0">
                                              <p:val>
                                                <p:strVal val="0-#ppt_w/2"/>
                                              </p:val>
                                            </p:tav>
                                            <p:tav tm="100000">
                                              <p:val>
                                                <p:strVal val="#ppt_x"/>
                                              </p:val>
                                            </p:tav>
                                          </p:tavLst>
                                        </p:anim>
                                        <p:anim calcmode="lin" valueType="num">
                                          <p:cBhvr additive="base">
                                            <p:cTn id="99" dur="500" fill="hold"/>
                                            <p:tgtEl>
                                              <p:spTgt spid="678"/>
                                            </p:tgtEl>
                                            <p:attrNameLst>
                                              <p:attrName>ppt_y</p:attrName>
                                            </p:attrNameLst>
                                          </p:cBhvr>
                                          <p:tavLst>
                                            <p:tav tm="0">
                                              <p:val>
                                                <p:strVal val="1+#ppt_h/2"/>
                                              </p:val>
                                            </p:tav>
                                            <p:tav tm="100000">
                                              <p:val>
                                                <p:strVal val="#ppt_y"/>
                                              </p:val>
                                            </p:tav>
                                          </p:tavLst>
                                        </p:anim>
                                      </p:childTnLst>
                                    </p:cTn>
                                  </p:par>
                                </p:childTnLst>
                              </p:cTn>
                            </p:par>
                            <p:par>
                              <p:cTn id="100" fill="hold">
                                <p:stCondLst>
                                  <p:cond delay="11000"/>
                                </p:stCondLst>
                                <p:childTnLst>
                                  <p:par>
                                    <p:cTn id="101" presetID="2" presetClass="entr" presetSubtype="12" fill="hold" nodeType="afterEffect">
                                      <p:stCondLst>
                                        <p:cond delay="0"/>
                                      </p:stCondLst>
                                      <p:childTnLst>
                                        <p:set>
                                          <p:cBhvr>
                                            <p:cTn id="102" dur="1" fill="hold">
                                              <p:stCondLst>
                                                <p:cond delay="0"/>
                                              </p:stCondLst>
                                            </p:cTn>
                                            <p:tgtEl>
                                              <p:spTgt spid="679"/>
                                            </p:tgtEl>
                                            <p:attrNameLst>
                                              <p:attrName>style.visibility</p:attrName>
                                            </p:attrNameLst>
                                          </p:cBhvr>
                                          <p:to>
                                            <p:strVal val="visible"/>
                                          </p:to>
                                        </p:set>
                                        <p:anim calcmode="lin" valueType="num">
                                          <p:cBhvr additive="base">
                                            <p:cTn id="103" dur="500" fill="hold"/>
                                            <p:tgtEl>
                                              <p:spTgt spid="679"/>
                                            </p:tgtEl>
                                            <p:attrNameLst>
                                              <p:attrName>ppt_x</p:attrName>
                                            </p:attrNameLst>
                                          </p:cBhvr>
                                          <p:tavLst>
                                            <p:tav tm="0">
                                              <p:val>
                                                <p:strVal val="0-#ppt_w/2"/>
                                              </p:val>
                                            </p:tav>
                                            <p:tav tm="100000">
                                              <p:val>
                                                <p:strVal val="#ppt_x"/>
                                              </p:val>
                                            </p:tav>
                                          </p:tavLst>
                                        </p:anim>
                                        <p:anim calcmode="lin" valueType="num">
                                          <p:cBhvr additive="base">
                                            <p:cTn id="104" dur="500" fill="hold"/>
                                            <p:tgtEl>
                                              <p:spTgt spid="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592" grpId="0" animBg="1"/>
          <p:bldP spid="593" grpId="0" animBg="1"/>
          <p:bldP spid="594" grpId="0" animBg="1"/>
          <p:bldP spid="595" grpId="0" animBg="1"/>
          <p:bldP spid="596" grpId="0"/>
          <p:bldP spid="597" grpId="0"/>
          <p:bldP spid="598" grpId="0"/>
          <p:bldP spid="599" grpId="0"/>
          <p:bldP spid="600" grpId="0"/>
          <p:bldP spid="601" grpId="0"/>
          <p:bldP spid="602" grpId="0"/>
          <p:bldP spid="603" grpId="0"/>
          <p:bldP spid="604" grpId="0"/>
          <p:bldP spid="605" grpId="0"/>
          <p:bldP spid="606" grpId="0"/>
          <p:bldP spid="6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cBhvr additive="base">
                                            <p:cTn id="17" dur="500" fill="hold"/>
                                            <p:tgtEl>
                                              <p:spTgt spid="608"/>
                                            </p:tgtEl>
                                            <p:attrNameLst>
                                              <p:attrName>ppt_x</p:attrName>
                                            </p:attrNameLst>
                                          </p:cBhvr>
                                          <p:tavLst>
                                            <p:tav tm="0">
                                              <p:val>
                                                <p:strVal val="#ppt_x"/>
                                              </p:val>
                                            </p:tav>
                                            <p:tav tm="100000">
                                              <p:val>
                                                <p:strVal val="#ppt_x"/>
                                              </p:val>
                                            </p:tav>
                                          </p:tavLst>
                                        </p:anim>
                                        <p:anim calcmode="lin" valueType="num">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2000" fill="hold"/>
                                            <p:tgtEl>
                                              <p:spTgt spid="97"/>
                                            </p:tgtEl>
                                            <p:attrNameLst>
                                              <p:attrName>ppt_x</p:attrName>
                                            </p:attrNameLst>
                                          </p:cBhvr>
                                          <p:tavLst>
                                            <p:tav tm="0">
                                              <p:val>
                                                <p:strVal val="0-#ppt_w/2"/>
                                              </p:val>
                                            </p:tav>
                                            <p:tav tm="100000">
                                              <p:val>
                                                <p:strVal val="#ppt_x"/>
                                              </p:val>
                                            </p:tav>
                                          </p:tavLst>
                                        </p:anim>
                                        <p:anim calcmode="lin" valueType="num">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6" fill="hold" grpId="0" nodeType="afterEffect">
                                      <p:stCondLst>
                                        <p:cond delay="0"/>
                                      </p:stCondLst>
                                      <p:childTnLst>
                                        <p:set>
                                          <p:cBhvr>
                                            <p:cTn id="31" dur="1" fill="hold">
                                              <p:stCondLst>
                                                <p:cond delay="0"/>
                                              </p:stCondLst>
                                            </p:cTn>
                                            <p:tgtEl>
                                              <p:spTgt spid="595"/>
                                            </p:tgtEl>
                                            <p:attrNameLst>
                                              <p:attrName>style.visibility</p:attrName>
                                            </p:attrNameLst>
                                          </p:cBhvr>
                                          <p:to>
                                            <p:strVal val="visible"/>
                                          </p:to>
                                        </p:set>
                                        <p:anim calcmode="lin" valueType="num">
                                          <p:cBhvr additive="base">
                                            <p:cTn id="32" dur="300" fill="hold"/>
                                            <p:tgtEl>
                                              <p:spTgt spid="595"/>
                                            </p:tgtEl>
                                            <p:attrNameLst>
                                              <p:attrName>ppt_x</p:attrName>
                                            </p:attrNameLst>
                                          </p:cBhvr>
                                          <p:tavLst>
                                            <p:tav tm="0">
                                              <p:val>
                                                <p:strVal val="1+#ppt_w/2"/>
                                              </p:val>
                                            </p:tav>
                                            <p:tav tm="100000">
                                              <p:val>
                                                <p:strVal val="#ppt_x"/>
                                              </p:val>
                                            </p:tav>
                                          </p:tavLst>
                                        </p:anim>
                                        <p:anim calcmode="lin" valueType="num">
                                          <p:cBhvr additive="base">
                                            <p:cTn id="33" dur="300" fill="hold"/>
                                            <p:tgtEl>
                                              <p:spTgt spid="595"/>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594"/>
                                            </p:tgtEl>
                                            <p:attrNameLst>
                                              <p:attrName>style.visibility</p:attrName>
                                            </p:attrNameLst>
                                          </p:cBhvr>
                                          <p:to>
                                            <p:strVal val="visible"/>
                                          </p:to>
                                        </p:set>
                                        <p:anim calcmode="lin" valueType="num">
                                          <p:cBhvr additive="base">
                                            <p:cTn id="37" dur="300" fill="hold"/>
                                            <p:tgtEl>
                                              <p:spTgt spid="594"/>
                                            </p:tgtEl>
                                            <p:attrNameLst>
                                              <p:attrName>ppt_x</p:attrName>
                                            </p:attrNameLst>
                                          </p:cBhvr>
                                          <p:tavLst>
                                            <p:tav tm="0">
                                              <p:val>
                                                <p:strVal val="#ppt_x"/>
                                              </p:val>
                                            </p:tav>
                                            <p:tav tm="100000">
                                              <p:val>
                                                <p:strVal val="#ppt_x"/>
                                              </p:val>
                                            </p:tav>
                                          </p:tavLst>
                                        </p:anim>
                                        <p:anim calcmode="lin" valueType="num">
                                          <p:cBhvr additive="base">
                                            <p:cTn id="38" dur="300" fill="hold"/>
                                            <p:tgtEl>
                                              <p:spTgt spid="594"/>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12" fill="hold" grpId="0" nodeType="afterEffect">
                                      <p:stCondLst>
                                        <p:cond delay="0"/>
                                      </p:stCondLst>
                                      <p:childTnLst>
                                        <p:set>
                                          <p:cBhvr>
                                            <p:cTn id="41" dur="1" fill="hold">
                                              <p:stCondLst>
                                                <p:cond delay="0"/>
                                              </p:stCondLst>
                                            </p:cTn>
                                            <p:tgtEl>
                                              <p:spTgt spid="593"/>
                                            </p:tgtEl>
                                            <p:attrNameLst>
                                              <p:attrName>style.visibility</p:attrName>
                                            </p:attrNameLst>
                                          </p:cBhvr>
                                          <p:to>
                                            <p:strVal val="visible"/>
                                          </p:to>
                                        </p:set>
                                        <p:anim calcmode="lin" valueType="num">
                                          <p:cBhvr additive="base">
                                            <p:cTn id="42" dur="300" fill="hold"/>
                                            <p:tgtEl>
                                              <p:spTgt spid="593"/>
                                            </p:tgtEl>
                                            <p:attrNameLst>
                                              <p:attrName>ppt_x</p:attrName>
                                            </p:attrNameLst>
                                          </p:cBhvr>
                                          <p:tavLst>
                                            <p:tav tm="0">
                                              <p:val>
                                                <p:strVal val="0-#ppt_w/2"/>
                                              </p:val>
                                            </p:tav>
                                            <p:tav tm="100000">
                                              <p:val>
                                                <p:strVal val="#ppt_x"/>
                                              </p:val>
                                            </p:tav>
                                          </p:tavLst>
                                        </p:anim>
                                        <p:anim calcmode="lin" valueType="num">
                                          <p:cBhvr additive="base">
                                            <p:cTn id="43" dur="300" fill="hold"/>
                                            <p:tgtEl>
                                              <p:spTgt spid="593"/>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 presetClass="entr" presetSubtype="8" fill="hold" grpId="0" nodeType="afterEffect">
                                      <p:stCondLst>
                                        <p:cond delay="0"/>
                                      </p:stCondLst>
                                      <p:childTnLst>
                                        <p:set>
                                          <p:cBhvr>
                                            <p:cTn id="46" dur="1" fill="hold">
                                              <p:stCondLst>
                                                <p:cond delay="0"/>
                                              </p:stCondLst>
                                            </p:cTn>
                                            <p:tgtEl>
                                              <p:spTgt spid="592"/>
                                            </p:tgtEl>
                                            <p:attrNameLst>
                                              <p:attrName>style.visibility</p:attrName>
                                            </p:attrNameLst>
                                          </p:cBhvr>
                                          <p:to>
                                            <p:strVal val="visible"/>
                                          </p:to>
                                        </p:set>
                                        <p:anim calcmode="lin" valueType="num">
                                          <p:cBhvr additive="base">
                                            <p:cTn id="47" dur="300" fill="hold"/>
                                            <p:tgtEl>
                                              <p:spTgt spid="592"/>
                                            </p:tgtEl>
                                            <p:attrNameLst>
                                              <p:attrName>ppt_x</p:attrName>
                                            </p:attrNameLst>
                                          </p:cBhvr>
                                          <p:tavLst>
                                            <p:tav tm="0">
                                              <p:val>
                                                <p:strVal val="0-#ppt_w/2"/>
                                              </p:val>
                                            </p:tav>
                                            <p:tav tm="100000">
                                              <p:val>
                                                <p:strVal val="#ppt_x"/>
                                              </p:val>
                                            </p:tav>
                                          </p:tavLst>
                                        </p:anim>
                                        <p:anim calcmode="lin" valueType="num">
                                          <p:cBhvr additive="base">
                                            <p:cTn id="48" dur="300" fill="hold"/>
                                            <p:tgtEl>
                                              <p:spTgt spid="59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stCondLst>
                                        <p:cond delay="0"/>
                                      </p:stCondLst>
                                      <p:childTnLst>
                                        <p:set>
                                          <p:cBhvr>
                                            <p:cTn id="51" dur="1" fill="hold">
                                              <p:stCondLst>
                                                <p:cond delay="0"/>
                                              </p:stCondLst>
                                            </p:cTn>
                                            <p:tgtEl>
                                              <p:spTgt spid="602"/>
                                            </p:tgtEl>
                                            <p:attrNameLst>
                                              <p:attrName>style.visibility</p:attrName>
                                            </p:attrNameLst>
                                          </p:cBhvr>
                                          <p:to>
                                            <p:strVal val="visible"/>
                                          </p:to>
                                        </p:set>
                                        <p:anim calcmode="lin" valueType="num">
                                          <p:cBhvr additive="base">
                                            <p:cTn id="52" dur="2000" fill="hold"/>
                                            <p:tgtEl>
                                              <p:spTgt spid="602"/>
                                            </p:tgtEl>
                                            <p:attrNameLst>
                                              <p:attrName>ppt_x</p:attrName>
                                            </p:attrNameLst>
                                          </p:cBhvr>
                                          <p:tavLst>
                                            <p:tav tm="0">
                                              <p:val>
                                                <p:strVal val="0-#ppt_w/2"/>
                                              </p:val>
                                            </p:tav>
                                            <p:tav tm="100000">
                                              <p:val>
                                                <p:strVal val="#ppt_x"/>
                                              </p:val>
                                            </p:tav>
                                          </p:tavLst>
                                        </p:anim>
                                        <p:anim calcmode="lin" valueType="num">
                                          <p:cBhvr additive="base">
                                            <p:cTn id="53" dur="2000" fill="hold"/>
                                            <p:tgtEl>
                                              <p:spTgt spid="602"/>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600"/>
                                            </p:tgtEl>
                                            <p:attrNameLst>
                                              <p:attrName>style.visibility</p:attrName>
                                            </p:attrNameLst>
                                          </p:cBhvr>
                                          <p:to>
                                            <p:strVal val="visible"/>
                                          </p:to>
                                        </p:set>
                                        <p:anim calcmode="lin" valueType="num">
                                          <p:cBhvr additive="base">
                                            <p:cTn id="56" dur="2000" fill="hold"/>
                                            <p:tgtEl>
                                              <p:spTgt spid="600"/>
                                            </p:tgtEl>
                                            <p:attrNameLst>
                                              <p:attrName>ppt_x</p:attrName>
                                            </p:attrNameLst>
                                          </p:cBhvr>
                                          <p:tavLst>
                                            <p:tav tm="0">
                                              <p:val>
                                                <p:strVal val="0-#ppt_w/2"/>
                                              </p:val>
                                            </p:tav>
                                            <p:tav tm="100000">
                                              <p:val>
                                                <p:strVal val="#ppt_x"/>
                                              </p:val>
                                            </p:tav>
                                          </p:tavLst>
                                        </p:anim>
                                        <p:anim calcmode="lin" valueType="num">
                                          <p:cBhvr additive="base">
                                            <p:cTn id="57" dur="2000" fill="hold"/>
                                            <p:tgtEl>
                                              <p:spTgt spid="60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598"/>
                                            </p:tgtEl>
                                            <p:attrNameLst>
                                              <p:attrName>style.visibility</p:attrName>
                                            </p:attrNameLst>
                                          </p:cBhvr>
                                          <p:to>
                                            <p:strVal val="visible"/>
                                          </p:to>
                                        </p:set>
                                        <p:anim calcmode="lin" valueType="num">
                                          <p:cBhvr additive="base">
                                            <p:cTn id="60" dur="2000" fill="hold"/>
                                            <p:tgtEl>
                                              <p:spTgt spid="598"/>
                                            </p:tgtEl>
                                            <p:attrNameLst>
                                              <p:attrName>ppt_x</p:attrName>
                                            </p:attrNameLst>
                                          </p:cBhvr>
                                          <p:tavLst>
                                            <p:tav tm="0">
                                              <p:val>
                                                <p:strVal val="0-#ppt_w/2"/>
                                              </p:val>
                                            </p:tav>
                                            <p:tav tm="100000">
                                              <p:val>
                                                <p:strVal val="#ppt_x"/>
                                              </p:val>
                                            </p:tav>
                                          </p:tavLst>
                                        </p:anim>
                                        <p:anim calcmode="lin" valueType="num">
                                          <p:cBhvr additive="base">
                                            <p:cTn id="61" dur="2000" fill="hold"/>
                                            <p:tgtEl>
                                              <p:spTgt spid="598"/>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596"/>
                                            </p:tgtEl>
                                            <p:attrNameLst>
                                              <p:attrName>style.visibility</p:attrName>
                                            </p:attrNameLst>
                                          </p:cBhvr>
                                          <p:to>
                                            <p:strVal val="visible"/>
                                          </p:to>
                                        </p:set>
                                        <p:anim calcmode="lin" valueType="num">
                                          <p:cBhvr additive="base">
                                            <p:cTn id="64" dur="2000" fill="hold"/>
                                            <p:tgtEl>
                                              <p:spTgt spid="596"/>
                                            </p:tgtEl>
                                            <p:attrNameLst>
                                              <p:attrName>ppt_x</p:attrName>
                                            </p:attrNameLst>
                                          </p:cBhvr>
                                          <p:tavLst>
                                            <p:tav tm="0">
                                              <p:val>
                                                <p:strVal val="0-#ppt_w/2"/>
                                              </p:val>
                                            </p:tav>
                                            <p:tav tm="100000">
                                              <p:val>
                                                <p:strVal val="#ppt_x"/>
                                              </p:val>
                                            </p:tav>
                                          </p:tavLst>
                                        </p:anim>
                                        <p:anim calcmode="lin" valueType="num">
                                          <p:cBhvr additive="base">
                                            <p:cTn id="65" dur="2000" fill="hold"/>
                                            <p:tgtEl>
                                              <p:spTgt spid="596"/>
                                            </p:tgtEl>
                                            <p:attrNameLst>
                                              <p:attrName>ppt_y</p:attrName>
                                            </p:attrNameLst>
                                          </p:cBhvr>
                                          <p:tavLst>
                                            <p:tav tm="0">
                                              <p:val>
                                                <p:strVal val="#ppt_y"/>
                                              </p:val>
                                            </p:tav>
                                            <p:tav tm="100000">
                                              <p:val>
                                                <p:strVal val="#ppt_y"/>
                                              </p:val>
                                            </p:tav>
                                          </p:tavLst>
                                        </p:anim>
                                      </p:childTnLst>
                                    </p:cTn>
                                  </p:par>
                                </p:childTnLst>
                              </p:cTn>
                            </p:par>
                            <p:par>
                              <p:cTn id="66" fill="hold">
                                <p:stCondLst>
                                  <p:cond delay="8000"/>
                                </p:stCondLst>
                                <p:childTnLst>
                                  <p:par>
                                    <p:cTn id="67" presetID="14" presetClass="entr" presetSubtype="10" fill="hold" grpId="0" nodeType="afterEffect">
                                      <p:stCondLst>
                                        <p:cond delay="0"/>
                                      </p:stCondLst>
                                      <p:childTnLst>
                                        <p:set>
                                          <p:cBhvr>
                                            <p:cTn id="68" dur="1" fill="hold">
                                              <p:stCondLst>
                                                <p:cond delay="0"/>
                                              </p:stCondLst>
                                            </p:cTn>
                                            <p:tgtEl>
                                              <p:spTgt spid="597"/>
                                            </p:tgtEl>
                                            <p:attrNameLst>
                                              <p:attrName>style.visibility</p:attrName>
                                            </p:attrNameLst>
                                          </p:cBhvr>
                                          <p:to>
                                            <p:strVal val="visible"/>
                                          </p:to>
                                        </p:set>
                                        <p:animEffect transition="in" filter="randombar(horizontal)">
                                          <p:cBhvr>
                                            <p:cTn id="69" dur="500"/>
                                            <p:tgtEl>
                                              <p:spTgt spid="59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99"/>
                                            </p:tgtEl>
                                            <p:attrNameLst>
                                              <p:attrName>style.visibility</p:attrName>
                                            </p:attrNameLst>
                                          </p:cBhvr>
                                          <p:to>
                                            <p:strVal val="visible"/>
                                          </p:to>
                                        </p:set>
                                        <p:animEffect transition="in" filter="randombar(horizontal)">
                                          <p:cBhvr>
                                            <p:cTn id="72" dur="500"/>
                                            <p:tgtEl>
                                              <p:spTgt spid="59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601"/>
                                            </p:tgtEl>
                                            <p:attrNameLst>
                                              <p:attrName>style.visibility</p:attrName>
                                            </p:attrNameLst>
                                          </p:cBhvr>
                                          <p:to>
                                            <p:strVal val="visible"/>
                                          </p:to>
                                        </p:set>
                                        <p:animEffect transition="in" filter="randombar(horizontal)">
                                          <p:cBhvr>
                                            <p:cTn id="75" dur="500"/>
                                            <p:tgtEl>
                                              <p:spTgt spid="60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03"/>
                                            </p:tgtEl>
                                            <p:attrNameLst>
                                              <p:attrName>style.visibility</p:attrName>
                                            </p:attrNameLst>
                                          </p:cBhvr>
                                          <p:to>
                                            <p:strVal val="visible"/>
                                          </p:to>
                                        </p:set>
                                        <p:animEffect transition="in" filter="randombar(horizontal)">
                                          <p:cBhvr>
                                            <p:cTn id="78" dur="500"/>
                                            <p:tgtEl>
                                              <p:spTgt spid="603"/>
                                            </p:tgtEl>
                                          </p:cBhvr>
                                        </p:animEffect>
                                      </p:childTnLst>
                                    </p:cTn>
                                  </p:par>
                                </p:childTnLst>
                              </p:cTn>
                            </p:par>
                            <p:par>
                              <p:cTn id="79" fill="hold">
                                <p:stCondLst>
                                  <p:cond delay="8500"/>
                                </p:stCondLst>
                                <p:childTnLst>
                                  <p:par>
                                    <p:cTn id="80" presetID="14" presetClass="entr" presetSubtype="10" fill="hold" grpId="0" nodeType="afterEffect">
                                      <p:stCondLst>
                                        <p:cond delay="0"/>
                                      </p:stCondLst>
                                      <p:childTnLst>
                                        <p:set>
                                          <p:cBhvr>
                                            <p:cTn id="81" dur="1" fill="hold">
                                              <p:stCondLst>
                                                <p:cond delay="0"/>
                                              </p:stCondLst>
                                            </p:cTn>
                                            <p:tgtEl>
                                              <p:spTgt spid="604"/>
                                            </p:tgtEl>
                                            <p:attrNameLst>
                                              <p:attrName>style.visibility</p:attrName>
                                            </p:attrNameLst>
                                          </p:cBhvr>
                                          <p:to>
                                            <p:strVal val="visible"/>
                                          </p:to>
                                        </p:set>
                                        <p:animEffect transition="in" filter="randombar(horizontal)">
                                          <p:cBhvr>
                                            <p:cTn id="82" dur="500"/>
                                            <p:tgtEl>
                                              <p:spTgt spid="604"/>
                                            </p:tgtEl>
                                          </p:cBhvr>
                                        </p:animEffect>
                                      </p:childTnLst>
                                    </p:cTn>
                                  </p:par>
                                </p:childTnLst>
                              </p:cTn>
                            </p:par>
                            <p:par>
                              <p:cTn id="83" fill="hold">
                                <p:stCondLst>
                                  <p:cond delay="9000"/>
                                </p:stCondLst>
                                <p:childTnLst>
                                  <p:par>
                                    <p:cTn id="84" presetID="14" presetClass="entr" presetSubtype="10" fill="hold" grpId="0" nodeType="afterEffect">
                                      <p:stCondLst>
                                        <p:cond delay="0"/>
                                      </p:stCondLst>
                                      <p:childTnLst>
                                        <p:set>
                                          <p:cBhvr>
                                            <p:cTn id="85" dur="1" fill="hold">
                                              <p:stCondLst>
                                                <p:cond delay="0"/>
                                              </p:stCondLst>
                                            </p:cTn>
                                            <p:tgtEl>
                                              <p:spTgt spid="605"/>
                                            </p:tgtEl>
                                            <p:attrNameLst>
                                              <p:attrName>style.visibility</p:attrName>
                                            </p:attrNameLst>
                                          </p:cBhvr>
                                          <p:to>
                                            <p:strVal val="visible"/>
                                          </p:to>
                                        </p:set>
                                        <p:animEffect transition="in" filter="randombar(horizontal)">
                                          <p:cBhvr>
                                            <p:cTn id="86" dur="500"/>
                                            <p:tgtEl>
                                              <p:spTgt spid="605"/>
                                            </p:tgtEl>
                                          </p:cBhvr>
                                        </p:animEffect>
                                      </p:childTnLst>
                                    </p:cTn>
                                  </p:par>
                                </p:childTnLst>
                              </p:cTn>
                            </p:par>
                            <p:par>
                              <p:cTn id="87" fill="hold">
                                <p:stCondLst>
                                  <p:cond delay="9500"/>
                                </p:stCondLst>
                                <p:childTnLst>
                                  <p:par>
                                    <p:cTn id="88" presetID="14" presetClass="entr" presetSubtype="10" fill="hold" grpId="0" nodeType="afterEffect">
                                      <p:stCondLst>
                                        <p:cond delay="0"/>
                                      </p:stCondLst>
                                      <p:childTnLst>
                                        <p:set>
                                          <p:cBhvr>
                                            <p:cTn id="89" dur="1" fill="hold">
                                              <p:stCondLst>
                                                <p:cond delay="0"/>
                                              </p:stCondLst>
                                            </p:cTn>
                                            <p:tgtEl>
                                              <p:spTgt spid="606"/>
                                            </p:tgtEl>
                                            <p:attrNameLst>
                                              <p:attrName>style.visibility</p:attrName>
                                            </p:attrNameLst>
                                          </p:cBhvr>
                                          <p:to>
                                            <p:strVal val="visible"/>
                                          </p:to>
                                        </p:set>
                                        <p:animEffect transition="in" filter="randombar(horizontal)">
                                          <p:cBhvr>
                                            <p:cTn id="90" dur="500"/>
                                            <p:tgtEl>
                                              <p:spTgt spid="606"/>
                                            </p:tgtEl>
                                          </p:cBhvr>
                                        </p:animEffect>
                                      </p:childTnLst>
                                    </p:cTn>
                                  </p:par>
                                </p:childTnLst>
                              </p:cTn>
                            </p:par>
                            <p:par>
                              <p:cTn id="91" fill="hold">
                                <p:stCondLst>
                                  <p:cond delay="10000"/>
                                </p:stCondLst>
                                <p:childTnLst>
                                  <p:par>
                                    <p:cTn id="92" presetID="14" presetClass="entr" presetSubtype="10" fill="hold" grpId="0" nodeType="afterEffect">
                                      <p:stCondLst>
                                        <p:cond delay="0"/>
                                      </p:stCondLst>
                                      <p:childTnLst>
                                        <p:set>
                                          <p:cBhvr>
                                            <p:cTn id="93" dur="1" fill="hold">
                                              <p:stCondLst>
                                                <p:cond delay="0"/>
                                              </p:stCondLst>
                                            </p:cTn>
                                            <p:tgtEl>
                                              <p:spTgt spid="607"/>
                                            </p:tgtEl>
                                            <p:attrNameLst>
                                              <p:attrName>style.visibility</p:attrName>
                                            </p:attrNameLst>
                                          </p:cBhvr>
                                          <p:to>
                                            <p:strVal val="visible"/>
                                          </p:to>
                                        </p:set>
                                        <p:animEffect transition="in" filter="randombar(horizontal)">
                                          <p:cBhvr>
                                            <p:cTn id="94" dur="500"/>
                                            <p:tgtEl>
                                              <p:spTgt spid="607"/>
                                            </p:tgtEl>
                                          </p:cBhvr>
                                        </p:animEffect>
                                      </p:childTnLst>
                                    </p:cTn>
                                  </p:par>
                                </p:childTnLst>
                              </p:cTn>
                            </p:par>
                            <p:par>
                              <p:cTn id="95" fill="hold">
                                <p:stCondLst>
                                  <p:cond delay="10500"/>
                                </p:stCondLst>
                                <p:childTnLst>
                                  <p:par>
                                    <p:cTn id="96" presetID="2" presetClass="entr" presetSubtype="12" fill="hold" nodeType="afterEffect">
                                      <p:stCondLst>
                                        <p:cond delay="0"/>
                                      </p:stCondLst>
                                      <p:childTnLst>
                                        <p:set>
                                          <p:cBhvr>
                                            <p:cTn id="97" dur="1" fill="hold">
                                              <p:stCondLst>
                                                <p:cond delay="0"/>
                                              </p:stCondLst>
                                            </p:cTn>
                                            <p:tgtEl>
                                              <p:spTgt spid="678"/>
                                            </p:tgtEl>
                                            <p:attrNameLst>
                                              <p:attrName>style.visibility</p:attrName>
                                            </p:attrNameLst>
                                          </p:cBhvr>
                                          <p:to>
                                            <p:strVal val="visible"/>
                                          </p:to>
                                        </p:set>
                                        <p:anim calcmode="lin" valueType="num">
                                          <p:cBhvr additive="base">
                                            <p:cTn id="98" dur="500" fill="hold"/>
                                            <p:tgtEl>
                                              <p:spTgt spid="678"/>
                                            </p:tgtEl>
                                            <p:attrNameLst>
                                              <p:attrName>ppt_x</p:attrName>
                                            </p:attrNameLst>
                                          </p:cBhvr>
                                          <p:tavLst>
                                            <p:tav tm="0">
                                              <p:val>
                                                <p:strVal val="0-#ppt_w/2"/>
                                              </p:val>
                                            </p:tav>
                                            <p:tav tm="100000">
                                              <p:val>
                                                <p:strVal val="#ppt_x"/>
                                              </p:val>
                                            </p:tav>
                                          </p:tavLst>
                                        </p:anim>
                                        <p:anim calcmode="lin" valueType="num">
                                          <p:cBhvr additive="base">
                                            <p:cTn id="99" dur="500" fill="hold"/>
                                            <p:tgtEl>
                                              <p:spTgt spid="678"/>
                                            </p:tgtEl>
                                            <p:attrNameLst>
                                              <p:attrName>ppt_y</p:attrName>
                                            </p:attrNameLst>
                                          </p:cBhvr>
                                          <p:tavLst>
                                            <p:tav tm="0">
                                              <p:val>
                                                <p:strVal val="1+#ppt_h/2"/>
                                              </p:val>
                                            </p:tav>
                                            <p:tav tm="100000">
                                              <p:val>
                                                <p:strVal val="#ppt_y"/>
                                              </p:val>
                                            </p:tav>
                                          </p:tavLst>
                                        </p:anim>
                                      </p:childTnLst>
                                    </p:cTn>
                                  </p:par>
                                </p:childTnLst>
                              </p:cTn>
                            </p:par>
                            <p:par>
                              <p:cTn id="100" fill="hold">
                                <p:stCondLst>
                                  <p:cond delay="11000"/>
                                </p:stCondLst>
                                <p:childTnLst>
                                  <p:par>
                                    <p:cTn id="101" presetID="2" presetClass="entr" presetSubtype="12" fill="hold" nodeType="afterEffect">
                                      <p:stCondLst>
                                        <p:cond delay="0"/>
                                      </p:stCondLst>
                                      <p:childTnLst>
                                        <p:set>
                                          <p:cBhvr>
                                            <p:cTn id="102" dur="1" fill="hold">
                                              <p:stCondLst>
                                                <p:cond delay="0"/>
                                              </p:stCondLst>
                                            </p:cTn>
                                            <p:tgtEl>
                                              <p:spTgt spid="679"/>
                                            </p:tgtEl>
                                            <p:attrNameLst>
                                              <p:attrName>style.visibility</p:attrName>
                                            </p:attrNameLst>
                                          </p:cBhvr>
                                          <p:to>
                                            <p:strVal val="visible"/>
                                          </p:to>
                                        </p:set>
                                        <p:anim calcmode="lin" valueType="num">
                                          <p:cBhvr additive="base">
                                            <p:cTn id="103" dur="500" fill="hold"/>
                                            <p:tgtEl>
                                              <p:spTgt spid="679"/>
                                            </p:tgtEl>
                                            <p:attrNameLst>
                                              <p:attrName>ppt_x</p:attrName>
                                            </p:attrNameLst>
                                          </p:cBhvr>
                                          <p:tavLst>
                                            <p:tav tm="0">
                                              <p:val>
                                                <p:strVal val="0-#ppt_w/2"/>
                                              </p:val>
                                            </p:tav>
                                            <p:tav tm="100000">
                                              <p:val>
                                                <p:strVal val="#ppt_x"/>
                                              </p:val>
                                            </p:tav>
                                          </p:tavLst>
                                        </p:anim>
                                        <p:anim calcmode="lin" valueType="num">
                                          <p:cBhvr additive="base">
                                            <p:cTn id="104" dur="500" fill="hold"/>
                                            <p:tgtEl>
                                              <p:spTgt spid="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592" grpId="0" animBg="1"/>
          <p:bldP spid="593" grpId="0" animBg="1"/>
          <p:bldP spid="594" grpId="0" animBg="1"/>
          <p:bldP spid="595" grpId="0" animBg="1"/>
          <p:bldP spid="596" grpId="0"/>
          <p:bldP spid="597" grpId="0"/>
          <p:bldP spid="598" grpId="0"/>
          <p:bldP spid="599" grpId="0"/>
          <p:bldP spid="600" grpId="0"/>
          <p:bldP spid="601" grpId="0"/>
          <p:bldP spid="602" grpId="0"/>
          <p:bldP spid="603" grpId="0"/>
          <p:bldP spid="604" grpId="0"/>
          <p:bldP spid="605" grpId="0"/>
          <p:bldP spid="606" grpId="0"/>
          <p:bldP spid="60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49325" y="947905"/>
            <a:ext cx="7089158" cy="5130633"/>
            <a:chOff x="949325" y="947905"/>
            <a:chExt cx="7089158" cy="5130633"/>
          </a:xfrm>
        </p:grpSpPr>
        <p:sp>
          <p:nvSpPr>
            <p:cNvPr id="194" name="Freeform 7"/>
            <p:cNvSpPr/>
            <p:nvPr/>
          </p:nvSpPr>
          <p:spPr bwMode="auto">
            <a:xfrm rot="21146637">
              <a:off x="949325" y="2651125"/>
              <a:ext cx="6678613" cy="3427413"/>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rgbClr val="5A5A5A">
                <a:lumMod val="20000"/>
                <a:lumOff val="8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A5A5A"/>
                </a:solidFill>
                <a:effectLst/>
                <a:uLnTx/>
                <a:uFillTx/>
                <a:latin typeface="Arial" panose="020B0604020202020204" pitchFamily="34" charset="0"/>
                <a:ea typeface="宋体" panose="02010600030101010101" pitchFamily="2" charset="-122"/>
                <a:cs typeface="+mn-ea"/>
                <a:sym typeface="+mn-lt"/>
              </a:endParaRPr>
            </a:p>
          </p:txBody>
        </p:sp>
        <p:sp>
          <p:nvSpPr>
            <p:cNvPr id="299" name="KSO_Shape"/>
            <p:cNvSpPr/>
            <p:nvPr/>
          </p:nvSpPr>
          <p:spPr bwMode="auto">
            <a:xfrm rot="1249232">
              <a:off x="7036332" y="947905"/>
              <a:ext cx="1002151" cy="1642869"/>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gradFill flip="none" rotWithShape="1">
              <a:gsLst>
                <a:gs pos="0">
                  <a:srgbClr val="1AB9E6"/>
                </a:gs>
                <a:gs pos="100000">
                  <a:srgbClr val="40CDAC">
                    <a:shade val="100000"/>
                    <a:satMod val="115000"/>
                    <a:alpha val="70000"/>
                  </a:srgbClr>
                </a:gs>
              </a:gsLst>
              <a:lin ang="5400000" scaled="1"/>
              <a:tileRect/>
            </a:gradFill>
            <a:ln w="19050">
              <a:noFill/>
            </a:ln>
            <a:effectLst>
              <a:outerShdw blurRad="381000" dist="3683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营收预测</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196" name="Oval 8"/>
          <p:cNvSpPr>
            <a:spLocks noChangeArrowheads="1"/>
          </p:cNvSpPr>
          <p:nvPr/>
        </p:nvSpPr>
        <p:spPr bwMode="auto">
          <a:xfrm>
            <a:off x="4784725" y="5362575"/>
            <a:ext cx="238125" cy="238125"/>
          </a:xfrm>
          <a:prstGeom prst="ellipse">
            <a:avLst/>
          </a:prstGeom>
          <a:solidFill>
            <a:srgbClr val="40CD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97" name="Oval 10"/>
          <p:cNvSpPr>
            <a:spLocks noChangeArrowheads="1"/>
          </p:cNvSpPr>
          <p:nvPr/>
        </p:nvSpPr>
        <p:spPr bwMode="auto">
          <a:xfrm>
            <a:off x="5692775" y="4678363"/>
            <a:ext cx="250825" cy="250825"/>
          </a:xfrm>
          <a:prstGeom prst="ellipse">
            <a:avLst/>
          </a:prstGeom>
          <a:solidFill>
            <a:srgbClr val="40CD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98" name="Oval 12"/>
          <p:cNvSpPr>
            <a:spLocks noChangeArrowheads="1"/>
          </p:cNvSpPr>
          <p:nvPr/>
        </p:nvSpPr>
        <p:spPr bwMode="auto">
          <a:xfrm>
            <a:off x="6296025" y="3941763"/>
            <a:ext cx="284163" cy="284162"/>
          </a:xfrm>
          <a:prstGeom prst="ellipse">
            <a:avLst/>
          </a:prstGeom>
          <a:solidFill>
            <a:srgbClr val="40CD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99" name="Oval 8"/>
          <p:cNvSpPr>
            <a:spLocks noChangeArrowheads="1"/>
          </p:cNvSpPr>
          <p:nvPr/>
        </p:nvSpPr>
        <p:spPr bwMode="auto">
          <a:xfrm>
            <a:off x="3582988" y="5942013"/>
            <a:ext cx="206375" cy="206375"/>
          </a:xfrm>
          <a:prstGeom prst="ellipse">
            <a:avLst/>
          </a:prstGeom>
          <a:solidFill>
            <a:srgbClr val="40CD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00" name="文本框 52"/>
          <p:cNvSpPr txBox="1">
            <a:spLocks noChangeArrowheads="1"/>
          </p:cNvSpPr>
          <p:nvPr/>
        </p:nvSpPr>
        <p:spPr bwMode="auto">
          <a:xfrm>
            <a:off x="3948113" y="6003925"/>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a:solidFill>
                  <a:srgbClr val="5A5A5A"/>
                </a:solidFill>
                <a:latin typeface="微软雅黑" panose="020B0503020204020204" pitchFamily="34" charset="-122"/>
                <a:ea typeface="微软雅黑" panose="020B0503020204020204" pitchFamily="34" charset="-122"/>
              </a:rPr>
              <a:t>注册用户：</a:t>
            </a:r>
            <a:r>
              <a:rPr lang="en-US" altLang="zh-CN">
                <a:solidFill>
                  <a:srgbClr val="5A5A5A"/>
                </a:solidFill>
                <a:latin typeface="微软雅黑" panose="020B0503020204020204" pitchFamily="34" charset="-122"/>
                <a:ea typeface="微软雅黑" panose="020B0503020204020204" pitchFamily="34" charset="-122"/>
              </a:rPr>
              <a:t>20</a:t>
            </a:r>
            <a:r>
              <a:rPr lang="zh-CN" altLang="en-US">
                <a:solidFill>
                  <a:srgbClr val="5A5A5A"/>
                </a:solidFill>
                <a:latin typeface="微软雅黑" panose="020B0503020204020204" pitchFamily="34" charset="-122"/>
                <a:ea typeface="微软雅黑" panose="020B0503020204020204" pitchFamily="34" charset="-122"/>
              </a:rPr>
              <a:t>万   营收：－</a:t>
            </a:r>
            <a:r>
              <a:rPr lang="en-US" altLang="zh-CN">
                <a:solidFill>
                  <a:srgbClr val="5A5A5A"/>
                </a:solidFill>
                <a:latin typeface="微软雅黑" panose="020B0503020204020204" pitchFamily="34" charset="-122"/>
                <a:ea typeface="微软雅黑" panose="020B0503020204020204" pitchFamily="34" charset="-122"/>
              </a:rPr>
              <a:t>100</a:t>
            </a:r>
            <a:r>
              <a:rPr lang="zh-CN" altLang="en-US">
                <a:solidFill>
                  <a:srgbClr val="5A5A5A"/>
                </a:solidFill>
                <a:latin typeface="微软雅黑" panose="020B0503020204020204" pitchFamily="34" charset="-122"/>
                <a:ea typeface="微软雅黑" panose="020B0503020204020204" pitchFamily="34" charset="-122"/>
              </a:rPr>
              <a:t>万</a:t>
            </a:r>
            <a:endParaRPr lang="zh-CN" altLang="en-US">
              <a:solidFill>
                <a:srgbClr val="5A5A5A"/>
              </a:solidFill>
              <a:latin typeface="微软雅黑" panose="020B0503020204020204" pitchFamily="34" charset="-122"/>
              <a:ea typeface="微软雅黑" panose="020B0503020204020204" pitchFamily="34" charset="-122"/>
            </a:endParaRPr>
          </a:p>
        </p:txBody>
      </p:sp>
      <p:sp>
        <p:nvSpPr>
          <p:cNvPr id="201" name="矩形: 圆角 53"/>
          <p:cNvSpPr/>
          <p:nvPr/>
        </p:nvSpPr>
        <p:spPr bwMode="auto">
          <a:xfrm>
            <a:off x="1744663" y="5653088"/>
            <a:ext cx="1773237" cy="393700"/>
          </a:xfrm>
          <a:prstGeom prst="roundRect">
            <a:avLst>
              <a:gd name="adj" fmla="val 50000"/>
            </a:avLst>
          </a:pr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02" name="文本框 54"/>
          <p:cNvSpPr txBox="1">
            <a:spLocks noChangeArrowheads="1"/>
          </p:cNvSpPr>
          <p:nvPr/>
        </p:nvSpPr>
        <p:spPr bwMode="auto">
          <a:xfrm>
            <a:off x="1908175" y="5665788"/>
            <a:ext cx="141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rPr>
              <a:t>2017</a:t>
            </a:r>
            <a:r>
              <a:rPr lang="zh-CN" altLang="en-US">
                <a:solidFill>
                  <a:srgbClr val="FFFFFF"/>
                </a:solidFill>
                <a:latin typeface="微软雅黑" panose="020B0503020204020204" pitchFamily="34" charset="-122"/>
                <a:ea typeface="微软雅黑" panose="020B0503020204020204" pitchFamily="34" charset="-122"/>
              </a:rPr>
              <a:t>下半年</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3" name="文本框 55"/>
          <p:cNvSpPr txBox="1">
            <a:spLocks noChangeArrowheads="1"/>
          </p:cNvSpPr>
          <p:nvPr/>
        </p:nvSpPr>
        <p:spPr bwMode="auto">
          <a:xfrm>
            <a:off x="5189538" y="5413375"/>
            <a:ext cx="5464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a:solidFill>
                  <a:srgbClr val="5A5A5A"/>
                </a:solidFill>
                <a:latin typeface="微软雅黑" panose="020B0503020204020204" pitchFamily="34" charset="-122"/>
                <a:ea typeface="微软雅黑" panose="020B0503020204020204" pitchFamily="34" charset="-122"/>
              </a:rPr>
              <a:t>注册用户：</a:t>
            </a:r>
            <a:r>
              <a:rPr lang="en-US" altLang="zh-CN">
                <a:solidFill>
                  <a:srgbClr val="5A5A5A"/>
                </a:solidFill>
                <a:latin typeface="微软雅黑" panose="020B0503020204020204" pitchFamily="34" charset="-122"/>
                <a:ea typeface="微软雅黑" panose="020B0503020204020204" pitchFamily="34" charset="-122"/>
              </a:rPr>
              <a:t>40</a:t>
            </a:r>
            <a:r>
              <a:rPr lang="zh-CN" altLang="en-US">
                <a:solidFill>
                  <a:srgbClr val="5A5A5A"/>
                </a:solidFill>
                <a:latin typeface="微软雅黑" panose="020B0503020204020204" pitchFamily="34" charset="-122"/>
                <a:ea typeface="微软雅黑" panose="020B0503020204020204" pitchFamily="34" charset="-122"/>
              </a:rPr>
              <a:t>万   营收：</a:t>
            </a:r>
            <a:r>
              <a:rPr lang="en-US" altLang="zh-CN">
                <a:solidFill>
                  <a:srgbClr val="5A5A5A"/>
                </a:solidFill>
                <a:latin typeface="微软雅黑" panose="020B0503020204020204" pitchFamily="34" charset="-122"/>
                <a:ea typeface="微软雅黑" panose="020B0503020204020204" pitchFamily="34" charset="-122"/>
              </a:rPr>
              <a:t>20</a:t>
            </a:r>
            <a:r>
              <a:rPr lang="zh-CN" altLang="en-US">
                <a:solidFill>
                  <a:srgbClr val="5A5A5A"/>
                </a:solidFill>
                <a:latin typeface="微软雅黑" panose="020B0503020204020204" pitchFamily="34" charset="-122"/>
                <a:ea typeface="微软雅黑" panose="020B0503020204020204" pitchFamily="34" charset="-122"/>
              </a:rPr>
              <a:t>万</a:t>
            </a:r>
            <a:endParaRPr lang="zh-CN" altLang="en-US">
              <a:solidFill>
                <a:srgbClr val="5A5A5A"/>
              </a:solidFill>
              <a:latin typeface="微软雅黑" panose="020B0503020204020204" pitchFamily="34" charset="-122"/>
              <a:ea typeface="微软雅黑" panose="020B0503020204020204" pitchFamily="34" charset="-122"/>
            </a:endParaRPr>
          </a:p>
        </p:txBody>
      </p:sp>
      <p:sp>
        <p:nvSpPr>
          <p:cNvPr id="204" name="文本框 56"/>
          <p:cNvSpPr txBox="1">
            <a:spLocks noChangeArrowheads="1"/>
          </p:cNvSpPr>
          <p:nvPr/>
        </p:nvSpPr>
        <p:spPr bwMode="auto">
          <a:xfrm>
            <a:off x="6034088" y="4727575"/>
            <a:ext cx="461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a:solidFill>
                  <a:srgbClr val="5A5A5A"/>
                </a:solidFill>
                <a:latin typeface="微软雅黑" panose="020B0503020204020204" pitchFamily="34" charset="-122"/>
                <a:ea typeface="微软雅黑" panose="020B0503020204020204" pitchFamily="34" charset="-122"/>
              </a:rPr>
              <a:t>注册用户：</a:t>
            </a:r>
            <a:r>
              <a:rPr lang="en-US" altLang="zh-CN">
                <a:solidFill>
                  <a:srgbClr val="5A5A5A"/>
                </a:solidFill>
                <a:latin typeface="微软雅黑" panose="020B0503020204020204" pitchFamily="34" charset="-122"/>
                <a:ea typeface="微软雅黑" panose="020B0503020204020204" pitchFamily="34" charset="-122"/>
              </a:rPr>
              <a:t>100</a:t>
            </a:r>
            <a:r>
              <a:rPr lang="zh-CN" altLang="en-US">
                <a:solidFill>
                  <a:srgbClr val="5A5A5A"/>
                </a:solidFill>
                <a:latin typeface="微软雅黑" panose="020B0503020204020204" pitchFamily="34" charset="-122"/>
                <a:ea typeface="微软雅黑" panose="020B0503020204020204" pitchFamily="34" charset="-122"/>
              </a:rPr>
              <a:t>万   营收：</a:t>
            </a:r>
            <a:r>
              <a:rPr lang="en-US" altLang="zh-CN">
                <a:solidFill>
                  <a:srgbClr val="5A5A5A"/>
                </a:solidFill>
                <a:latin typeface="微软雅黑" panose="020B0503020204020204" pitchFamily="34" charset="-122"/>
                <a:ea typeface="微软雅黑" panose="020B0503020204020204" pitchFamily="34" charset="-122"/>
              </a:rPr>
              <a:t>150</a:t>
            </a:r>
            <a:r>
              <a:rPr lang="zh-CN" altLang="en-US">
                <a:solidFill>
                  <a:srgbClr val="5A5A5A"/>
                </a:solidFill>
                <a:latin typeface="微软雅黑" panose="020B0503020204020204" pitchFamily="34" charset="-122"/>
                <a:ea typeface="微软雅黑" panose="020B0503020204020204" pitchFamily="34" charset="-122"/>
              </a:rPr>
              <a:t>万</a:t>
            </a:r>
            <a:endParaRPr lang="zh-CN" altLang="en-US">
              <a:solidFill>
                <a:srgbClr val="5A5A5A"/>
              </a:solidFill>
              <a:latin typeface="微软雅黑" panose="020B0503020204020204" pitchFamily="34" charset="-122"/>
              <a:ea typeface="微软雅黑" panose="020B0503020204020204" pitchFamily="34" charset="-122"/>
            </a:endParaRPr>
          </a:p>
        </p:txBody>
      </p:sp>
      <p:sp>
        <p:nvSpPr>
          <p:cNvPr id="205" name="文本框 57"/>
          <p:cNvSpPr txBox="1">
            <a:spLocks noChangeArrowheads="1"/>
          </p:cNvSpPr>
          <p:nvPr/>
        </p:nvSpPr>
        <p:spPr bwMode="auto">
          <a:xfrm>
            <a:off x="6650038" y="3976688"/>
            <a:ext cx="4003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a:solidFill>
                  <a:srgbClr val="5A5A5A"/>
                </a:solidFill>
                <a:latin typeface="微软雅黑" panose="020B0503020204020204" pitchFamily="34" charset="-122"/>
                <a:ea typeface="微软雅黑" panose="020B0503020204020204" pitchFamily="34" charset="-122"/>
              </a:rPr>
              <a:t>注册用户：</a:t>
            </a:r>
            <a:r>
              <a:rPr lang="en-US" altLang="zh-CN">
                <a:solidFill>
                  <a:srgbClr val="5A5A5A"/>
                </a:solidFill>
                <a:latin typeface="微软雅黑" panose="020B0503020204020204" pitchFamily="34" charset="-122"/>
                <a:ea typeface="微软雅黑" panose="020B0503020204020204" pitchFamily="34" charset="-122"/>
              </a:rPr>
              <a:t>200</a:t>
            </a:r>
            <a:r>
              <a:rPr lang="zh-CN" altLang="en-US">
                <a:solidFill>
                  <a:srgbClr val="5A5A5A"/>
                </a:solidFill>
                <a:latin typeface="微软雅黑" panose="020B0503020204020204" pitchFamily="34" charset="-122"/>
                <a:ea typeface="微软雅黑" panose="020B0503020204020204" pitchFamily="34" charset="-122"/>
              </a:rPr>
              <a:t>万   营收：</a:t>
            </a:r>
            <a:r>
              <a:rPr lang="en-US" altLang="zh-CN">
                <a:solidFill>
                  <a:srgbClr val="5A5A5A"/>
                </a:solidFill>
                <a:latin typeface="微软雅黑" panose="020B0503020204020204" pitchFamily="34" charset="-122"/>
                <a:ea typeface="微软雅黑" panose="020B0503020204020204" pitchFamily="34" charset="-122"/>
              </a:rPr>
              <a:t>300</a:t>
            </a:r>
            <a:r>
              <a:rPr lang="zh-CN" altLang="en-US">
                <a:solidFill>
                  <a:srgbClr val="5A5A5A"/>
                </a:solidFill>
                <a:latin typeface="微软雅黑" panose="020B0503020204020204" pitchFamily="34" charset="-122"/>
                <a:ea typeface="微软雅黑" panose="020B0503020204020204" pitchFamily="34" charset="-122"/>
              </a:rPr>
              <a:t>万</a:t>
            </a:r>
            <a:endParaRPr lang="zh-CN" altLang="en-US">
              <a:solidFill>
                <a:srgbClr val="5A5A5A"/>
              </a:solidFill>
              <a:latin typeface="微软雅黑" panose="020B0503020204020204" pitchFamily="34" charset="-122"/>
              <a:ea typeface="微软雅黑" panose="020B0503020204020204" pitchFamily="34" charset="-122"/>
            </a:endParaRPr>
          </a:p>
        </p:txBody>
      </p:sp>
      <p:sp>
        <p:nvSpPr>
          <p:cNvPr id="206" name="矩形: 圆角 58"/>
          <p:cNvSpPr/>
          <p:nvPr/>
        </p:nvSpPr>
        <p:spPr bwMode="auto">
          <a:xfrm>
            <a:off x="2946400" y="5080000"/>
            <a:ext cx="1773238" cy="392113"/>
          </a:xfrm>
          <a:prstGeom prst="roundRect">
            <a:avLst>
              <a:gd name="adj" fmla="val 50000"/>
            </a:avLst>
          </a:pr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07" name="文本框 59"/>
          <p:cNvSpPr txBox="1">
            <a:spLocks noChangeArrowheads="1"/>
          </p:cNvSpPr>
          <p:nvPr/>
        </p:nvSpPr>
        <p:spPr bwMode="auto">
          <a:xfrm>
            <a:off x="3055938" y="5094288"/>
            <a:ext cx="164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rPr>
              <a:t>2018</a:t>
            </a:r>
            <a:r>
              <a:rPr lang="zh-CN" altLang="en-US">
                <a:solidFill>
                  <a:srgbClr val="FFFFFF"/>
                </a:solidFill>
                <a:latin typeface="微软雅黑" panose="020B0503020204020204" pitchFamily="34" charset="-122"/>
                <a:ea typeface="微软雅黑" panose="020B0503020204020204" pitchFamily="34" charset="-122"/>
              </a:rPr>
              <a:t>年上半年</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8" name="矩形: 圆角 60"/>
          <p:cNvSpPr/>
          <p:nvPr/>
        </p:nvSpPr>
        <p:spPr bwMode="auto">
          <a:xfrm>
            <a:off x="3829050" y="4471988"/>
            <a:ext cx="1773238" cy="393700"/>
          </a:xfrm>
          <a:prstGeom prst="roundRect">
            <a:avLst>
              <a:gd name="adj" fmla="val 50000"/>
            </a:avLst>
          </a:pr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09" name="文本框 61"/>
          <p:cNvSpPr txBox="1">
            <a:spLocks noChangeArrowheads="1"/>
          </p:cNvSpPr>
          <p:nvPr/>
        </p:nvSpPr>
        <p:spPr bwMode="auto">
          <a:xfrm>
            <a:off x="3949700" y="4471988"/>
            <a:ext cx="164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latin typeface="微软雅黑" panose="020B0503020204020204" pitchFamily="34" charset="-122"/>
                <a:ea typeface="微软雅黑" panose="020B0503020204020204" pitchFamily="34" charset="-122"/>
              </a:rPr>
              <a:t>2018</a:t>
            </a:r>
            <a:r>
              <a:rPr lang="zh-CN" altLang="en-US" dirty="0">
                <a:solidFill>
                  <a:srgbClr val="FFFFFF"/>
                </a:solidFill>
                <a:latin typeface="微软雅黑" panose="020B0503020204020204" pitchFamily="34" charset="-122"/>
                <a:ea typeface="微软雅黑" panose="020B0503020204020204" pitchFamily="34" charset="-122"/>
              </a:rPr>
              <a:t>年下半年</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10" name="矩形: 圆角 62"/>
          <p:cNvSpPr/>
          <p:nvPr/>
        </p:nvSpPr>
        <p:spPr bwMode="auto">
          <a:xfrm>
            <a:off x="4464050" y="3760788"/>
            <a:ext cx="1774825" cy="393700"/>
          </a:xfrm>
          <a:prstGeom prst="roundRect">
            <a:avLst>
              <a:gd name="adj" fmla="val 50000"/>
            </a:avLst>
          </a:pr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82" name="文本框 63"/>
          <p:cNvSpPr txBox="1">
            <a:spLocks noChangeArrowheads="1"/>
          </p:cNvSpPr>
          <p:nvPr/>
        </p:nvSpPr>
        <p:spPr bwMode="auto">
          <a:xfrm>
            <a:off x="4921250" y="3773488"/>
            <a:ext cx="95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rPr>
              <a:t>2019</a:t>
            </a:r>
            <a:r>
              <a:rPr lang="zh-CN" altLang="en-US">
                <a:solidFill>
                  <a:srgbClr val="FFFFFF"/>
                </a:solidFill>
                <a:latin typeface="微软雅黑" panose="020B0503020204020204" pitchFamily="34" charset="-122"/>
                <a:ea typeface="微软雅黑" panose="020B0503020204020204" pitchFamily="34" charset="-122"/>
              </a:rPr>
              <a:t>年</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84" name="Oval 12"/>
          <p:cNvSpPr>
            <a:spLocks noChangeArrowheads="1"/>
          </p:cNvSpPr>
          <p:nvPr/>
        </p:nvSpPr>
        <p:spPr bwMode="auto">
          <a:xfrm>
            <a:off x="6794500" y="3203575"/>
            <a:ext cx="284163" cy="284163"/>
          </a:xfrm>
          <a:prstGeom prst="ellipse">
            <a:avLst/>
          </a:prstGeom>
          <a:solidFill>
            <a:srgbClr val="40CD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85" name="文本框 66"/>
          <p:cNvSpPr txBox="1">
            <a:spLocks noChangeArrowheads="1"/>
          </p:cNvSpPr>
          <p:nvPr/>
        </p:nvSpPr>
        <p:spPr bwMode="auto">
          <a:xfrm>
            <a:off x="7146925" y="3224213"/>
            <a:ext cx="3919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dirty="0">
                <a:solidFill>
                  <a:srgbClr val="5A5A5A"/>
                </a:solidFill>
                <a:latin typeface="微软雅黑" panose="020B0503020204020204" pitchFamily="34" charset="-122"/>
                <a:ea typeface="微软雅黑" panose="020B0503020204020204" pitchFamily="34" charset="-122"/>
              </a:rPr>
              <a:t>注册用户：</a:t>
            </a:r>
            <a:r>
              <a:rPr lang="en-US" altLang="zh-CN" dirty="0">
                <a:solidFill>
                  <a:srgbClr val="5A5A5A"/>
                </a:solidFill>
                <a:latin typeface="微软雅黑" panose="020B0503020204020204" pitchFamily="34" charset="-122"/>
                <a:ea typeface="微软雅黑" panose="020B0503020204020204" pitchFamily="34" charset="-122"/>
              </a:rPr>
              <a:t>600</a:t>
            </a:r>
            <a:r>
              <a:rPr lang="zh-CN" altLang="en-US" dirty="0">
                <a:solidFill>
                  <a:srgbClr val="5A5A5A"/>
                </a:solidFill>
                <a:latin typeface="微软雅黑" panose="020B0503020204020204" pitchFamily="34" charset="-122"/>
                <a:ea typeface="微软雅黑" panose="020B0503020204020204" pitchFamily="34" charset="-122"/>
              </a:rPr>
              <a:t>万   营收：</a:t>
            </a:r>
            <a:r>
              <a:rPr lang="en-US" altLang="zh-CN" dirty="0">
                <a:solidFill>
                  <a:srgbClr val="5A5A5A"/>
                </a:solidFill>
                <a:latin typeface="微软雅黑" panose="020B0503020204020204" pitchFamily="34" charset="-122"/>
                <a:ea typeface="微软雅黑" panose="020B0503020204020204" pitchFamily="34" charset="-122"/>
              </a:rPr>
              <a:t>700</a:t>
            </a:r>
            <a:r>
              <a:rPr lang="zh-CN" altLang="en-US" dirty="0">
                <a:solidFill>
                  <a:srgbClr val="5A5A5A"/>
                </a:solidFill>
                <a:latin typeface="微软雅黑" panose="020B0503020204020204" pitchFamily="34" charset="-122"/>
                <a:ea typeface="微软雅黑" panose="020B0503020204020204" pitchFamily="34" charset="-122"/>
              </a:rPr>
              <a:t>万</a:t>
            </a:r>
            <a:endParaRPr lang="zh-CN" altLang="en-US" dirty="0">
              <a:solidFill>
                <a:srgbClr val="5A5A5A"/>
              </a:solidFill>
              <a:latin typeface="微软雅黑" panose="020B0503020204020204" pitchFamily="34" charset="-122"/>
              <a:ea typeface="微软雅黑" panose="020B0503020204020204" pitchFamily="34" charset="-122"/>
            </a:endParaRPr>
          </a:p>
        </p:txBody>
      </p:sp>
      <p:sp>
        <p:nvSpPr>
          <p:cNvPr id="286" name="矩形: 圆角 67"/>
          <p:cNvSpPr/>
          <p:nvPr/>
        </p:nvSpPr>
        <p:spPr bwMode="auto">
          <a:xfrm>
            <a:off x="4978400" y="2941638"/>
            <a:ext cx="1773238" cy="393700"/>
          </a:xfrm>
          <a:prstGeom prst="roundRect">
            <a:avLst>
              <a:gd name="adj" fmla="val 50000"/>
            </a:avLst>
          </a:prstGeom>
          <a:gradFill flip="none" rotWithShape="1">
            <a:gsLst>
              <a:gs pos="0">
                <a:srgbClr val="1AB9E6">
                  <a:alpha val="70000"/>
                </a:srgbClr>
              </a:gs>
              <a:gs pos="100000">
                <a:srgbClr val="40CDAC">
                  <a:shade val="100000"/>
                  <a:satMod val="115000"/>
                  <a:alpha val="70000"/>
                </a:srgbClr>
              </a:gs>
            </a:gsLst>
            <a:lin ang="2700000" scaled="1"/>
            <a:tileRect/>
          </a:gradFill>
          <a:ln w="9525" cap="flat">
            <a:noFill/>
            <a:prstDash val="solid"/>
            <a:miter lim="800000"/>
          </a:ln>
          <a:effectLst>
            <a:outerShdw blurRad="381000" dist="190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287" name="文本框 68"/>
          <p:cNvSpPr txBox="1">
            <a:spLocks noChangeArrowheads="1"/>
          </p:cNvSpPr>
          <p:nvPr/>
        </p:nvSpPr>
        <p:spPr bwMode="auto">
          <a:xfrm>
            <a:off x="5429250" y="2963863"/>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latin typeface="微软雅黑" panose="020B0503020204020204" pitchFamily="34" charset="-122"/>
                <a:ea typeface="微软雅黑" panose="020B0503020204020204" pitchFamily="34" charset="-122"/>
              </a:rPr>
              <a:t>2020</a:t>
            </a:r>
            <a:r>
              <a:rPr lang="zh-CN" altLang="en-US" dirty="0">
                <a:solidFill>
                  <a:srgbClr val="FFFFFF"/>
                </a:solidFill>
                <a:latin typeface="微软雅黑" panose="020B0503020204020204" pitchFamily="34" charset="-122"/>
                <a:ea typeface="微软雅黑" panose="020B0503020204020204" pitchFamily="34" charset="-122"/>
              </a:rPr>
              <a:t>年</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88" name="文本框 70"/>
          <p:cNvSpPr txBox="1">
            <a:spLocks noChangeArrowheads="1"/>
          </p:cNvSpPr>
          <p:nvPr/>
        </p:nvSpPr>
        <p:spPr bwMode="auto">
          <a:xfrm>
            <a:off x="2587625" y="4637088"/>
            <a:ext cx="1136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1400">
                <a:solidFill>
                  <a:srgbClr val="40CDAC"/>
                </a:solidFill>
                <a:latin typeface="微软雅黑" panose="020B0503020204020204" pitchFamily="34" charset="-122"/>
                <a:ea typeface="微软雅黑" panose="020B0503020204020204" pitchFamily="34" charset="-122"/>
              </a:rPr>
              <a:t>+</a:t>
            </a:r>
            <a:r>
              <a:rPr lang="en-US" altLang="zh-CN" sz="2400">
                <a:solidFill>
                  <a:srgbClr val="40CDAC"/>
                </a:solidFill>
                <a:latin typeface="微软雅黑" panose="020B0503020204020204" pitchFamily="34" charset="-122"/>
                <a:ea typeface="微软雅黑" panose="020B0503020204020204" pitchFamily="34" charset="-122"/>
              </a:rPr>
              <a:t>100%</a:t>
            </a:r>
            <a:endParaRPr lang="zh-CN" altLang="en-US" sz="1400">
              <a:solidFill>
                <a:srgbClr val="40CDAC"/>
              </a:solidFill>
              <a:latin typeface="微软雅黑" panose="020B0503020204020204" pitchFamily="34" charset="-122"/>
              <a:ea typeface="微软雅黑" panose="020B0503020204020204" pitchFamily="34" charset="-122"/>
            </a:endParaRPr>
          </a:p>
        </p:txBody>
      </p:sp>
      <p:sp>
        <p:nvSpPr>
          <p:cNvPr id="289" name="文本框 74"/>
          <p:cNvSpPr txBox="1">
            <a:spLocks noChangeArrowheads="1"/>
          </p:cNvSpPr>
          <p:nvPr/>
        </p:nvSpPr>
        <p:spPr bwMode="auto">
          <a:xfrm>
            <a:off x="3341688" y="4011613"/>
            <a:ext cx="113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1400">
                <a:solidFill>
                  <a:srgbClr val="40CDAC"/>
                </a:solidFill>
                <a:latin typeface="微软雅黑" panose="020B0503020204020204" pitchFamily="34" charset="-122"/>
                <a:ea typeface="微软雅黑" panose="020B0503020204020204" pitchFamily="34" charset="-122"/>
              </a:rPr>
              <a:t>+</a:t>
            </a:r>
            <a:r>
              <a:rPr lang="en-US" altLang="zh-CN" sz="2400">
                <a:solidFill>
                  <a:srgbClr val="40CDAC"/>
                </a:solidFill>
                <a:latin typeface="微软雅黑" panose="020B0503020204020204" pitchFamily="34" charset="-122"/>
                <a:ea typeface="微软雅黑" panose="020B0503020204020204" pitchFamily="34" charset="-122"/>
              </a:rPr>
              <a:t>150%</a:t>
            </a:r>
            <a:endParaRPr lang="zh-CN" altLang="en-US" sz="1400">
              <a:solidFill>
                <a:srgbClr val="40CDAC"/>
              </a:solidFill>
              <a:latin typeface="微软雅黑" panose="020B0503020204020204" pitchFamily="34" charset="-122"/>
              <a:ea typeface="微软雅黑" panose="020B0503020204020204" pitchFamily="34" charset="-122"/>
            </a:endParaRPr>
          </a:p>
        </p:txBody>
      </p:sp>
      <p:sp>
        <p:nvSpPr>
          <p:cNvPr id="290" name="文本框 75"/>
          <p:cNvSpPr txBox="1">
            <a:spLocks noChangeArrowheads="1"/>
          </p:cNvSpPr>
          <p:nvPr/>
        </p:nvSpPr>
        <p:spPr bwMode="auto">
          <a:xfrm>
            <a:off x="4095750" y="3305175"/>
            <a:ext cx="113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1400">
                <a:solidFill>
                  <a:srgbClr val="40CDAC"/>
                </a:solidFill>
                <a:latin typeface="微软雅黑" panose="020B0503020204020204" pitchFamily="34" charset="-122"/>
                <a:ea typeface="微软雅黑" panose="020B0503020204020204" pitchFamily="34" charset="-122"/>
              </a:rPr>
              <a:t>+</a:t>
            </a:r>
            <a:r>
              <a:rPr lang="en-US" altLang="zh-CN" sz="2400">
                <a:solidFill>
                  <a:srgbClr val="40CDAC"/>
                </a:solidFill>
                <a:latin typeface="微软雅黑" panose="020B0503020204020204" pitchFamily="34" charset="-122"/>
                <a:ea typeface="微软雅黑" panose="020B0503020204020204" pitchFamily="34" charset="-122"/>
              </a:rPr>
              <a:t>150%</a:t>
            </a:r>
            <a:endParaRPr lang="zh-CN" altLang="en-US" sz="1400">
              <a:solidFill>
                <a:srgbClr val="40CDAC"/>
              </a:solidFill>
              <a:latin typeface="微软雅黑" panose="020B0503020204020204" pitchFamily="34" charset="-122"/>
              <a:ea typeface="微软雅黑" panose="020B0503020204020204" pitchFamily="34" charset="-122"/>
            </a:endParaRPr>
          </a:p>
        </p:txBody>
      </p:sp>
      <p:sp>
        <p:nvSpPr>
          <p:cNvPr id="291" name="文本框 76"/>
          <p:cNvSpPr txBox="1">
            <a:spLocks noChangeArrowheads="1"/>
          </p:cNvSpPr>
          <p:nvPr/>
        </p:nvSpPr>
        <p:spPr bwMode="auto">
          <a:xfrm>
            <a:off x="4849813" y="2439988"/>
            <a:ext cx="1135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1400" dirty="0">
                <a:solidFill>
                  <a:srgbClr val="40CDAC"/>
                </a:solidFill>
                <a:latin typeface="微软雅黑" panose="020B0503020204020204" pitchFamily="34" charset="-122"/>
                <a:ea typeface="微软雅黑" panose="020B0503020204020204" pitchFamily="34" charset="-122"/>
              </a:rPr>
              <a:t>+</a:t>
            </a:r>
            <a:r>
              <a:rPr lang="en-US" altLang="zh-CN" sz="2400" dirty="0">
                <a:solidFill>
                  <a:srgbClr val="40CDAC"/>
                </a:solidFill>
                <a:latin typeface="微软雅黑" panose="020B0503020204020204" pitchFamily="34" charset="-122"/>
                <a:ea typeface="微软雅黑" panose="020B0503020204020204" pitchFamily="34" charset="-122"/>
              </a:rPr>
              <a:t>180%</a:t>
            </a:r>
            <a:endParaRPr lang="zh-CN" altLang="en-US" sz="1400" dirty="0">
              <a:solidFill>
                <a:srgbClr val="40CDAC"/>
              </a:solidFill>
              <a:latin typeface="微软雅黑" panose="020B0503020204020204" pitchFamily="34" charset="-122"/>
              <a:ea typeface="微软雅黑" panose="020B0503020204020204" pitchFamily="34" charset="-122"/>
            </a:endParaRPr>
          </a:p>
        </p:txBody>
      </p:sp>
      <p:sp>
        <p:nvSpPr>
          <p:cNvPr id="292" name="Freeform 5"/>
          <p:cNvSpPr/>
          <p:nvPr/>
        </p:nvSpPr>
        <p:spPr bwMode="auto">
          <a:xfrm rot="5400000">
            <a:off x="1431192" y="1392850"/>
            <a:ext cx="2595675" cy="234236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93" name="Freeform 5"/>
          <p:cNvSpPr/>
          <p:nvPr/>
        </p:nvSpPr>
        <p:spPr bwMode="auto">
          <a:xfrm rot="5400000">
            <a:off x="1578413" y="1525705"/>
            <a:ext cx="2301232" cy="207665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94" name="文本框 3"/>
          <p:cNvSpPr txBox="1"/>
          <p:nvPr/>
        </p:nvSpPr>
        <p:spPr>
          <a:xfrm>
            <a:off x="1602713" y="2564034"/>
            <a:ext cx="2240437" cy="830997"/>
          </a:xfrm>
          <a:prstGeom prst="rect">
            <a:avLst/>
          </a:prstGeom>
          <a:noFill/>
          <a:effectLst/>
        </p:spPr>
        <p:txBody>
          <a:bodyPr wrap="square" rtlCol="0">
            <a:spAutoFit/>
          </a:bodyPr>
          <a:lstStyle/>
          <a:p>
            <a:pPr algn="ctr"/>
            <a:r>
              <a:rPr lang="zh-CN" altLang="en-US" sz="2400" b="1" dirty="0">
                <a:solidFill>
                  <a:srgbClr val="FBFCF2"/>
                </a:solidFill>
                <a:latin typeface="微软雅黑" panose="020B0503020204020204" pitchFamily="34" charset="-122"/>
                <a:ea typeface="微软雅黑" panose="020B0503020204020204" pitchFamily="34" charset="-122"/>
              </a:rPr>
              <a:t>未来三年营收预测</a:t>
            </a:r>
            <a:endParaRPr lang="zh-CN" altLang="en-US" sz="2400" b="1" dirty="0">
              <a:solidFill>
                <a:srgbClr val="FBFCF2"/>
              </a:solidFill>
              <a:latin typeface="微软雅黑" panose="020B0503020204020204" pitchFamily="34" charset="-122"/>
              <a:ea typeface="微软雅黑" panose="020B0503020204020204" pitchFamily="34" charset="-122"/>
            </a:endParaRPr>
          </a:p>
        </p:txBody>
      </p:sp>
      <p:sp>
        <p:nvSpPr>
          <p:cNvPr id="298" name="Freeform 17"/>
          <p:cNvSpPr>
            <a:spLocks noEditPoints="1"/>
          </p:cNvSpPr>
          <p:nvPr/>
        </p:nvSpPr>
        <p:spPr bwMode="auto">
          <a:xfrm>
            <a:off x="2351080" y="1821935"/>
            <a:ext cx="804870" cy="666921"/>
          </a:xfrm>
          <a:custGeom>
            <a:avLst/>
            <a:gdLst>
              <a:gd name="T0" fmla="*/ 170 w 326"/>
              <a:gd name="T1" fmla="*/ 108 h 272"/>
              <a:gd name="T2" fmla="*/ 148 w 326"/>
              <a:gd name="T3" fmla="*/ 160 h 272"/>
              <a:gd name="T4" fmla="*/ 148 w 326"/>
              <a:gd name="T5" fmla="*/ 106 h 272"/>
              <a:gd name="T6" fmla="*/ 206 w 326"/>
              <a:gd name="T7" fmla="*/ 83 h 272"/>
              <a:gd name="T8" fmla="*/ 181 w 326"/>
              <a:gd name="T9" fmla="*/ 83 h 272"/>
              <a:gd name="T10" fmla="*/ 204 w 326"/>
              <a:gd name="T11" fmla="*/ 160 h 272"/>
              <a:gd name="T12" fmla="*/ 242 w 326"/>
              <a:gd name="T13" fmla="*/ 118 h 272"/>
              <a:gd name="T14" fmla="*/ 217 w 326"/>
              <a:gd name="T15" fmla="*/ 118 h 272"/>
              <a:gd name="T16" fmla="*/ 239 w 326"/>
              <a:gd name="T17" fmla="*/ 160 h 272"/>
              <a:gd name="T18" fmla="*/ 277 w 326"/>
              <a:gd name="T19" fmla="*/ 97 h 272"/>
              <a:gd name="T20" fmla="*/ 252 w 326"/>
              <a:gd name="T21" fmla="*/ 97 h 272"/>
              <a:gd name="T22" fmla="*/ 275 w 326"/>
              <a:gd name="T23" fmla="*/ 160 h 272"/>
              <a:gd name="T24" fmla="*/ 73 w 326"/>
              <a:gd name="T25" fmla="*/ 50 h 272"/>
              <a:gd name="T26" fmla="*/ 53 w 326"/>
              <a:gd name="T27" fmla="*/ 14 h 272"/>
              <a:gd name="T28" fmla="*/ 32 w 326"/>
              <a:gd name="T29" fmla="*/ 50 h 272"/>
              <a:gd name="T30" fmla="*/ 106 w 326"/>
              <a:gd name="T31" fmla="*/ 128 h 272"/>
              <a:gd name="T32" fmla="*/ 116 w 326"/>
              <a:gd name="T33" fmla="*/ 127 h 272"/>
              <a:gd name="T34" fmla="*/ 145 w 326"/>
              <a:gd name="T35" fmla="*/ 98 h 272"/>
              <a:gd name="T36" fmla="*/ 165 w 326"/>
              <a:gd name="T37" fmla="*/ 62 h 272"/>
              <a:gd name="T38" fmla="*/ 131 w 326"/>
              <a:gd name="T39" fmla="*/ 86 h 272"/>
              <a:gd name="T40" fmla="*/ 110 w 326"/>
              <a:gd name="T41" fmla="*/ 107 h 272"/>
              <a:gd name="T42" fmla="*/ 89 w 326"/>
              <a:gd name="T43" fmla="*/ 83 h 272"/>
              <a:gd name="T44" fmla="*/ 87 w 326"/>
              <a:gd name="T45" fmla="*/ 80 h 272"/>
              <a:gd name="T46" fmla="*/ 58 w 326"/>
              <a:gd name="T47" fmla="*/ 102 h 272"/>
              <a:gd name="T48" fmla="*/ 54 w 326"/>
              <a:gd name="T49" fmla="*/ 75 h 272"/>
              <a:gd name="T50" fmla="*/ 49 w 326"/>
              <a:gd name="T51" fmla="*/ 84 h 272"/>
              <a:gd name="T52" fmla="*/ 33 w 326"/>
              <a:gd name="T53" fmla="*/ 75 h 272"/>
              <a:gd name="T54" fmla="*/ 2 w 326"/>
              <a:gd name="T55" fmla="*/ 165 h 272"/>
              <a:gd name="T56" fmla="*/ 18 w 326"/>
              <a:gd name="T57" fmla="*/ 133 h 272"/>
              <a:gd name="T58" fmla="*/ 25 w 326"/>
              <a:gd name="T59" fmla="*/ 167 h 272"/>
              <a:gd name="T60" fmla="*/ 49 w 326"/>
              <a:gd name="T61" fmla="*/ 259 h 272"/>
              <a:gd name="T62" fmla="*/ 55 w 326"/>
              <a:gd name="T63" fmla="*/ 259 h 272"/>
              <a:gd name="T64" fmla="*/ 80 w 326"/>
              <a:gd name="T65" fmla="*/ 167 h 272"/>
              <a:gd name="T66" fmla="*/ 86 w 326"/>
              <a:gd name="T67" fmla="*/ 109 h 272"/>
              <a:gd name="T68" fmla="*/ 102 w 326"/>
              <a:gd name="T69" fmla="*/ 126 h 272"/>
              <a:gd name="T70" fmla="*/ 156 w 326"/>
              <a:gd name="T71" fmla="*/ 215 h 272"/>
              <a:gd name="T72" fmla="*/ 151 w 326"/>
              <a:gd name="T73" fmla="*/ 271 h 272"/>
              <a:gd name="T74" fmla="*/ 204 w 326"/>
              <a:gd name="T75" fmla="*/ 215 h 272"/>
              <a:gd name="T76" fmla="*/ 212 w 326"/>
              <a:gd name="T77" fmla="*/ 247 h 272"/>
              <a:gd name="T78" fmla="*/ 251 w 326"/>
              <a:gd name="T79" fmla="*/ 215 h 272"/>
              <a:gd name="T80" fmla="*/ 273 w 326"/>
              <a:gd name="T81" fmla="*/ 271 h 272"/>
              <a:gd name="T82" fmla="*/ 274 w 326"/>
              <a:gd name="T83" fmla="*/ 215 h 272"/>
              <a:gd name="T84" fmla="*/ 142 w 326"/>
              <a:gd name="T85" fmla="*/ 208 h 272"/>
              <a:gd name="T86" fmla="*/ 211 w 326"/>
              <a:gd name="T87" fmla="*/ 0 h 272"/>
              <a:gd name="T88" fmla="*/ 219 w 326"/>
              <a:gd name="T89" fmla="*/ 26 h 272"/>
              <a:gd name="T90" fmla="*/ 112 w 326"/>
              <a:gd name="T91" fmla="*/ 30 h 272"/>
              <a:gd name="T92" fmla="*/ 106 w 326"/>
              <a:gd name="T93" fmla="*/ 97 h 272"/>
              <a:gd name="T94" fmla="*/ 112 w 326"/>
              <a:gd name="T95" fmla="*/ 39 h 272"/>
              <a:gd name="T96" fmla="*/ 317 w 326"/>
              <a:gd name="T97" fmla="*/ 45 h 272"/>
              <a:gd name="T98" fmla="*/ 311 w 326"/>
              <a:gd name="T99" fmla="*/ 194 h 272"/>
              <a:gd name="T100" fmla="*/ 106 w 326"/>
              <a:gd name="T101" fmla="*/ 188 h 272"/>
              <a:gd name="T102" fmla="*/ 102 w 326"/>
              <a:gd name="T103" fmla="*/ 131 h 272"/>
              <a:gd name="T104" fmla="*/ 97 w 326"/>
              <a:gd name="T105" fmla="*/ 127 h 272"/>
              <a:gd name="T106" fmla="*/ 311 w 326"/>
              <a:gd name="T107" fmla="*/ 204 h 272"/>
              <a:gd name="T108" fmla="*/ 311 w 326"/>
              <a:gd name="T109" fmla="*/ 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 h="272">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01"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051729" y="144788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b="66651"/>
          <a:stretch>
            <a:fillRect/>
          </a:stretch>
        </p:blipFill>
        <p:spPr>
          <a:xfrm>
            <a:off x="7461445" y="5314865"/>
            <a:ext cx="4285859" cy="15431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292"/>
                                            </p:tgtEl>
                                            <p:attrNameLst>
                                              <p:attrName>style.visibility</p:attrName>
                                            </p:attrNameLst>
                                          </p:cBhvr>
                                          <p:to>
                                            <p:strVal val="visible"/>
                                          </p:to>
                                        </p:set>
                                        <p:anim calcmode="lin" valueType="num">
                                          <p:cBhvr>
                                            <p:cTn id="17" dur="750" fill="hold"/>
                                            <p:tgtEl>
                                              <p:spTgt spid="292"/>
                                            </p:tgtEl>
                                            <p:attrNameLst>
                                              <p:attrName>ppt_w</p:attrName>
                                            </p:attrNameLst>
                                          </p:cBhvr>
                                          <p:tavLst>
                                            <p:tav tm="0">
                                              <p:val>
                                                <p:strVal val="#ppt_w*0.70"/>
                                              </p:val>
                                            </p:tav>
                                            <p:tav tm="100000">
                                              <p:val>
                                                <p:strVal val="#ppt_w"/>
                                              </p:val>
                                            </p:tav>
                                          </p:tavLst>
                                        </p:anim>
                                        <p:anim calcmode="lin" valueType="num">
                                          <p:cBhvr>
                                            <p:cTn id="18" dur="750" fill="hold"/>
                                            <p:tgtEl>
                                              <p:spTgt spid="292"/>
                                            </p:tgtEl>
                                            <p:attrNameLst>
                                              <p:attrName>ppt_h</p:attrName>
                                            </p:attrNameLst>
                                          </p:cBhvr>
                                          <p:tavLst>
                                            <p:tav tm="0">
                                              <p:val>
                                                <p:strVal val="#ppt_h"/>
                                              </p:val>
                                            </p:tav>
                                            <p:tav tm="100000">
                                              <p:val>
                                                <p:strVal val="#ppt_h"/>
                                              </p:val>
                                            </p:tav>
                                          </p:tavLst>
                                        </p:anim>
                                        <p:animEffect transition="in" filter="fade">
                                          <p:cBhvr>
                                            <p:cTn id="19" dur="750"/>
                                            <p:tgtEl>
                                              <p:spTgt spid="292"/>
                                            </p:tgtEl>
                                          </p:cBhvr>
                                        </p:animEffect>
                                      </p:childTnLst>
                                    </p:cTn>
                                  </p:par>
                                </p:childTnLst>
                              </p:cTn>
                            </p:par>
                            <p:par>
                              <p:cTn id="20" fill="hold">
                                <p:stCondLst>
                                  <p:cond delay="3500"/>
                                </p:stCondLst>
                                <p:childTnLst>
                                  <p:par>
                                    <p:cTn id="21" presetID="55" presetClass="entr" presetSubtype="0" fill="hold" grpId="0" nodeType="afterEffect">
                                      <p:stCondLst>
                                        <p:cond delay="0"/>
                                      </p:stCondLst>
                                      <p:childTnLst>
                                        <p:set>
                                          <p:cBhvr>
                                            <p:cTn id="22" dur="1" fill="hold">
                                              <p:stCondLst>
                                                <p:cond delay="0"/>
                                              </p:stCondLst>
                                            </p:cTn>
                                            <p:tgtEl>
                                              <p:spTgt spid="293"/>
                                            </p:tgtEl>
                                            <p:attrNameLst>
                                              <p:attrName>style.visibility</p:attrName>
                                            </p:attrNameLst>
                                          </p:cBhvr>
                                          <p:to>
                                            <p:strVal val="visible"/>
                                          </p:to>
                                        </p:set>
                                        <p:anim calcmode="lin" valueType="num">
                                          <p:cBhvr>
                                            <p:cTn id="23" dur="750" fill="hold"/>
                                            <p:tgtEl>
                                              <p:spTgt spid="293"/>
                                            </p:tgtEl>
                                            <p:attrNameLst>
                                              <p:attrName>ppt_w</p:attrName>
                                            </p:attrNameLst>
                                          </p:cBhvr>
                                          <p:tavLst>
                                            <p:tav tm="0">
                                              <p:val>
                                                <p:strVal val="#ppt_w*0.70"/>
                                              </p:val>
                                            </p:tav>
                                            <p:tav tm="100000">
                                              <p:val>
                                                <p:strVal val="#ppt_w"/>
                                              </p:val>
                                            </p:tav>
                                          </p:tavLst>
                                        </p:anim>
                                        <p:anim calcmode="lin" valueType="num">
                                          <p:cBhvr>
                                            <p:cTn id="24" dur="750" fill="hold"/>
                                            <p:tgtEl>
                                              <p:spTgt spid="293"/>
                                            </p:tgtEl>
                                            <p:attrNameLst>
                                              <p:attrName>ppt_h</p:attrName>
                                            </p:attrNameLst>
                                          </p:cBhvr>
                                          <p:tavLst>
                                            <p:tav tm="0">
                                              <p:val>
                                                <p:strVal val="#ppt_h"/>
                                              </p:val>
                                            </p:tav>
                                            <p:tav tm="100000">
                                              <p:val>
                                                <p:strVal val="#ppt_h"/>
                                              </p:val>
                                            </p:tav>
                                          </p:tavLst>
                                        </p:anim>
                                        <p:animEffect transition="in" filter="fade">
                                          <p:cBhvr>
                                            <p:cTn id="25" dur="750"/>
                                            <p:tgtEl>
                                              <p:spTgt spid="293"/>
                                            </p:tgtEl>
                                          </p:cBhvr>
                                        </p:animEffect>
                                      </p:childTnLst>
                                    </p:cTn>
                                  </p:par>
                                </p:childTnLst>
                              </p:cTn>
                            </p:par>
                            <p:par>
                              <p:cTn id="26" fill="hold">
                                <p:stCondLst>
                                  <p:cond delay="450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294"/>
                                            </p:tgtEl>
                                            <p:attrNameLst>
                                              <p:attrName>style.visibility</p:attrName>
                                            </p:attrNameLst>
                                          </p:cBhvr>
                                          <p:to>
                                            <p:strVal val="visible"/>
                                          </p:to>
                                        </p:set>
                                        <p:anim calcmode="lin" valueType="num">
                                          <p:cBhvr>
                                            <p:cTn id="29" dur="500" fill="hold"/>
                                            <p:tgtEl>
                                              <p:spTgt spid="294"/>
                                            </p:tgtEl>
                                            <p:attrNameLst>
                                              <p:attrName>ppt_w</p:attrName>
                                            </p:attrNameLst>
                                          </p:cBhvr>
                                          <p:tavLst>
                                            <p:tav tm="0">
                                              <p:val>
                                                <p:fltVal val="0"/>
                                              </p:val>
                                            </p:tav>
                                            <p:tav tm="100000">
                                              <p:val>
                                                <p:strVal val="#ppt_w"/>
                                              </p:val>
                                            </p:tav>
                                          </p:tavLst>
                                        </p:anim>
                                        <p:anim calcmode="lin" valueType="num">
                                          <p:cBhvr>
                                            <p:cTn id="30" dur="500" fill="hold"/>
                                            <p:tgtEl>
                                              <p:spTgt spid="294"/>
                                            </p:tgtEl>
                                            <p:attrNameLst>
                                              <p:attrName>ppt_h</p:attrName>
                                            </p:attrNameLst>
                                          </p:cBhvr>
                                          <p:tavLst>
                                            <p:tav tm="0">
                                              <p:val>
                                                <p:fltVal val="0"/>
                                              </p:val>
                                            </p:tav>
                                            <p:tav tm="100000">
                                              <p:val>
                                                <p:strVal val="#ppt_h"/>
                                              </p:val>
                                            </p:tav>
                                          </p:tavLst>
                                        </p:anim>
                                      </p:childTnLst>
                                    </p:cTn>
                                  </p:par>
                                </p:childTnLst>
                              </p:cTn>
                            </p:par>
                            <p:par>
                              <p:cTn id="31" fill="hold">
                                <p:stCondLst>
                                  <p:cond delay="4849"/>
                                </p:stCondLst>
                                <p:childTnLst>
                                  <p:par>
                                    <p:cTn id="32" presetID="12" presetClass="entr" presetSubtype="4" fill="hold" grpId="0" nodeType="afterEffect">
                                      <p:stCondLst>
                                        <p:cond delay="0"/>
                                      </p:stCondLst>
                                      <p:childTnLst>
                                        <p:set>
                                          <p:cBhvr>
                                            <p:cTn id="33" dur="1" fill="hold">
                                              <p:stCondLst>
                                                <p:cond delay="0"/>
                                              </p:stCondLst>
                                            </p:cTn>
                                            <p:tgtEl>
                                              <p:spTgt spid="298"/>
                                            </p:tgtEl>
                                            <p:attrNameLst>
                                              <p:attrName>style.visibility</p:attrName>
                                            </p:attrNameLst>
                                          </p:cBhvr>
                                          <p:to>
                                            <p:strVal val="visible"/>
                                          </p:to>
                                        </p:set>
                                        <p:anim calcmode="lin" valueType="num">
                                          <p:cBhvr additive="base">
                                            <p:cTn id="34" dur="500"/>
                                            <p:tgtEl>
                                              <p:spTgt spid="298"/>
                                            </p:tgtEl>
                                            <p:attrNameLst>
                                              <p:attrName>ppt_y</p:attrName>
                                            </p:attrNameLst>
                                          </p:cBhvr>
                                          <p:tavLst>
                                            <p:tav tm="0">
                                              <p:val>
                                                <p:strVal val="#ppt_y+#ppt_h*1.125000"/>
                                              </p:val>
                                            </p:tav>
                                            <p:tav tm="100000">
                                              <p:val>
                                                <p:strVal val="#ppt_y"/>
                                              </p:val>
                                            </p:tav>
                                          </p:tavLst>
                                        </p:anim>
                                        <p:animEffect transition="in" filter="wipe(up)">
                                          <p:cBhvr>
                                            <p:cTn id="35" dur="500"/>
                                            <p:tgtEl>
                                              <p:spTgt spid="298"/>
                                            </p:tgtEl>
                                          </p:cBhvr>
                                        </p:animEffect>
                                      </p:childTnLst>
                                    </p:cTn>
                                  </p:par>
                                </p:childTnLst>
                              </p:cTn>
                            </p:par>
                            <p:par>
                              <p:cTn id="36" fill="hold">
                                <p:stCondLst>
                                  <p:cond delay="5349"/>
                                </p:stCondLst>
                                <p:childTnLst>
                                  <p:par>
                                    <p:cTn id="37" presetID="22" presetClass="entr" presetSubtype="4"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par>
                              <p:cTn id="40" fill="hold">
                                <p:stCondLst>
                                  <p:cond delay="5849"/>
                                </p:stCondLst>
                                <p:childTnLst>
                                  <p:par>
                                    <p:cTn id="41" presetID="2" presetClass="entr" presetSubtype="12" fill="hold" grpId="0" nodeType="afterEffect" p14:presetBounceEnd="66000">
                                      <p:stCondLst>
                                        <p:cond delay="0"/>
                                      </p:stCondLst>
                                      <p:childTnLst>
                                        <p:set>
                                          <p:cBhvr>
                                            <p:cTn id="42" dur="1" fill="hold">
                                              <p:stCondLst>
                                                <p:cond delay="0"/>
                                              </p:stCondLst>
                                            </p:cTn>
                                            <p:tgtEl>
                                              <p:spTgt spid="284"/>
                                            </p:tgtEl>
                                            <p:attrNameLst>
                                              <p:attrName>style.visibility</p:attrName>
                                            </p:attrNameLst>
                                          </p:cBhvr>
                                          <p:to>
                                            <p:strVal val="visible"/>
                                          </p:to>
                                        </p:set>
                                        <p:anim calcmode="lin" valueType="num" p14:bounceEnd="66000">
                                          <p:cBhvr additive="base">
                                            <p:cTn id="43" dur="300" fill="hold"/>
                                            <p:tgtEl>
                                              <p:spTgt spid="284"/>
                                            </p:tgtEl>
                                            <p:attrNameLst>
                                              <p:attrName>ppt_x</p:attrName>
                                            </p:attrNameLst>
                                          </p:cBhvr>
                                          <p:tavLst>
                                            <p:tav tm="0">
                                              <p:val>
                                                <p:strVal val="0-#ppt_w/2"/>
                                              </p:val>
                                            </p:tav>
                                            <p:tav tm="100000">
                                              <p:val>
                                                <p:strVal val="#ppt_x"/>
                                              </p:val>
                                            </p:tav>
                                          </p:tavLst>
                                        </p:anim>
                                        <p:anim calcmode="lin" valueType="num" p14:bounceEnd="66000">
                                          <p:cBhvr additive="base">
                                            <p:cTn id="44" dur="300" fill="hold"/>
                                            <p:tgtEl>
                                              <p:spTgt spid="284"/>
                                            </p:tgtEl>
                                            <p:attrNameLst>
                                              <p:attrName>ppt_y</p:attrName>
                                            </p:attrNameLst>
                                          </p:cBhvr>
                                          <p:tavLst>
                                            <p:tav tm="0">
                                              <p:val>
                                                <p:strVal val="1+#ppt_h/2"/>
                                              </p:val>
                                            </p:tav>
                                            <p:tav tm="100000">
                                              <p:val>
                                                <p:strVal val="#ppt_y"/>
                                              </p:val>
                                            </p:tav>
                                          </p:tavLst>
                                        </p:anim>
                                      </p:childTnLst>
                                    </p:cTn>
                                  </p:par>
                                </p:childTnLst>
                              </p:cTn>
                            </p:par>
                            <p:par>
                              <p:cTn id="45" fill="hold">
                                <p:stCondLst>
                                  <p:cond delay="6349"/>
                                </p:stCondLst>
                                <p:childTnLst>
                                  <p:par>
                                    <p:cTn id="46" presetID="2" presetClass="entr" presetSubtype="12" fill="hold" grpId="0" nodeType="afterEffect" p14:presetBounceEnd="66000">
                                      <p:stCondLst>
                                        <p:cond delay="0"/>
                                      </p:stCondLst>
                                      <p:childTnLst>
                                        <p:set>
                                          <p:cBhvr>
                                            <p:cTn id="47" dur="1" fill="hold">
                                              <p:stCondLst>
                                                <p:cond delay="0"/>
                                              </p:stCondLst>
                                            </p:cTn>
                                            <p:tgtEl>
                                              <p:spTgt spid="198"/>
                                            </p:tgtEl>
                                            <p:attrNameLst>
                                              <p:attrName>style.visibility</p:attrName>
                                            </p:attrNameLst>
                                          </p:cBhvr>
                                          <p:to>
                                            <p:strVal val="visible"/>
                                          </p:to>
                                        </p:set>
                                        <p:anim calcmode="lin" valueType="num" p14:bounceEnd="66000">
                                          <p:cBhvr additive="base">
                                            <p:cTn id="48" dur="300" fill="hold"/>
                                            <p:tgtEl>
                                              <p:spTgt spid="198"/>
                                            </p:tgtEl>
                                            <p:attrNameLst>
                                              <p:attrName>ppt_x</p:attrName>
                                            </p:attrNameLst>
                                          </p:cBhvr>
                                          <p:tavLst>
                                            <p:tav tm="0">
                                              <p:val>
                                                <p:strVal val="0-#ppt_w/2"/>
                                              </p:val>
                                            </p:tav>
                                            <p:tav tm="100000">
                                              <p:val>
                                                <p:strVal val="#ppt_x"/>
                                              </p:val>
                                            </p:tav>
                                          </p:tavLst>
                                        </p:anim>
                                        <p:anim calcmode="lin" valueType="num" p14:bounceEnd="66000">
                                          <p:cBhvr additive="base">
                                            <p:cTn id="49" dur="300" fill="hold"/>
                                            <p:tgtEl>
                                              <p:spTgt spid="198"/>
                                            </p:tgtEl>
                                            <p:attrNameLst>
                                              <p:attrName>ppt_y</p:attrName>
                                            </p:attrNameLst>
                                          </p:cBhvr>
                                          <p:tavLst>
                                            <p:tav tm="0">
                                              <p:val>
                                                <p:strVal val="1+#ppt_h/2"/>
                                              </p:val>
                                            </p:tav>
                                            <p:tav tm="100000">
                                              <p:val>
                                                <p:strVal val="#ppt_y"/>
                                              </p:val>
                                            </p:tav>
                                          </p:tavLst>
                                        </p:anim>
                                      </p:childTnLst>
                                    </p:cTn>
                                  </p:par>
                                </p:childTnLst>
                              </p:cTn>
                            </p:par>
                            <p:par>
                              <p:cTn id="50" fill="hold">
                                <p:stCondLst>
                                  <p:cond delay="6849"/>
                                </p:stCondLst>
                                <p:childTnLst>
                                  <p:par>
                                    <p:cTn id="51" presetID="2" presetClass="entr" presetSubtype="12" fill="hold" grpId="0" nodeType="afterEffect" p14:presetBounceEnd="66000">
                                      <p:stCondLst>
                                        <p:cond delay="0"/>
                                      </p:stCondLst>
                                      <p:childTnLst>
                                        <p:set>
                                          <p:cBhvr>
                                            <p:cTn id="52" dur="1" fill="hold">
                                              <p:stCondLst>
                                                <p:cond delay="0"/>
                                              </p:stCondLst>
                                            </p:cTn>
                                            <p:tgtEl>
                                              <p:spTgt spid="197"/>
                                            </p:tgtEl>
                                            <p:attrNameLst>
                                              <p:attrName>style.visibility</p:attrName>
                                            </p:attrNameLst>
                                          </p:cBhvr>
                                          <p:to>
                                            <p:strVal val="visible"/>
                                          </p:to>
                                        </p:set>
                                        <p:anim calcmode="lin" valueType="num" p14:bounceEnd="66000">
                                          <p:cBhvr additive="base">
                                            <p:cTn id="53" dur="300" fill="hold"/>
                                            <p:tgtEl>
                                              <p:spTgt spid="197"/>
                                            </p:tgtEl>
                                            <p:attrNameLst>
                                              <p:attrName>ppt_x</p:attrName>
                                            </p:attrNameLst>
                                          </p:cBhvr>
                                          <p:tavLst>
                                            <p:tav tm="0">
                                              <p:val>
                                                <p:strVal val="0-#ppt_w/2"/>
                                              </p:val>
                                            </p:tav>
                                            <p:tav tm="100000">
                                              <p:val>
                                                <p:strVal val="#ppt_x"/>
                                              </p:val>
                                            </p:tav>
                                          </p:tavLst>
                                        </p:anim>
                                        <p:anim calcmode="lin" valueType="num" p14:bounceEnd="66000">
                                          <p:cBhvr additive="base">
                                            <p:cTn id="54" dur="300" fill="hold"/>
                                            <p:tgtEl>
                                              <p:spTgt spid="197"/>
                                            </p:tgtEl>
                                            <p:attrNameLst>
                                              <p:attrName>ppt_y</p:attrName>
                                            </p:attrNameLst>
                                          </p:cBhvr>
                                          <p:tavLst>
                                            <p:tav tm="0">
                                              <p:val>
                                                <p:strVal val="1+#ppt_h/2"/>
                                              </p:val>
                                            </p:tav>
                                            <p:tav tm="100000">
                                              <p:val>
                                                <p:strVal val="#ppt_y"/>
                                              </p:val>
                                            </p:tav>
                                          </p:tavLst>
                                        </p:anim>
                                      </p:childTnLst>
                                    </p:cTn>
                                  </p:par>
                                </p:childTnLst>
                              </p:cTn>
                            </p:par>
                            <p:par>
                              <p:cTn id="55" fill="hold">
                                <p:stCondLst>
                                  <p:cond delay="7349"/>
                                </p:stCondLst>
                                <p:childTnLst>
                                  <p:par>
                                    <p:cTn id="56" presetID="2" presetClass="entr" presetSubtype="12" fill="hold" grpId="0" nodeType="afterEffect" p14:presetBounceEnd="66000">
                                      <p:stCondLst>
                                        <p:cond delay="0"/>
                                      </p:stCondLst>
                                      <p:childTnLst>
                                        <p:set>
                                          <p:cBhvr>
                                            <p:cTn id="57" dur="1" fill="hold">
                                              <p:stCondLst>
                                                <p:cond delay="0"/>
                                              </p:stCondLst>
                                            </p:cTn>
                                            <p:tgtEl>
                                              <p:spTgt spid="196"/>
                                            </p:tgtEl>
                                            <p:attrNameLst>
                                              <p:attrName>style.visibility</p:attrName>
                                            </p:attrNameLst>
                                          </p:cBhvr>
                                          <p:to>
                                            <p:strVal val="visible"/>
                                          </p:to>
                                        </p:set>
                                        <p:anim calcmode="lin" valueType="num" p14:bounceEnd="66000">
                                          <p:cBhvr additive="base">
                                            <p:cTn id="58" dur="300" fill="hold"/>
                                            <p:tgtEl>
                                              <p:spTgt spid="196"/>
                                            </p:tgtEl>
                                            <p:attrNameLst>
                                              <p:attrName>ppt_x</p:attrName>
                                            </p:attrNameLst>
                                          </p:cBhvr>
                                          <p:tavLst>
                                            <p:tav tm="0">
                                              <p:val>
                                                <p:strVal val="0-#ppt_w/2"/>
                                              </p:val>
                                            </p:tav>
                                            <p:tav tm="100000">
                                              <p:val>
                                                <p:strVal val="#ppt_x"/>
                                              </p:val>
                                            </p:tav>
                                          </p:tavLst>
                                        </p:anim>
                                        <p:anim calcmode="lin" valueType="num" p14:bounceEnd="66000">
                                          <p:cBhvr additive="base">
                                            <p:cTn id="59" dur="300" fill="hold"/>
                                            <p:tgtEl>
                                              <p:spTgt spid="196"/>
                                            </p:tgtEl>
                                            <p:attrNameLst>
                                              <p:attrName>ppt_y</p:attrName>
                                            </p:attrNameLst>
                                          </p:cBhvr>
                                          <p:tavLst>
                                            <p:tav tm="0">
                                              <p:val>
                                                <p:strVal val="1+#ppt_h/2"/>
                                              </p:val>
                                            </p:tav>
                                            <p:tav tm="100000">
                                              <p:val>
                                                <p:strVal val="#ppt_y"/>
                                              </p:val>
                                            </p:tav>
                                          </p:tavLst>
                                        </p:anim>
                                      </p:childTnLst>
                                    </p:cTn>
                                  </p:par>
                                </p:childTnLst>
                              </p:cTn>
                            </p:par>
                            <p:par>
                              <p:cTn id="60" fill="hold">
                                <p:stCondLst>
                                  <p:cond delay="7849"/>
                                </p:stCondLst>
                                <p:childTnLst>
                                  <p:par>
                                    <p:cTn id="61" presetID="2" presetClass="entr" presetSubtype="12" fill="hold" grpId="0" nodeType="afterEffect" p14:presetBounceEnd="66000">
                                      <p:stCondLst>
                                        <p:cond delay="0"/>
                                      </p:stCondLst>
                                      <p:childTnLst>
                                        <p:set>
                                          <p:cBhvr>
                                            <p:cTn id="62" dur="1" fill="hold">
                                              <p:stCondLst>
                                                <p:cond delay="0"/>
                                              </p:stCondLst>
                                            </p:cTn>
                                            <p:tgtEl>
                                              <p:spTgt spid="199"/>
                                            </p:tgtEl>
                                            <p:attrNameLst>
                                              <p:attrName>style.visibility</p:attrName>
                                            </p:attrNameLst>
                                          </p:cBhvr>
                                          <p:to>
                                            <p:strVal val="visible"/>
                                          </p:to>
                                        </p:set>
                                        <p:anim calcmode="lin" valueType="num" p14:bounceEnd="66000">
                                          <p:cBhvr additive="base">
                                            <p:cTn id="63" dur="300" fill="hold"/>
                                            <p:tgtEl>
                                              <p:spTgt spid="199"/>
                                            </p:tgtEl>
                                            <p:attrNameLst>
                                              <p:attrName>ppt_x</p:attrName>
                                            </p:attrNameLst>
                                          </p:cBhvr>
                                          <p:tavLst>
                                            <p:tav tm="0">
                                              <p:val>
                                                <p:strVal val="0-#ppt_w/2"/>
                                              </p:val>
                                            </p:tav>
                                            <p:tav tm="100000">
                                              <p:val>
                                                <p:strVal val="#ppt_x"/>
                                              </p:val>
                                            </p:tav>
                                          </p:tavLst>
                                        </p:anim>
                                        <p:anim calcmode="lin" valueType="num" p14:bounceEnd="66000">
                                          <p:cBhvr additive="base">
                                            <p:cTn id="64" dur="300" fill="hold"/>
                                            <p:tgtEl>
                                              <p:spTgt spid="199"/>
                                            </p:tgtEl>
                                            <p:attrNameLst>
                                              <p:attrName>ppt_y</p:attrName>
                                            </p:attrNameLst>
                                          </p:cBhvr>
                                          <p:tavLst>
                                            <p:tav tm="0">
                                              <p:val>
                                                <p:strVal val="1+#ppt_h/2"/>
                                              </p:val>
                                            </p:tav>
                                            <p:tav tm="100000">
                                              <p:val>
                                                <p:strVal val="#ppt_y"/>
                                              </p:val>
                                            </p:tav>
                                          </p:tavLst>
                                        </p:anim>
                                      </p:childTnLst>
                                    </p:cTn>
                                  </p:par>
                                </p:childTnLst>
                              </p:cTn>
                            </p:par>
                            <p:par>
                              <p:cTn id="65" fill="hold">
                                <p:stCondLst>
                                  <p:cond delay="8349"/>
                                </p:stCondLst>
                                <p:childTnLst>
                                  <p:par>
                                    <p:cTn id="66" presetID="2" presetClass="entr" presetSubtype="8" fill="hold" grpId="0" nodeType="afterEffect" p14:presetBounceEnd="67000">
                                      <p:stCondLst>
                                        <p:cond delay="0"/>
                                      </p:stCondLst>
                                      <p:childTnLst>
                                        <p:set>
                                          <p:cBhvr>
                                            <p:cTn id="67" dur="1" fill="hold">
                                              <p:stCondLst>
                                                <p:cond delay="0"/>
                                              </p:stCondLst>
                                            </p:cTn>
                                            <p:tgtEl>
                                              <p:spTgt spid="286"/>
                                            </p:tgtEl>
                                            <p:attrNameLst>
                                              <p:attrName>style.visibility</p:attrName>
                                            </p:attrNameLst>
                                          </p:cBhvr>
                                          <p:to>
                                            <p:strVal val="visible"/>
                                          </p:to>
                                        </p:set>
                                        <p:anim calcmode="lin" valueType="num" p14:bounceEnd="67000">
                                          <p:cBhvr additive="base">
                                            <p:cTn id="68" dur="2000" fill="hold"/>
                                            <p:tgtEl>
                                              <p:spTgt spid="286"/>
                                            </p:tgtEl>
                                            <p:attrNameLst>
                                              <p:attrName>ppt_x</p:attrName>
                                            </p:attrNameLst>
                                          </p:cBhvr>
                                          <p:tavLst>
                                            <p:tav tm="0">
                                              <p:val>
                                                <p:strVal val="0-#ppt_w/2"/>
                                              </p:val>
                                            </p:tav>
                                            <p:tav tm="100000">
                                              <p:val>
                                                <p:strVal val="#ppt_x"/>
                                              </p:val>
                                            </p:tav>
                                          </p:tavLst>
                                        </p:anim>
                                        <p:anim calcmode="lin" valueType="num" p14:bounceEnd="67000">
                                          <p:cBhvr additive="base">
                                            <p:cTn id="69" dur="2000" fill="hold"/>
                                            <p:tgtEl>
                                              <p:spTgt spid="28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14:presetBounceEnd="67000">
                                      <p:stCondLst>
                                        <p:cond delay="0"/>
                                      </p:stCondLst>
                                      <p:childTnLst>
                                        <p:set>
                                          <p:cBhvr>
                                            <p:cTn id="71" dur="1" fill="hold">
                                              <p:stCondLst>
                                                <p:cond delay="0"/>
                                              </p:stCondLst>
                                            </p:cTn>
                                            <p:tgtEl>
                                              <p:spTgt spid="210"/>
                                            </p:tgtEl>
                                            <p:attrNameLst>
                                              <p:attrName>style.visibility</p:attrName>
                                            </p:attrNameLst>
                                          </p:cBhvr>
                                          <p:to>
                                            <p:strVal val="visible"/>
                                          </p:to>
                                        </p:set>
                                        <p:anim calcmode="lin" valueType="num" p14:bounceEnd="67000">
                                          <p:cBhvr additive="base">
                                            <p:cTn id="72" dur="2000" fill="hold"/>
                                            <p:tgtEl>
                                              <p:spTgt spid="210"/>
                                            </p:tgtEl>
                                            <p:attrNameLst>
                                              <p:attrName>ppt_x</p:attrName>
                                            </p:attrNameLst>
                                          </p:cBhvr>
                                          <p:tavLst>
                                            <p:tav tm="0">
                                              <p:val>
                                                <p:strVal val="0-#ppt_w/2"/>
                                              </p:val>
                                            </p:tav>
                                            <p:tav tm="100000">
                                              <p:val>
                                                <p:strVal val="#ppt_x"/>
                                              </p:val>
                                            </p:tav>
                                          </p:tavLst>
                                        </p:anim>
                                        <p:anim calcmode="lin" valueType="num" p14:bounceEnd="67000">
                                          <p:cBhvr additive="base">
                                            <p:cTn id="73" dur="2000" fill="hold"/>
                                            <p:tgtEl>
                                              <p:spTgt spid="21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14:presetBounceEnd="67000">
                                      <p:stCondLst>
                                        <p:cond delay="0"/>
                                      </p:stCondLst>
                                      <p:childTnLst>
                                        <p:set>
                                          <p:cBhvr>
                                            <p:cTn id="75" dur="1" fill="hold">
                                              <p:stCondLst>
                                                <p:cond delay="0"/>
                                              </p:stCondLst>
                                            </p:cTn>
                                            <p:tgtEl>
                                              <p:spTgt spid="208"/>
                                            </p:tgtEl>
                                            <p:attrNameLst>
                                              <p:attrName>style.visibility</p:attrName>
                                            </p:attrNameLst>
                                          </p:cBhvr>
                                          <p:to>
                                            <p:strVal val="visible"/>
                                          </p:to>
                                        </p:set>
                                        <p:anim calcmode="lin" valueType="num" p14:bounceEnd="67000">
                                          <p:cBhvr additive="base">
                                            <p:cTn id="76" dur="2000" fill="hold"/>
                                            <p:tgtEl>
                                              <p:spTgt spid="208"/>
                                            </p:tgtEl>
                                            <p:attrNameLst>
                                              <p:attrName>ppt_x</p:attrName>
                                            </p:attrNameLst>
                                          </p:cBhvr>
                                          <p:tavLst>
                                            <p:tav tm="0">
                                              <p:val>
                                                <p:strVal val="0-#ppt_w/2"/>
                                              </p:val>
                                            </p:tav>
                                            <p:tav tm="100000">
                                              <p:val>
                                                <p:strVal val="#ppt_x"/>
                                              </p:val>
                                            </p:tav>
                                          </p:tavLst>
                                        </p:anim>
                                        <p:anim calcmode="lin" valueType="num" p14:bounceEnd="67000">
                                          <p:cBhvr additive="base">
                                            <p:cTn id="77" dur="2000" fill="hold"/>
                                            <p:tgtEl>
                                              <p:spTgt spid="208"/>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14:presetBounceEnd="67000">
                                      <p:stCondLst>
                                        <p:cond delay="0"/>
                                      </p:stCondLst>
                                      <p:childTnLst>
                                        <p:set>
                                          <p:cBhvr>
                                            <p:cTn id="79" dur="1" fill="hold">
                                              <p:stCondLst>
                                                <p:cond delay="0"/>
                                              </p:stCondLst>
                                            </p:cTn>
                                            <p:tgtEl>
                                              <p:spTgt spid="206"/>
                                            </p:tgtEl>
                                            <p:attrNameLst>
                                              <p:attrName>style.visibility</p:attrName>
                                            </p:attrNameLst>
                                          </p:cBhvr>
                                          <p:to>
                                            <p:strVal val="visible"/>
                                          </p:to>
                                        </p:set>
                                        <p:anim calcmode="lin" valueType="num" p14:bounceEnd="67000">
                                          <p:cBhvr additive="base">
                                            <p:cTn id="80" dur="2000" fill="hold"/>
                                            <p:tgtEl>
                                              <p:spTgt spid="206"/>
                                            </p:tgtEl>
                                            <p:attrNameLst>
                                              <p:attrName>ppt_x</p:attrName>
                                            </p:attrNameLst>
                                          </p:cBhvr>
                                          <p:tavLst>
                                            <p:tav tm="0">
                                              <p:val>
                                                <p:strVal val="0-#ppt_w/2"/>
                                              </p:val>
                                            </p:tav>
                                            <p:tav tm="100000">
                                              <p:val>
                                                <p:strVal val="#ppt_x"/>
                                              </p:val>
                                            </p:tav>
                                          </p:tavLst>
                                        </p:anim>
                                        <p:anim calcmode="lin" valueType="num" p14:bounceEnd="67000">
                                          <p:cBhvr additive="base">
                                            <p:cTn id="81" dur="2000" fill="hold"/>
                                            <p:tgtEl>
                                              <p:spTgt spid="206"/>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14:presetBounceEnd="67000">
                                      <p:stCondLst>
                                        <p:cond delay="0"/>
                                      </p:stCondLst>
                                      <p:childTnLst>
                                        <p:set>
                                          <p:cBhvr>
                                            <p:cTn id="83" dur="1" fill="hold">
                                              <p:stCondLst>
                                                <p:cond delay="0"/>
                                              </p:stCondLst>
                                            </p:cTn>
                                            <p:tgtEl>
                                              <p:spTgt spid="201"/>
                                            </p:tgtEl>
                                            <p:attrNameLst>
                                              <p:attrName>style.visibility</p:attrName>
                                            </p:attrNameLst>
                                          </p:cBhvr>
                                          <p:to>
                                            <p:strVal val="visible"/>
                                          </p:to>
                                        </p:set>
                                        <p:anim calcmode="lin" valueType="num" p14:bounceEnd="67000">
                                          <p:cBhvr additive="base">
                                            <p:cTn id="84" dur="2000" fill="hold"/>
                                            <p:tgtEl>
                                              <p:spTgt spid="201"/>
                                            </p:tgtEl>
                                            <p:attrNameLst>
                                              <p:attrName>ppt_x</p:attrName>
                                            </p:attrNameLst>
                                          </p:cBhvr>
                                          <p:tavLst>
                                            <p:tav tm="0">
                                              <p:val>
                                                <p:strVal val="0-#ppt_w/2"/>
                                              </p:val>
                                            </p:tav>
                                            <p:tav tm="100000">
                                              <p:val>
                                                <p:strVal val="#ppt_x"/>
                                              </p:val>
                                            </p:tav>
                                          </p:tavLst>
                                        </p:anim>
                                        <p:anim calcmode="lin" valueType="num" p14:bounceEnd="67000">
                                          <p:cBhvr additive="base">
                                            <p:cTn id="85" dur="2000" fill="hold"/>
                                            <p:tgtEl>
                                              <p:spTgt spid="201"/>
                                            </p:tgtEl>
                                            <p:attrNameLst>
                                              <p:attrName>ppt_y</p:attrName>
                                            </p:attrNameLst>
                                          </p:cBhvr>
                                          <p:tavLst>
                                            <p:tav tm="0">
                                              <p:val>
                                                <p:strVal val="#ppt_y"/>
                                              </p:val>
                                            </p:tav>
                                            <p:tav tm="100000">
                                              <p:val>
                                                <p:strVal val="#ppt_y"/>
                                              </p:val>
                                            </p:tav>
                                          </p:tavLst>
                                        </p:anim>
                                      </p:childTnLst>
                                    </p:cTn>
                                  </p:par>
                                </p:childTnLst>
                              </p:cTn>
                            </p:par>
                            <p:par>
                              <p:cTn id="86" fill="hold">
                                <p:stCondLst>
                                  <p:cond delay="10349"/>
                                </p:stCondLst>
                                <p:childTnLst>
                                  <p:par>
                                    <p:cTn id="87" presetID="14" presetClass="entr" presetSubtype="10" fill="hold" grpId="0" nodeType="afterEffect">
                                      <p:stCondLst>
                                        <p:cond delay="0"/>
                                      </p:stCondLst>
                                      <p:childTnLst>
                                        <p:set>
                                          <p:cBhvr>
                                            <p:cTn id="88" dur="1" fill="hold">
                                              <p:stCondLst>
                                                <p:cond delay="0"/>
                                              </p:stCondLst>
                                            </p:cTn>
                                            <p:tgtEl>
                                              <p:spTgt spid="287"/>
                                            </p:tgtEl>
                                            <p:attrNameLst>
                                              <p:attrName>style.visibility</p:attrName>
                                            </p:attrNameLst>
                                          </p:cBhvr>
                                          <p:to>
                                            <p:strVal val="visible"/>
                                          </p:to>
                                        </p:set>
                                        <p:animEffect transition="in" filter="randombar(horizontal)">
                                          <p:cBhvr>
                                            <p:cTn id="89" dur="500"/>
                                            <p:tgtEl>
                                              <p:spTgt spid="287"/>
                                            </p:tgtEl>
                                          </p:cBhvr>
                                        </p:animEffect>
                                      </p:childTnLst>
                                    </p:cTn>
                                  </p:par>
                                </p:childTnLst>
                              </p:cTn>
                            </p:par>
                            <p:par>
                              <p:cTn id="90" fill="hold">
                                <p:stCondLst>
                                  <p:cond delay="10849"/>
                                </p:stCondLst>
                                <p:childTnLst>
                                  <p:par>
                                    <p:cTn id="91" presetID="14" presetClass="entr" presetSubtype="10" fill="hold" grpId="0" nodeType="afterEffect">
                                      <p:stCondLst>
                                        <p:cond delay="0"/>
                                      </p:stCondLst>
                                      <p:childTnLst>
                                        <p:set>
                                          <p:cBhvr>
                                            <p:cTn id="92" dur="1" fill="hold">
                                              <p:stCondLst>
                                                <p:cond delay="0"/>
                                              </p:stCondLst>
                                            </p:cTn>
                                            <p:tgtEl>
                                              <p:spTgt spid="282"/>
                                            </p:tgtEl>
                                            <p:attrNameLst>
                                              <p:attrName>style.visibility</p:attrName>
                                            </p:attrNameLst>
                                          </p:cBhvr>
                                          <p:to>
                                            <p:strVal val="visible"/>
                                          </p:to>
                                        </p:set>
                                        <p:animEffect transition="in" filter="randombar(horizontal)">
                                          <p:cBhvr>
                                            <p:cTn id="93" dur="500"/>
                                            <p:tgtEl>
                                              <p:spTgt spid="282"/>
                                            </p:tgtEl>
                                          </p:cBhvr>
                                        </p:animEffect>
                                      </p:childTnLst>
                                    </p:cTn>
                                  </p:par>
                                </p:childTnLst>
                              </p:cTn>
                            </p:par>
                            <p:par>
                              <p:cTn id="94" fill="hold">
                                <p:stCondLst>
                                  <p:cond delay="11349"/>
                                </p:stCondLst>
                                <p:childTnLst>
                                  <p:par>
                                    <p:cTn id="95" presetID="14" presetClass="entr" presetSubtype="10" fill="hold" grpId="0" nodeType="afterEffect">
                                      <p:stCondLst>
                                        <p:cond delay="0"/>
                                      </p:stCondLst>
                                      <p:childTnLst>
                                        <p:set>
                                          <p:cBhvr>
                                            <p:cTn id="96" dur="1" fill="hold">
                                              <p:stCondLst>
                                                <p:cond delay="0"/>
                                              </p:stCondLst>
                                            </p:cTn>
                                            <p:tgtEl>
                                              <p:spTgt spid="209"/>
                                            </p:tgtEl>
                                            <p:attrNameLst>
                                              <p:attrName>style.visibility</p:attrName>
                                            </p:attrNameLst>
                                          </p:cBhvr>
                                          <p:to>
                                            <p:strVal val="visible"/>
                                          </p:to>
                                        </p:set>
                                        <p:animEffect transition="in" filter="randombar(horizontal)">
                                          <p:cBhvr>
                                            <p:cTn id="97" dur="500"/>
                                            <p:tgtEl>
                                              <p:spTgt spid="209"/>
                                            </p:tgtEl>
                                          </p:cBhvr>
                                        </p:animEffect>
                                      </p:childTnLst>
                                    </p:cTn>
                                  </p:par>
                                </p:childTnLst>
                              </p:cTn>
                            </p:par>
                            <p:par>
                              <p:cTn id="98" fill="hold">
                                <p:stCondLst>
                                  <p:cond delay="11849"/>
                                </p:stCondLst>
                                <p:childTnLst>
                                  <p:par>
                                    <p:cTn id="99" presetID="14" presetClass="entr" presetSubtype="10" fill="hold" grpId="0" nodeType="afterEffect">
                                      <p:stCondLst>
                                        <p:cond delay="0"/>
                                      </p:stCondLst>
                                      <p:childTnLst>
                                        <p:set>
                                          <p:cBhvr>
                                            <p:cTn id="100" dur="1" fill="hold">
                                              <p:stCondLst>
                                                <p:cond delay="0"/>
                                              </p:stCondLst>
                                            </p:cTn>
                                            <p:tgtEl>
                                              <p:spTgt spid="207"/>
                                            </p:tgtEl>
                                            <p:attrNameLst>
                                              <p:attrName>style.visibility</p:attrName>
                                            </p:attrNameLst>
                                          </p:cBhvr>
                                          <p:to>
                                            <p:strVal val="visible"/>
                                          </p:to>
                                        </p:set>
                                        <p:animEffect transition="in" filter="randombar(horizontal)">
                                          <p:cBhvr>
                                            <p:cTn id="101" dur="500"/>
                                            <p:tgtEl>
                                              <p:spTgt spid="207"/>
                                            </p:tgtEl>
                                          </p:cBhvr>
                                        </p:animEffect>
                                      </p:childTnLst>
                                    </p:cTn>
                                  </p:par>
                                </p:childTnLst>
                              </p:cTn>
                            </p:par>
                            <p:par>
                              <p:cTn id="102" fill="hold">
                                <p:stCondLst>
                                  <p:cond delay="12349"/>
                                </p:stCondLst>
                                <p:childTnLst>
                                  <p:par>
                                    <p:cTn id="103" presetID="14" presetClass="entr" presetSubtype="10" fill="hold" grpId="0" nodeType="after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randombar(horizontal)">
                                          <p:cBhvr>
                                            <p:cTn id="105" dur="500"/>
                                            <p:tgtEl>
                                              <p:spTgt spid="202"/>
                                            </p:tgtEl>
                                          </p:cBhvr>
                                        </p:animEffect>
                                      </p:childTnLst>
                                    </p:cTn>
                                  </p:par>
                                </p:childTnLst>
                              </p:cTn>
                            </p:par>
                            <p:par>
                              <p:cTn id="106" fill="hold">
                                <p:stCondLst>
                                  <p:cond delay="12849"/>
                                </p:stCondLst>
                                <p:childTnLst>
                                  <p:par>
                                    <p:cTn id="107" presetID="22" presetClass="entr" presetSubtype="8" fill="hold" grpId="0" nodeType="afterEffect">
                                      <p:stCondLst>
                                        <p:cond delay="0"/>
                                      </p:stCondLst>
                                      <p:childTnLst>
                                        <p:set>
                                          <p:cBhvr>
                                            <p:cTn id="108" dur="1" fill="hold">
                                              <p:stCondLst>
                                                <p:cond delay="0"/>
                                              </p:stCondLst>
                                            </p:cTn>
                                            <p:tgtEl>
                                              <p:spTgt spid="285"/>
                                            </p:tgtEl>
                                            <p:attrNameLst>
                                              <p:attrName>style.visibility</p:attrName>
                                            </p:attrNameLst>
                                          </p:cBhvr>
                                          <p:to>
                                            <p:strVal val="visible"/>
                                          </p:to>
                                        </p:set>
                                        <p:animEffect transition="in" filter="wipe(left)">
                                          <p:cBhvr>
                                            <p:cTn id="109" dur="500"/>
                                            <p:tgtEl>
                                              <p:spTgt spid="28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05"/>
                                            </p:tgtEl>
                                            <p:attrNameLst>
                                              <p:attrName>style.visibility</p:attrName>
                                            </p:attrNameLst>
                                          </p:cBhvr>
                                          <p:to>
                                            <p:strVal val="visible"/>
                                          </p:to>
                                        </p:set>
                                        <p:animEffect transition="in" filter="wipe(left)">
                                          <p:cBhvr>
                                            <p:cTn id="112" dur="500"/>
                                            <p:tgtEl>
                                              <p:spTgt spid="20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04"/>
                                            </p:tgtEl>
                                            <p:attrNameLst>
                                              <p:attrName>style.visibility</p:attrName>
                                            </p:attrNameLst>
                                          </p:cBhvr>
                                          <p:to>
                                            <p:strVal val="visible"/>
                                          </p:to>
                                        </p:set>
                                        <p:animEffect transition="in" filter="wipe(left)">
                                          <p:cBhvr>
                                            <p:cTn id="115" dur="500"/>
                                            <p:tgtEl>
                                              <p:spTgt spid="20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03"/>
                                            </p:tgtEl>
                                            <p:attrNameLst>
                                              <p:attrName>style.visibility</p:attrName>
                                            </p:attrNameLst>
                                          </p:cBhvr>
                                          <p:to>
                                            <p:strVal val="visible"/>
                                          </p:to>
                                        </p:set>
                                        <p:animEffect transition="in" filter="wipe(left)">
                                          <p:cBhvr>
                                            <p:cTn id="118" dur="500"/>
                                            <p:tgtEl>
                                              <p:spTgt spid="203"/>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00"/>
                                            </p:tgtEl>
                                            <p:attrNameLst>
                                              <p:attrName>style.visibility</p:attrName>
                                            </p:attrNameLst>
                                          </p:cBhvr>
                                          <p:to>
                                            <p:strVal val="visible"/>
                                          </p:to>
                                        </p:set>
                                        <p:animEffect transition="in" filter="wipe(left)">
                                          <p:cBhvr>
                                            <p:cTn id="121" dur="500"/>
                                            <p:tgtEl>
                                              <p:spTgt spid="200"/>
                                            </p:tgtEl>
                                          </p:cBhvr>
                                        </p:animEffect>
                                      </p:childTnLst>
                                    </p:cTn>
                                  </p:par>
                                </p:childTnLst>
                              </p:cTn>
                            </p:par>
                            <p:par>
                              <p:cTn id="122" fill="hold">
                                <p:stCondLst>
                                  <p:cond delay="13349"/>
                                </p:stCondLst>
                                <p:childTnLst>
                                  <p:par>
                                    <p:cTn id="123" presetID="23" presetClass="entr" presetSubtype="16" fill="hold" grpId="0" nodeType="afterEffect">
                                      <p:stCondLst>
                                        <p:cond delay="0"/>
                                      </p:stCondLst>
                                      <p:iterate type="lt">
                                        <p:tmPct val="10000"/>
                                      </p:iterate>
                                      <p:childTnLst>
                                        <p:set>
                                          <p:cBhvr>
                                            <p:cTn id="124" dur="1" fill="hold">
                                              <p:stCondLst>
                                                <p:cond delay="0"/>
                                              </p:stCondLst>
                                            </p:cTn>
                                            <p:tgtEl>
                                              <p:spTgt spid="291"/>
                                            </p:tgtEl>
                                            <p:attrNameLst>
                                              <p:attrName>style.visibility</p:attrName>
                                            </p:attrNameLst>
                                          </p:cBhvr>
                                          <p:to>
                                            <p:strVal val="visible"/>
                                          </p:to>
                                        </p:set>
                                        <p:anim calcmode="lin" valueType="num">
                                          <p:cBhvr>
                                            <p:cTn id="125" dur="500" fill="hold"/>
                                            <p:tgtEl>
                                              <p:spTgt spid="291"/>
                                            </p:tgtEl>
                                            <p:attrNameLst>
                                              <p:attrName>ppt_w</p:attrName>
                                            </p:attrNameLst>
                                          </p:cBhvr>
                                          <p:tavLst>
                                            <p:tav tm="0">
                                              <p:val>
                                                <p:fltVal val="0"/>
                                              </p:val>
                                            </p:tav>
                                            <p:tav tm="100000">
                                              <p:val>
                                                <p:strVal val="#ppt_w"/>
                                              </p:val>
                                            </p:tav>
                                          </p:tavLst>
                                        </p:anim>
                                        <p:anim calcmode="lin" valueType="num">
                                          <p:cBhvr>
                                            <p:cTn id="126" dur="500" fill="hold"/>
                                            <p:tgtEl>
                                              <p:spTgt spid="291"/>
                                            </p:tgtEl>
                                            <p:attrNameLst>
                                              <p:attrName>ppt_h</p:attrName>
                                            </p:attrNameLst>
                                          </p:cBhvr>
                                          <p:tavLst>
                                            <p:tav tm="0">
                                              <p:val>
                                                <p:fltVal val="0"/>
                                              </p:val>
                                            </p:tav>
                                            <p:tav tm="100000">
                                              <p:val>
                                                <p:strVal val="#ppt_h"/>
                                              </p:val>
                                            </p:tav>
                                          </p:tavLst>
                                        </p:anim>
                                      </p:childTnLst>
                                    </p:cTn>
                                  </p:par>
                                </p:childTnLst>
                              </p:cTn>
                            </p:par>
                            <p:par>
                              <p:cTn id="127" fill="hold">
                                <p:stCondLst>
                                  <p:cond delay="13050"/>
                                </p:stCondLst>
                                <p:childTnLst>
                                  <p:par>
                                    <p:cTn id="128" presetID="23" presetClass="entr" presetSubtype="16" fill="hold" grpId="0" nodeType="afterEffect">
                                      <p:stCondLst>
                                        <p:cond delay="0"/>
                                      </p:stCondLst>
                                      <p:iterate type="lt">
                                        <p:tmPct val="10000"/>
                                      </p:iterate>
                                      <p:childTnLst>
                                        <p:set>
                                          <p:cBhvr>
                                            <p:cTn id="129" dur="1" fill="hold">
                                              <p:stCondLst>
                                                <p:cond delay="0"/>
                                              </p:stCondLst>
                                            </p:cTn>
                                            <p:tgtEl>
                                              <p:spTgt spid="290"/>
                                            </p:tgtEl>
                                            <p:attrNameLst>
                                              <p:attrName>style.visibility</p:attrName>
                                            </p:attrNameLst>
                                          </p:cBhvr>
                                          <p:to>
                                            <p:strVal val="visible"/>
                                          </p:to>
                                        </p:set>
                                        <p:anim calcmode="lin" valueType="num">
                                          <p:cBhvr>
                                            <p:cTn id="130" dur="500" fill="hold"/>
                                            <p:tgtEl>
                                              <p:spTgt spid="290"/>
                                            </p:tgtEl>
                                            <p:attrNameLst>
                                              <p:attrName>ppt_w</p:attrName>
                                            </p:attrNameLst>
                                          </p:cBhvr>
                                          <p:tavLst>
                                            <p:tav tm="0">
                                              <p:val>
                                                <p:fltVal val="0"/>
                                              </p:val>
                                            </p:tav>
                                            <p:tav tm="100000">
                                              <p:val>
                                                <p:strVal val="#ppt_w"/>
                                              </p:val>
                                            </p:tav>
                                          </p:tavLst>
                                        </p:anim>
                                        <p:anim calcmode="lin" valueType="num">
                                          <p:cBhvr>
                                            <p:cTn id="131" dur="500" fill="hold"/>
                                            <p:tgtEl>
                                              <p:spTgt spid="290"/>
                                            </p:tgtEl>
                                            <p:attrNameLst>
                                              <p:attrName>ppt_h</p:attrName>
                                            </p:attrNameLst>
                                          </p:cBhvr>
                                          <p:tavLst>
                                            <p:tav tm="0">
                                              <p:val>
                                                <p:fltVal val="0"/>
                                              </p:val>
                                            </p:tav>
                                            <p:tav tm="100000">
                                              <p:val>
                                                <p:strVal val="#ppt_h"/>
                                              </p:val>
                                            </p:tav>
                                          </p:tavLst>
                                        </p:anim>
                                      </p:childTnLst>
                                    </p:cTn>
                                  </p:par>
                                </p:childTnLst>
                              </p:cTn>
                            </p:par>
                            <p:par>
                              <p:cTn id="132" fill="hold">
                                <p:stCondLst>
                                  <p:cond delay="13750"/>
                                </p:stCondLst>
                                <p:childTnLst>
                                  <p:par>
                                    <p:cTn id="133" presetID="23" presetClass="entr" presetSubtype="16" fill="hold" grpId="0" nodeType="afterEffect">
                                      <p:stCondLst>
                                        <p:cond delay="0"/>
                                      </p:stCondLst>
                                      <p:iterate type="lt">
                                        <p:tmPct val="10000"/>
                                      </p:iterate>
                                      <p:childTnLst>
                                        <p:set>
                                          <p:cBhvr>
                                            <p:cTn id="134" dur="1" fill="hold">
                                              <p:stCondLst>
                                                <p:cond delay="0"/>
                                              </p:stCondLst>
                                            </p:cTn>
                                            <p:tgtEl>
                                              <p:spTgt spid="289"/>
                                            </p:tgtEl>
                                            <p:attrNameLst>
                                              <p:attrName>style.visibility</p:attrName>
                                            </p:attrNameLst>
                                          </p:cBhvr>
                                          <p:to>
                                            <p:strVal val="visible"/>
                                          </p:to>
                                        </p:set>
                                        <p:anim calcmode="lin" valueType="num">
                                          <p:cBhvr>
                                            <p:cTn id="135" dur="500" fill="hold"/>
                                            <p:tgtEl>
                                              <p:spTgt spid="289"/>
                                            </p:tgtEl>
                                            <p:attrNameLst>
                                              <p:attrName>ppt_w</p:attrName>
                                            </p:attrNameLst>
                                          </p:cBhvr>
                                          <p:tavLst>
                                            <p:tav tm="0">
                                              <p:val>
                                                <p:fltVal val="0"/>
                                              </p:val>
                                            </p:tav>
                                            <p:tav tm="100000">
                                              <p:val>
                                                <p:strVal val="#ppt_w"/>
                                              </p:val>
                                            </p:tav>
                                          </p:tavLst>
                                        </p:anim>
                                        <p:anim calcmode="lin" valueType="num">
                                          <p:cBhvr>
                                            <p:cTn id="136" dur="500" fill="hold"/>
                                            <p:tgtEl>
                                              <p:spTgt spid="289"/>
                                            </p:tgtEl>
                                            <p:attrNameLst>
                                              <p:attrName>ppt_h</p:attrName>
                                            </p:attrNameLst>
                                          </p:cBhvr>
                                          <p:tavLst>
                                            <p:tav tm="0">
                                              <p:val>
                                                <p:fltVal val="0"/>
                                              </p:val>
                                            </p:tav>
                                            <p:tav tm="100000">
                                              <p:val>
                                                <p:strVal val="#ppt_h"/>
                                              </p:val>
                                            </p:tav>
                                          </p:tavLst>
                                        </p:anim>
                                      </p:childTnLst>
                                    </p:cTn>
                                  </p:par>
                                </p:childTnLst>
                              </p:cTn>
                            </p:par>
                            <p:par>
                              <p:cTn id="137" fill="hold">
                                <p:stCondLst>
                                  <p:cond delay="14450"/>
                                </p:stCondLst>
                                <p:childTnLst>
                                  <p:par>
                                    <p:cTn id="138" presetID="23" presetClass="entr" presetSubtype="16" fill="hold" grpId="0" nodeType="afterEffect">
                                      <p:stCondLst>
                                        <p:cond delay="0"/>
                                      </p:stCondLst>
                                      <p:iterate type="lt">
                                        <p:tmPct val="10000"/>
                                      </p:iterate>
                                      <p:childTnLst>
                                        <p:set>
                                          <p:cBhvr>
                                            <p:cTn id="139" dur="1" fill="hold">
                                              <p:stCondLst>
                                                <p:cond delay="0"/>
                                              </p:stCondLst>
                                            </p:cTn>
                                            <p:tgtEl>
                                              <p:spTgt spid="288"/>
                                            </p:tgtEl>
                                            <p:attrNameLst>
                                              <p:attrName>style.visibility</p:attrName>
                                            </p:attrNameLst>
                                          </p:cBhvr>
                                          <p:to>
                                            <p:strVal val="visible"/>
                                          </p:to>
                                        </p:set>
                                        <p:anim calcmode="lin" valueType="num">
                                          <p:cBhvr>
                                            <p:cTn id="140" dur="500" fill="hold"/>
                                            <p:tgtEl>
                                              <p:spTgt spid="288"/>
                                            </p:tgtEl>
                                            <p:attrNameLst>
                                              <p:attrName>ppt_w</p:attrName>
                                            </p:attrNameLst>
                                          </p:cBhvr>
                                          <p:tavLst>
                                            <p:tav tm="0">
                                              <p:val>
                                                <p:fltVal val="0"/>
                                              </p:val>
                                            </p:tav>
                                            <p:tav tm="100000">
                                              <p:val>
                                                <p:strVal val="#ppt_w"/>
                                              </p:val>
                                            </p:tav>
                                          </p:tavLst>
                                        </p:anim>
                                        <p:anim calcmode="lin" valueType="num">
                                          <p:cBhvr>
                                            <p:cTn id="141" dur="500" fill="hold"/>
                                            <p:tgtEl>
                                              <p:spTgt spid="288"/>
                                            </p:tgtEl>
                                            <p:attrNameLst>
                                              <p:attrName>ppt_h</p:attrName>
                                            </p:attrNameLst>
                                          </p:cBhvr>
                                          <p:tavLst>
                                            <p:tav tm="0">
                                              <p:val>
                                                <p:fltVal val="0"/>
                                              </p:val>
                                            </p:tav>
                                            <p:tav tm="100000">
                                              <p:val>
                                                <p:strVal val="#ppt_h"/>
                                              </p:val>
                                            </p:tav>
                                          </p:tavLst>
                                        </p:anim>
                                      </p:childTnLst>
                                    </p:cTn>
                                  </p:par>
                                  <p:par>
                                    <p:cTn id="142" presetID="52" presetClass="entr" presetSubtype="0" fill="hold" nodeType="withEffect">
                                      <p:stCondLst>
                                        <p:cond delay="0"/>
                                      </p:stCondLst>
                                      <p:childTnLst>
                                        <p:set>
                                          <p:cBhvr>
                                            <p:cTn id="143" dur="1" fill="hold">
                                              <p:stCondLst>
                                                <p:cond delay="0"/>
                                              </p:stCondLst>
                                            </p:cTn>
                                            <p:tgtEl>
                                              <p:spTgt spid="301"/>
                                            </p:tgtEl>
                                            <p:attrNameLst>
                                              <p:attrName>style.visibility</p:attrName>
                                            </p:attrNameLst>
                                          </p:cBhvr>
                                          <p:to>
                                            <p:strVal val="visible"/>
                                          </p:to>
                                        </p:set>
                                        <p:animScale>
                                          <p:cBhvr>
                                            <p:cTn id="144"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301"/>
                                            </p:tgtEl>
                                            <p:attrNameLst>
                                              <p:attrName>ppt_x</p:attrName>
                                              <p:attrName>ppt_y</p:attrName>
                                            </p:attrNameLst>
                                          </p:cBhvr>
                                        </p:animMotion>
                                        <p:animEffect transition="in" filter="fade">
                                          <p:cBhvr>
                                            <p:cTn id="146" dur="1000"/>
                                            <p:tgtEl>
                                              <p:spTgt spid="301"/>
                                            </p:tgtEl>
                                          </p:cBhvr>
                                        </p:animEffect>
                                      </p:childTnLst>
                                    </p:cTn>
                                  </p:par>
                                  <p:par>
                                    <p:cTn id="147" presetID="52" presetClass="entr" presetSubtype="0" fill="hold" nodeType="withEffect">
                                      <p:stCondLst>
                                        <p:cond delay="200"/>
                                      </p:stCondLst>
                                      <p:childTnLst>
                                        <p:set>
                                          <p:cBhvr>
                                            <p:cTn id="148" dur="1" fill="hold">
                                              <p:stCondLst>
                                                <p:cond delay="0"/>
                                              </p:stCondLst>
                                            </p:cTn>
                                            <p:tgtEl>
                                              <p:spTgt spid="3"/>
                                            </p:tgtEl>
                                            <p:attrNameLst>
                                              <p:attrName>style.visibility</p:attrName>
                                            </p:attrNameLst>
                                          </p:cBhvr>
                                          <p:to>
                                            <p:strVal val="visible"/>
                                          </p:to>
                                        </p:set>
                                        <p:animScale>
                                          <p:cBhvr>
                                            <p:cTn id="14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3"/>
                                            </p:tgtEl>
                                            <p:attrNameLst>
                                              <p:attrName>ppt_x</p:attrName>
                                              <p:attrName>ppt_y</p:attrName>
                                            </p:attrNameLst>
                                          </p:cBhvr>
                                        </p:animMotion>
                                        <p:animEffect transition="in" filter="fade">
                                          <p:cBhvr>
                                            <p:cTn id="1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6" grpId="0" animBg="1"/>
          <p:bldP spid="197" grpId="0" animBg="1"/>
          <p:bldP spid="198" grpId="0" animBg="1"/>
          <p:bldP spid="199" grpId="0" animBg="1"/>
          <p:bldP spid="200" grpId="0"/>
          <p:bldP spid="201" grpId="0" animBg="1"/>
          <p:bldP spid="202" grpId="0"/>
          <p:bldP spid="203" grpId="0"/>
          <p:bldP spid="204" grpId="0"/>
          <p:bldP spid="205" grpId="0"/>
          <p:bldP spid="206" grpId="0" animBg="1"/>
          <p:bldP spid="207" grpId="0"/>
          <p:bldP spid="208" grpId="0" animBg="1"/>
          <p:bldP spid="209" grpId="0"/>
          <p:bldP spid="210" grpId="0" animBg="1"/>
          <p:bldP spid="282" grpId="0"/>
          <p:bldP spid="284" grpId="0" animBg="1"/>
          <p:bldP spid="285" grpId="0"/>
          <p:bldP spid="286" grpId="0" animBg="1"/>
          <p:bldP spid="287" grpId="0"/>
          <p:bldP spid="288" grpId="0"/>
          <p:bldP spid="289" grpId="0"/>
          <p:bldP spid="290" grpId="0"/>
          <p:bldP spid="291" grpId="0"/>
          <p:bldP spid="292" grpId="0" animBg="1"/>
          <p:bldP spid="293" grpId="0" animBg="1"/>
          <p:bldP spid="294" grpId="0"/>
          <p:bldP spid="29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292"/>
                                            </p:tgtEl>
                                            <p:attrNameLst>
                                              <p:attrName>style.visibility</p:attrName>
                                            </p:attrNameLst>
                                          </p:cBhvr>
                                          <p:to>
                                            <p:strVal val="visible"/>
                                          </p:to>
                                        </p:set>
                                        <p:anim calcmode="lin" valueType="num">
                                          <p:cBhvr>
                                            <p:cTn id="17" dur="750" fill="hold"/>
                                            <p:tgtEl>
                                              <p:spTgt spid="292"/>
                                            </p:tgtEl>
                                            <p:attrNameLst>
                                              <p:attrName>ppt_w</p:attrName>
                                            </p:attrNameLst>
                                          </p:cBhvr>
                                          <p:tavLst>
                                            <p:tav tm="0">
                                              <p:val>
                                                <p:strVal val="#ppt_w*0.70"/>
                                              </p:val>
                                            </p:tav>
                                            <p:tav tm="100000">
                                              <p:val>
                                                <p:strVal val="#ppt_w"/>
                                              </p:val>
                                            </p:tav>
                                          </p:tavLst>
                                        </p:anim>
                                        <p:anim calcmode="lin" valueType="num">
                                          <p:cBhvr>
                                            <p:cTn id="18" dur="750" fill="hold"/>
                                            <p:tgtEl>
                                              <p:spTgt spid="292"/>
                                            </p:tgtEl>
                                            <p:attrNameLst>
                                              <p:attrName>ppt_h</p:attrName>
                                            </p:attrNameLst>
                                          </p:cBhvr>
                                          <p:tavLst>
                                            <p:tav tm="0">
                                              <p:val>
                                                <p:strVal val="#ppt_h"/>
                                              </p:val>
                                            </p:tav>
                                            <p:tav tm="100000">
                                              <p:val>
                                                <p:strVal val="#ppt_h"/>
                                              </p:val>
                                            </p:tav>
                                          </p:tavLst>
                                        </p:anim>
                                        <p:animEffect transition="in" filter="fade">
                                          <p:cBhvr>
                                            <p:cTn id="19" dur="750"/>
                                            <p:tgtEl>
                                              <p:spTgt spid="292"/>
                                            </p:tgtEl>
                                          </p:cBhvr>
                                        </p:animEffect>
                                      </p:childTnLst>
                                    </p:cTn>
                                  </p:par>
                                </p:childTnLst>
                              </p:cTn>
                            </p:par>
                            <p:par>
                              <p:cTn id="20" fill="hold">
                                <p:stCondLst>
                                  <p:cond delay="3500"/>
                                </p:stCondLst>
                                <p:childTnLst>
                                  <p:par>
                                    <p:cTn id="21" presetID="55" presetClass="entr" presetSubtype="0" fill="hold" grpId="0" nodeType="afterEffect">
                                      <p:stCondLst>
                                        <p:cond delay="0"/>
                                      </p:stCondLst>
                                      <p:childTnLst>
                                        <p:set>
                                          <p:cBhvr>
                                            <p:cTn id="22" dur="1" fill="hold">
                                              <p:stCondLst>
                                                <p:cond delay="0"/>
                                              </p:stCondLst>
                                            </p:cTn>
                                            <p:tgtEl>
                                              <p:spTgt spid="293"/>
                                            </p:tgtEl>
                                            <p:attrNameLst>
                                              <p:attrName>style.visibility</p:attrName>
                                            </p:attrNameLst>
                                          </p:cBhvr>
                                          <p:to>
                                            <p:strVal val="visible"/>
                                          </p:to>
                                        </p:set>
                                        <p:anim calcmode="lin" valueType="num">
                                          <p:cBhvr>
                                            <p:cTn id="23" dur="750" fill="hold"/>
                                            <p:tgtEl>
                                              <p:spTgt spid="293"/>
                                            </p:tgtEl>
                                            <p:attrNameLst>
                                              <p:attrName>ppt_w</p:attrName>
                                            </p:attrNameLst>
                                          </p:cBhvr>
                                          <p:tavLst>
                                            <p:tav tm="0">
                                              <p:val>
                                                <p:strVal val="#ppt_w*0.70"/>
                                              </p:val>
                                            </p:tav>
                                            <p:tav tm="100000">
                                              <p:val>
                                                <p:strVal val="#ppt_w"/>
                                              </p:val>
                                            </p:tav>
                                          </p:tavLst>
                                        </p:anim>
                                        <p:anim calcmode="lin" valueType="num">
                                          <p:cBhvr>
                                            <p:cTn id="24" dur="750" fill="hold"/>
                                            <p:tgtEl>
                                              <p:spTgt spid="293"/>
                                            </p:tgtEl>
                                            <p:attrNameLst>
                                              <p:attrName>ppt_h</p:attrName>
                                            </p:attrNameLst>
                                          </p:cBhvr>
                                          <p:tavLst>
                                            <p:tav tm="0">
                                              <p:val>
                                                <p:strVal val="#ppt_h"/>
                                              </p:val>
                                            </p:tav>
                                            <p:tav tm="100000">
                                              <p:val>
                                                <p:strVal val="#ppt_h"/>
                                              </p:val>
                                            </p:tav>
                                          </p:tavLst>
                                        </p:anim>
                                        <p:animEffect transition="in" filter="fade">
                                          <p:cBhvr>
                                            <p:cTn id="25" dur="750"/>
                                            <p:tgtEl>
                                              <p:spTgt spid="293"/>
                                            </p:tgtEl>
                                          </p:cBhvr>
                                        </p:animEffect>
                                      </p:childTnLst>
                                    </p:cTn>
                                  </p:par>
                                </p:childTnLst>
                              </p:cTn>
                            </p:par>
                            <p:par>
                              <p:cTn id="26" fill="hold">
                                <p:stCondLst>
                                  <p:cond delay="450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294"/>
                                            </p:tgtEl>
                                            <p:attrNameLst>
                                              <p:attrName>style.visibility</p:attrName>
                                            </p:attrNameLst>
                                          </p:cBhvr>
                                          <p:to>
                                            <p:strVal val="visible"/>
                                          </p:to>
                                        </p:set>
                                        <p:anim calcmode="lin" valueType="num">
                                          <p:cBhvr>
                                            <p:cTn id="29" dur="500" fill="hold"/>
                                            <p:tgtEl>
                                              <p:spTgt spid="294"/>
                                            </p:tgtEl>
                                            <p:attrNameLst>
                                              <p:attrName>ppt_w</p:attrName>
                                            </p:attrNameLst>
                                          </p:cBhvr>
                                          <p:tavLst>
                                            <p:tav tm="0">
                                              <p:val>
                                                <p:fltVal val="0"/>
                                              </p:val>
                                            </p:tav>
                                            <p:tav tm="100000">
                                              <p:val>
                                                <p:strVal val="#ppt_w"/>
                                              </p:val>
                                            </p:tav>
                                          </p:tavLst>
                                        </p:anim>
                                        <p:anim calcmode="lin" valueType="num">
                                          <p:cBhvr>
                                            <p:cTn id="30" dur="500" fill="hold"/>
                                            <p:tgtEl>
                                              <p:spTgt spid="294"/>
                                            </p:tgtEl>
                                            <p:attrNameLst>
                                              <p:attrName>ppt_h</p:attrName>
                                            </p:attrNameLst>
                                          </p:cBhvr>
                                          <p:tavLst>
                                            <p:tav tm="0">
                                              <p:val>
                                                <p:fltVal val="0"/>
                                              </p:val>
                                            </p:tav>
                                            <p:tav tm="100000">
                                              <p:val>
                                                <p:strVal val="#ppt_h"/>
                                              </p:val>
                                            </p:tav>
                                          </p:tavLst>
                                        </p:anim>
                                      </p:childTnLst>
                                    </p:cTn>
                                  </p:par>
                                </p:childTnLst>
                              </p:cTn>
                            </p:par>
                            <p:par>
                              <p:cTn id="31" fill="hold">
                                <p:stCondLst>
                                  <p:cond delay="4849"/>
                                </p:stCondLst>
                                <p:childTnLst>
                                  <p:par>
                                    <p:cTn id="32" presetID="12" presetClass="entr" presetSubtype="4" fill="hold" grpId="0" nodeType="afterEffect">
                                      <p:stCondLst>
                                        <p:cond delay="0"/>
                                      </p:stCondLst>
                                      <p:childTnLst>
                                        <p:set>
                                          <p:cBhvr>
                                            <p:cTn id="33" dur="1" fill="hold">
                                              <p:stCondLst>
                                                <p:cond delay="0"/>
                                              </p:stCondLst>
                                            </p:cTn>
                                            <p:tgtEl>
                                              <p:spTgt spid="298"/>
                                            </p:tgtEl>
                                            <p:attrNameLst>
                                              <p:attrName>style.visibility</p:attrName>
                                            </p:attrNameLst>
                                          </p:cBhvr>
                                          <p:to>
                                            <p:strVal val="visible"/>
                                          </p:to>
                                        </p:set>
                                        <p:anim calcmode="lin" valueType="num">
                                          <p:cBhvr additive="base">
                                            <p:cTn id="34" dur="500"/>
                                            <p:tgtEl>
                                              <p:spTgt spid="298"/>
                                            </p:tgtEl>
                                            <p:attrNameLst>
                                              <p:attrName>ppt_y</p:attrName>
                                            </p:attrNameLst>
                                          </p:cBhvr>
                                          <p:tavLst>
                                            <p:tav tm="0">
                                              <p:val>
                                                <p:strVal val="#ppt_y+#ppt_h*1.125000"/>
                                              </p:val>
                                            </p:tav>
                                            <p:tav tm="100000">
                                              <p:val>
                                                <p:strVal val="#ppt_y"/>
                                              </p:val>
                                            </p:tav>
                                          </p:tavLst>
                                        </p:anim>
                                        <p:animEffect transition="in" filter="wipe(up)">
                                          <p:cBhvr>
                                            <p:cTn id="35" dur="500"/>
                                            <p:tgtEl>
                                              <p:spTgt spid="298"/>
                                            </p:tgtEl>
                                          </p:cBhvr>
                                        </p:animEffect>
                                      </p:childTnLst>
                                    </p:cTn>
                                  </p:par>
                                </p:childTnLst>
                              </p:cTn>
                            </p:par>
                            <p:par>
                              <p:cTn id="36" fill="hold">
                                <p:stCondLst>
                                  <p:cond delay="5349"/>
                                </p:stCondLst>
                                <p:childTnLst>
                                  <p:par>
                                    <p:cTn id="37" presetID="22" presetClass="entr" presetSubtype="4"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par>
                              <p:cTn id="40" fill="hold">
                                <p:stCondLst>
                                  <p:cond delay="5849"/>
                                </p:stCondLst>
                                <p:childTnLst>
                                  <p:par>
                                    <p:cTn id="41" presetID="2" presetClass="entr" presetSubtype="12" fill="hold" grpId="0" nodeType="afterEffect">
                                      <p:stCondLst>
                                        <p:cond delay="0"/>
                                      </p:stCondLst>
                                      <p:childTnLst>
                                        <p:set>
                                          <p:cBhvr>
                                            <p:cTn id="42" dur="1" fill="hold">
                                              <p:stCondLst>
                                                <p:cond delay="0"/>
                                              </p:stCondLst>
                                            </p:cTn>
                                            <p:tgtEl>
                                              <p:spTgt spid="284"/>
                                            </p:tgtEl>
                                            <p:attrNameLst>
                                              <p:attrName>style.visibility</p:attrName>
                                            </p:attrNameLst>
                                          </p:cBhvr>
                                          <p:to>
                                            <p:strVal val="visible"/>
                                          </p:to>
                                        </p:set>
                                        <p:anim calcmode="lin" valueType="num">
                                          <p:cBhvr additive="base">
                                            <p:cTn id="43" dur="300" fill="hold"/>
                                            <p:tgtEl>
                                              <p:spTgt spid="284"/>
                                            </p:tgtEl>
                                            <p:attrNameLst>
                                              <p:attrName>ppt_x</p:attrName>
                                            </p:attrNameLst>
                                          </p:cBhvr>
                                          <p:tavLst>
                                            <p:tav tm="0">
                                              <p:val>
                                                <p:strVal val="0-#ppt_w/2"/>
                                              </p:val>
                                            </p:tav>
                                            <p:tav tm="100000">
                                              <p:val>
                                                <p:strVal val="#ppt_x"/>
                                              </p:val>
                                            </p:tav>
                                          </p:tavLst>
                                        </p:anim>
                                        <p:anim calcmode="lin" valueType="num">
                                          <p:cBhvr additive="base">
                                            <p:cTn id="44" dur="300" fill="hold"/>
                                            <p:tgtEl>
                                              <p:spTgt spid="284"/>
                                            </p:tgtEl>
                                            <p:attrNameLst>
                                              <p:attrName>ppt_y</p:attrName>
                                            </p:attrNameLst>
                                          </p:cBhvr>
                                          <p:tavLst>
                                            <p:tav tm="0">
                                              <p:val>
                                                <p:strVal val="1+#ppt_h/2"/>
                                              </p:val>
                                            </p:tav>
                                            <p:tav tm="100000">
                                              <p:val>
                                                <p:strVal val="#ppt_y"/>
                                              </p:val>
                                            </p:tav>
                                          </p:tavLst>
                                        </p:anim>
                                      </p:childTnLst>
                                    </p:cTn>
                                  </p:par>
                                </p:childTnLst>
                              </p:cTn>
                            </p:par>
                            <p:par>
                              <p:cTn id="45" fill="hold">
                                <p:stCondLst>
                                  <p:cond delay="6349"/>
                                </p:stCondLst>
                                <p:childTnLst>
                                  <p:par>
                                    <p:cTn id="46" presetID="2" presetClass="entr" presetSubtype="12" fill="hold" grpId="0" nodeType="afterEffect">
                                      <p:stCondLst>
                                        <p:cond delay="0"/>
                                      </p:stCondLst>
                                      <p:childTnLst>
                                        <p:set>
                                          <p:cBhvr>
                                            <p:cTn id="47" dur="1" fill="hold">
                                              <p:stCondLst>
                                                <p:cond delay="0"/>
                                              </p:stCondLst>
                                            </p:cTn>
                                            <p:tgtEl>
                                              <p:spTgt spid="198"/>
                                            </p:tgtEl>
                                            <p:attrNameLst>
                                              <p:attrName>style.visibility</p:attrName>
                                            </p:attrNameLst>
                                          </p:cBhvr>
                                          <p:to>
                                            <p:strVal val="visible"/>
                                          </p:to>
                                        </p:set>
                                        <p:anim calcmode="lin" valueType="num">
                                          <p:cBhvr additive="base">
                                            <p:cTn id="48" dur="300" fill="hold"/>
                                            <p:tgtEl>
                                              <p:spTgt spid="198"/>
                                            </p:tgtEl>
                                            <p:attrNameLst>
                                              <p:attrName>ppt_x</p:attrName>
                                            </p:attrNameLst>
                                          </p:cBhvr>
                                          <p:tavLst>
                                            <p:tav tm="0">
                                              <p:val>
                                                <p:strVal val="0-#ppt_w/2"/>
                                              </p:val>
                                            </p:tav>
                                            <p:tav tm="100000">
                                              <p:val>
                                                <p:strVal val="#ppt_x"/>
                                              </p:val>
                                            </p:tav>
                                          </p:tavLst>
                                        </p:anim>
                                        <p:anim calcmode="lin" valueType="num">
                                          <p:cBhvr additive="base">
                                            <p:cTn id="49" dur="300" fill="hold"/>
                                            <p:tgtEl>
                                              <p:spTgt spid="198"/>
                                            </p:tgtEl>
                                            <p:attrNameLst>
                                              <p:attrName>ppt_y</p:attrName>
                                            </p:attrNameLst>
                                          </p:cBhvr>
                                          <p:tavLst>
                                            <p:tav tm="0">
                                              <p:val>
                                                <p:strVal val="1+#ppt_h/2"/>
                                              </p:val>
                                            </p:tav>
                                            <p:tav tm="100000">
                                              <p:val>
                                                <p:strVal val="#ppt_y"/>
                                              </p:val>
                                            </p:tav>
                                          </p:tavLst>
                                        </p:anim>
                                      </p:childTnLst>
                                    </p:cTn>
                                  </p:par>
                                </p:childTnLst>
                              </p:cTn>
                            </p:par>
                            <p:par>
                              <p:cTn id="50" fill="hold">
                                <p:stCondLst>
                                  <p:cond delay="6849"/>
                                </p:stCondLst>
                                <p:childTnLst>
                                  <p:par>
                                    <p:cTn id="51" presetID="2" presetClass="entr" presetSubtype="12" fill="hold" grpId="0" nodeType="afterEffect">
                                      <p:stCondLst>
                                        <p:cond delay="0"/>
                                      </p:stCondLst>
                                      <p:childTnLst>
                                        <p:set>
                                          <p:cBhvr>
                                            <p:cTn id="52" dur="1" fill="hold">
                                              <p:stCondLst>
                                                <p:cond delay="0"/>
                                              </p:stCondLst>
                                            </p:cTn>
                                            <p:tgtEl>
                                              <p:spTgt spid="197"/>
                                            </p:tgtEl>
                                            <p:attrNameLst>
                                              <p:attrName>style.visibility</p:attrName>
                                            </p:attrNameLst>
                                          </p:cBhvr>
                                          <p:to>
                                            <p:strVal val="visible"/>
                                          </p:to>
                                        </p:set>
                                        <p:anim calcmode="lin" valueType="num">
                                          <p:cBhvr additive="base">
                                            <p:cTn id="53" dur="300" fill="hold"/>
                                            <p:tgtEl>
                                              <p:spTgt spid="197"/>
                                            </p:tgtEl>
                                            <p:attrNameLst>
                                              <p:attrName>ppt_x</p:attrName>
                                            </p:attrNameLst>
                                          </p:cBhvr>
                                          <p:tavLst>
                                            <p:tav tm="0">
                                              <p:val>
                                                <p:strVal val="0-#ppt_w/2"/>
                                              </p:val>
                                            </p:tav>
                                            <p:tav tm="100000">
                                              <p:val>
                                                <p:strVal val="#ppt_x"/>
                                              </p:val>
                                            </p:tav>
                                          </p:tavLst>
                                        </p:anim>
                                        <p:anim calcmode="lin" valueType="num">
                                          <p:cBhvr additive="base">
                                            <p:cTn id="54" dur="300" fill="hold"/>
                                            <p:tgtEl>
                                              <p:spTgt spid="197"/>
                                            </p:tgtEl>
                                            <p:attrNameLst>
                                              <p:attrName>ppt_y</p:attrName>
                                            </p:attrNameLst>
                                          </p:cBhvr>
                                          <p:tavLst>
                                            <p:tav tm="0">
                                              <p:val>
                                                <p:strVal val="1+#ppt_h/2"/>
                                              </p:val>
                                            </p:tav>
                                            <p:tav tm="100000">
                                              <p:val>
                                                <p:strVal val="#ppt_y"/>
                                              </p:val>
                                            </p:tav>
                                          </p:tavLst>
                                        </p:anim>
                                      </p:childTnLst>
                                    </p:cTn>
                                  </p:par>
                                </p:childTnLst>
                              </p:cTn>
                            </p:par>
                            <p:par>
                              <p:cTn id="55" fill="hold">
                                <p:stCondLst>
                                  <p:cond delay="7349"/>
                                </p:stCondLst>
                                <p:childTnLst>
                                  <p:par>
                                    <p:cTn id="56" presetID="2" presetClass="entr" presetSubtype="12" fill="hold" grpId="0" nodeType="afterEffect">
                                      <p:stCondLst>
                                        <p:cond delay="0"/>
                                      </p:stCondLst>
                                      <p:childTnLst>
                                        <p:set>
                                          <p:cBhvr>
                                            <p:cTn id="57" dur="1" fill="hold">
                                              <p:stCondLst>
                                                <p:cond delay="0"/>
                                              </p:stCondLst>
                                            </p:cTn>
                                            <p:tgtEl>
                                              <p:spTgt spid="196"/>
                                            </p:tgtEl>
                                            <p:attrNameLst>
                                              <p:attrName>style.visibility</p:attrName>
                                            </p:attrNameLst>
                                          </p:cBhvr>
                                          <p:to>
                                            <p:strVal val="visible"/>
                                          </p:to>
                                        </p:set>
                                        <p:anim calcmode="lin" valueType="num">
                                          <p:cBhvr additive="base">
                                            <p:cTn id="58" dur="300" fill="hold"/>
                                            <p:tgtEl>
                                              <p:spTgt spid="196"/>
                                            </p:tgtEl>
                                            <p:attrNameLst>
                                              <p:attrName>ppt_x</p:attrName>
                                            </p:attrNameLst>
                                          </p:cBhvr>
                                          <p:tavLst>
                                            <p:tav tm="0">
                                              <p:val>
                                                <p:strVal val="0-#ppt_w/2"/>
                                              </p:val>
                                            </p:tav>
                                            <p:tav tm="100000">
                                              <p:val>
                                                <p:strVal val="#ppt_x"/>
                                              </p:val>
                                            </p:tav>
                                          </p:tavLst>
                                        </p:anim>
                                        <p:anim calcmode="lin" valueType="num">
                                          <p:cBhvr additive="base">
                                            <p:cTn id="59" dur="300" fill="hold"/>
                                            <p:tgtEl>
                                              <p:spTgt spid="196"/>
                                            </p:tgtEl>
                                            <p:attrNameLst>
                                              <p:attrName>ppt_y</p:attrName>
                                            </p:attrNameLst>
                                          </p:cBhvr>
                                          <p:tavLst>
                                            <p:tav tm="0">
                                              <p:val>
                                                <p:strVal val="1+#ppt_h/2"/>
                                              </p:val>
                                            </p:tav>
                                            <p:tav tm="100000">
                                              <p:val>
                                                <p:strVal val="#ppt_y"/>
                                              </p:val>
                                            </p:tav>
                                          </p:tavLst>
                                        </p:anim>
                                      </p:childTnLst>
                                    </p:cTn>
                                  </p:par>
                                </p:childTnLst>
                              </p:cTn>
                            </p:par>
                            <p:par>
                              <p:cTn id="60" fill="hold">
                                <p:stCondLst>
                                  <p:cond delay="7849"/>
                                </p:stCondLst>
                                <p:childTnLst>
                                  <p:par>
                                    <p:cTn id="61" presetID="2" presetClass="entr" presetSubtype="12" fill="hold" grpId="0" nodeType="afterEffect">
                                      <p:stCondLst>
                                        <p:cond delay="0"/>
                                      </p:stCondLst>
                                      <p:childTnLst>
                                        <p:set>
                                          <p:cBhvr>
                                            <p:cTn id="62" dur="1" fill="hold">
                                              <p:stCondLst>
                                                <p:cond delay="0"/>
                                              </p:stCondLst>
                                            </p:cTn>
                                            <p:tgtEl>
                                              <p:spTgt spid="199"/>
                                            </p:tgtEl>
                                            <p:attrNameLst>
                                              <p:attrName>style.visibility</p:attrName>
                                            </p:attrNameLst>
                                          </p:cBhvr>
                                          <p:to>
                                            <p:strVal val="visible"/>
                                          </p:to>
                                        </p:set>
                                        <p:anim calcmode="lin" valueType="num">
                                          <p:cBhvr additive="base">
                                            <p:cTn id="63" dur="300" fill="hold"/>
                                            <p:tgtEl>
                                              <p:spTgt spid="199"/>
                                            </p:tgtEl>
                                            <p:attrNameLst>
                                              <p:attrName>ppt_x</p:attrName>
                                            </p:attrNameLst>
                                          </p:cBhvr>
                                          <p:tavLst>
                                            <p:tav tm="0">
                                              <p:val>
                                                <p:strVal val="0-#ppt_w/2"/>
                                              </p:val>
                                            </p:tav>
                                            <p:tav tm="100000">
                                              <p:val>
                                                <p:strVal val="#ppt_x"/>
                                              </p:val>
                                            </p:tav>
                                          </p:tavLst>
                                        </p:anim>
                                        <p:anim calcmode="lin" valueType="num">
                                          <p:cBhvr additive="base">
                                            <p:cTn id="64" dur="300" fill="hold"/>
                                            <p:tgtEl>
                                              <p:spTgt spid="199"/>
                                            </p:tgtEl>
                                            <p:attrNameLst>
                                              <p:attrName>ppt_y</p:attrName>
                                            </p:attrNameLst>
                                          </p:cBhvr>
                                          <p:tavLst>
                                            <p:tav tm="0">
                                              <p:val>
                                                <p:strVal val="1+#ppt_h/2"/>
                                              </p:val>
                                            </p:tav>
                                            <p:tav tm="100000">
                                              <p:val>
                                                <p:strVal val="#ppt_y"/>
                                              </p:val>
                                            </p:tav>
                                          </p:tavLst>
                                        </p:anim>
                                      </p:childTnLst>
                                    </p:cTn>
                                  </p:par>
                                </p:childTnLst>
                              </p:cTn>
                            </p:par>
                            <p:par>
                              <p:cTn id="65" fill="hold">
                                <p:stCondLst>
                                  <p:cond delay="8349"/>
                                </p:stCondLst>
                                <p:childTnLst>
                                  <p:par>
                                    <p:cTn id="66" presetID="2" presetClass="entr" presetSubtype="8" fill="hold" grpId="0" nodeType="afterEffect">
                                      <p:stCondLst>
                                        <p:cond delay="0"/>
                                      </p:stCondLst>
                                      <p:childTnLst>
                                        <p:set>
                                          <p:cBhvr>
                                            <p:cTn id="67" dur="1" fill="hold">
                                              <p:stCondLst>
                                                <p:cond delay="0"/>
                                              </p:stCondLst>
                                            </p:cTn>
                                            <p:tgtEl>
                                              <p:spTgt spid="286"/>
                                            </p:tgtEl>
                                            <p:attrNameLst>
                                              <p:attrName>style.visibility</p:attrName>
                                            </p:attrNameLst>
                                          </p:cBhvr>
                                          <p:to>
                                            <p:strVal val="visible"/>
                                          </p:to>
                                        </p:set>
                                        <p:anim calcmode="lin" valueType="num">
                                          <p:cBhvr additive="base">
                                            <p:cTn id="68" dur="2000" fill="hold"/>
                                            <p:tgtEl>
                                              <p:spTgt spid="286"/>
                                            </p:tgtEl>
                                            <p:attrNameLst>
                                              <p:attrName>ppt_x</p:attrName>
                                            </p:attrNameLst>
                                          </p:cBhvr>
                                          <p:tavLst>
                                            <p:tav tm="0">
                                              <p:val>
                                                <p:strVal val="0-#ppt_w/2"/>
                                              </p:val>
                                            </p:tav>
                                            <p:tav tm="100000">
                                              <p:val>
                                                <p:strVal val="#ppt_x"/>
                                              </p:val>
                                            </p:tav>
                                          </p:tavLst>
                                        </p:anim>
                                        <p:anim calcmode="lin" valueType="num">
                                          <p:cBhvr additive="base">
                                            <p:cTn id="69" dur="2000" fill="hold"/>
                                            <p:tgtEl>
                                              <p:spTgt spid="28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10"/>
                                            </p:tgtEl>
                                            <p:attrNameLst>
                                              <p:attrName>style.visibility</p:attrName>
                                            </p:attrNameLst>
                                          </p:cBhvr>
                                          <p:to>
                                            <p:strVal val="visible"/>
                                          </p:to>
                                        </p:set>
                                        <p:anim calcmode="lin" valueType="num">
                                          <p:cBhvr additive="base">
                                            <p:cTn id="72" dur="2000" fill="hold"/>
                                            <p:tgtEl>
                                              <p:spTgt spid="210"/>
                                            </p:tgtEl>
                                            <p:attrNameLst>
                                              <p:attrName>ppt_x</p:attrName>
                                            </p:attrNameLst>
                                          </p:cBhvr>
                                          <p:tavLst>
                                            <p:tav tm="0">
                                              <p:val>
                                                <p:strVal val="0-#ppt_w/2"/>
                                              </p:val>
                                            </p:tav>
                                            <p:tav tm="100000">
                                              <p:val>
                                                <p:strVal val="#ppt_x"/>
                                              </p:val>
                                            </p:tav>
                                          </p:tavLst>
                                        </p:anim>
                                        <p:anim calcmode="lin" valueType="num">
                                          <p:cBhvr additive="base">
                                            <p:cTn id="73" dur="2000" fill="hold"/>
                                            <p:tgtEl>
                                              <p:spTgt spid="21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08"/>
                                            </p:tgtEl>
                                            <p:attrNameLst>
                                              <p:attrName>style.visibility</p:attrName>
                                            </p:attrNameLst>
                                          </p:cBhvr>
                                          <p:to>
                                            <p:strVal val="visible"/>
                                          </p:to>
                                        </p:set>
                                        <p:anim calcmode="lin" valueType="num">
                                          <p:cBhvr additive="base">
                                            <p:cTn id="76" dur="2000" fill="hold"/>
                                            <p:tgtEl>
                                              <p:spTgt spid="208"/>
                                            </p:tgtEl>
                                            <p:attrNameLst>
                                              <p:attrName>ppt_x</p:attrName>
                                            </p:attrNameLst>
                                          </p:cBhvr>
                                          <p:tavLst>
                                            <p:tav tm="0">
                                              <p:val>
                                                <p:strVal val="0-#ppt_w/2"/>
                                              </p:val>
                                            </p:tav>
                                            <p:tav tm="100000">
                                              <p:val>
                                                <p:strVal val="#ppt_x"/>
                                              </p:val>
                                            </p:tav>
                                          </p:tavLst>
                                        </p:anim>
                                        <p:anim calcmode="lin" valueType="num">
                                          <p:cBhvr additive="base">
                                            <p:cTn id="77" dur="2000" fill="hold"/>
                                            <p:tgtEl>
                                              <p:spTgt spid="208"/>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06"/>
                                            </p:tgtEl>
                                            <p:attrNameLst>
                                              <p:attrName>style.visibility</p:attrName>
                                            </p:attrNameLst>
                                          </p:cBhvr>
                                          <p:to>
                                            <p:strVal val="visible"/>
                                          </p:to>
                                        </p:set>
                                        <p:anim calcmode="lin" valueType="num">
                                          <p:cBhvr additive="base">
                                            <p:cTn id="80" dur="2000" fill="hold"/>
                                            <p:tgtEl>
                                              <p:spTgt spid="206"/>
                                            </p:tgtEl>
                                            <p:attrNameLst>
                                              <p:attrName>ppt_x</p:attrName>
                                            </p:attrNameLst>
                                          </p:cBhvr>
                                          <p:tavLst>
                                            <p:tav tm="0">
                                              <p:val>
                                                <p:strVal val="0-#ppt_w/2"/>
                                              </p:val>
                                            </p:tav>
                                            <p:tav tm="100000">
                                              <p:val>
                                                <p:strVal val="#ppt_x"/>
                                              </p:val>
                                            </p:tav>
                                          </p:tavLst>
                                        </p:anim>
                                        <p:anim calcmode="lin" valueType="num">
                                          <p:cBhvr additive="base">
                                            <p:cTn id="81" dur="2000" fill="hold"/>
                                            <p:tgtEl>
                                              <p:spTgt spid="206"/>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201"/>
                                            </p:tgtEl>
                                            <p:attrNameLst>
                                              <p:attrName>style.visibility</p:attrName>
                                            </p:attrNameLst>
                                          </p:cBhvr>
                                          <p:to>
                                            <p:strVal val="visible"/>
                                          </p:to>
                                        </p:set>
                                        <p:anim calcmode="lin" valueType="num">
                                          <p:cBhvr additive="base">
                                            <p:cTn id="84" dur="2000" fill="hold"/>
                                            <p:tgtEl>
                                              <p:spTgt spid="201"/>
                                            </p:tgtEl>
                                            <p:attrNameLst>
                                              <p:attrName>ppt_x</p:attrName>
                                            </p:attrNameLst>
                                          </p:cBhvr>
                                          <p:tavLst>
                                            <p:tav tm="0">
                                              <p:val>
                                                <p:strVal val="0-#ppt_w/2"/>
                                              </p:val>
                                            </p:tav>
                                            <p:tav tm="100000">
                                              <p:val>
                                                <p:strVal val="#ppt_x"/>
                                              </p:val>
                                            </p:tav>
                                          </p:tavLst>
                                        </p:anim>
                                        <p:anim calcmode="lin" valueType="num">
                                          <p:cBhvr additive="base">
                                            <p:cTn id="85" dur="2000" fill="hold"/>
                                            <p:tgtEl>
                                              <p:spTgt spid="201"/>
                                            </p:tgtEl>
                                            <p:attrNameLst>
                                              <p:attrName>ppt_y</p:attrName>
                                            </p:attrNameLst>
                                          </p:cBhvr>
                                          <p:tavLst>
                                            <p:tav tm="0">
                                              <p:val>
                                                <p:strVal val="#ppt_y"/>
                                              </p:val>
                                            </p:tav>
                                            <p:tav tm="100000">
                                              <p:val>
                                                <p:strVal val="#ppt_y"/>
                                              </p:val>
                                            </p:tav>
                                          </p:tavLst>
                                        </p:anim>
                                      </p:childTnLst>
                                    </p:cTn>
                                  </p:par>
                                </p:childTnLst>
                              </p:cTn>
                            </p:par>
                            <p:par>
                              <p:cTn id="86" fill="hold">
                                <p:stCondLst>
                                  <p:cond delay="10349"/>
                                </p:stCondLst>
                                <p:childTnLst>
                                  <p:par>
                                    <p:cTn id="87" presetID="14" presetClass="entr" presetSubtype="10" fill="hold" grpId="0" nodeType="afterEffect">
                                      <p:stCondLst>
                                        <p:cond delay="0"/>
                                      </p:stCondLst>
                                      <p:childTnLst>
                                        <p:set>
                                          <p:cBhvr>
                                            <p:cTn id="88" dur="1" fill="hold">
                                              <p:stCondLst>
                                                <p:cond delay="0"/>
                                              </p:stCondLst>
                                            </p:cTn>
                                            <p:tgtEl>
                                              <p:spTgt spid="287"/>
                                            </p:tgtEl>
                                            <p:attrNameLst>
                                              <p:attrName>style.visibility</p:attrName>
                                            </p:attrNameLst>
                                          </p:cBhvr>
                                          <p:to>
                                            <p:strVal val="visible"/>
                                          </p:to>
                                        </p:set>
                                        <p:animEffect transition="in" filter="randombar(horizontal)">
                                          <p:cBhvr>
                                            <p:cTn id="89" dur="500"/>
                                            <p:tgtEl>
                                              <p:spTgt spid="287"/>
                                            </p:tgtEl>
                                          </p:cBhvr>
                                        </p:animEffect>
                                      </p:childTnLst>
                                    </p:cTn>
                                  </p:par>
                                </p:childTnLst>
                              </p:cTn>
                            </p:par>
                            <p:par>
                              <p:cTn id="90" fill="hold">
                                <p:stCondLst>
                                  <p:cond delay="10849"/>
                                </p:stCondLst>
                                <p:childTnLst>
                                  <p:par>
                                    <p:cTn id="91" presetID="14" presetClass="entr" presetSubtype="10" fill="hold" grpId="0" nodeType="afterEffect">
                                      <p:stCondLst>
                                        <p:cond delay="0"/>
                                      </p:stCondLst>
                                      <p:childTnLst>
                                        <p:set>
                                          <p:cBhvr>
                                            <p:cTn id="92" dur="1" fill="hold">
                                              <p:stCondLst>
                                                <p:cond delay="0"/>
                                              </p:stCondLst>
                                            </p:cTn>
                                            <p:tgtEl>
                                              <p:spTgt spid="282"/>
                                            </p:tgtEl>
                                            <p:attrNameLst>
                                              <p:attrName>style.visibility</p:attrName>
                                            </p:attrNameLst>
                                          </p:cBhvr>
                                          <p:to>
                                            <p:strVal val="visible"/>
                                          </p:to>
                                        </p:set>
                                        <p:animEffect transition="in" filter="randombar(horizontal)">
                                          <p:cBhvr>
                                            <p:cTn id="93" dur="500"/>
                                            <p:tgtEl>
                                              <p:spTgt spid="282"/>
                                            </p:tgtEl>
                                          </p:cBhvr>
                                        </p:animEffect>
                                      </p:childTnLst>
                                    </p:cTn>
                                  </p:par>
                                </p:childTnLst>
                              </p:cTn>
                            </p:par>
                            <p:par>
                              <p:cTn id="94" fill="hold">
                                <p:stCondLst>
                                  <p:cond delay="11349"/>
                                </p:stCondLst>
                                <p:childTnLst>
                                  <p:par>
                                    <p:cTn id="95" presetID="14" presetClass="entr" presetSubtype="10" fill="hold" grpId="0" nodeType="afterEffect">
                                      <p:stCondLst>
                                        <p:cond delay="0"/>
                                      </p:stCondLst>
                                      <p:childTnLst>
                                        <p:set>
                                          <p:cBhvr>
                                            <p:cTn id="96" dur="1" fill="hold">
                                              <p:stCondLst>
                                                <p:cond delay="0"/>
                                              </p:stCondLst>
                                            </p:cTn>
                                            <p:tgtEl>
                                              <p:spTgt spid="209"/>
                                            </p:tgtEl>
                                            <p:attrNameLst>
                                              <p:attrName>style.visibility</p:attrName>
                                            </p:attrNameLst>
                                          </p:cBhvr>
                                          <p:to>
                                            <p:strVal val="visible"/>
                                          </p:to>
                                        </p:set>
                                        <p:animEffect transition="in" filter="randombar(horizontal)">
                                          <p:cBhvr>
                                            <p:cTn id="97" dur="500"/>
                                            <p:tgtEl>
                                              <p:spTgt spid="209"/>
                                            </p:tgtEl>
                                          </p:cBhvr>
                                        </p:animEffect>
                                      </p:childTnLst>
                                    </p:cTn>
                                  </p:par>
                                </p:childTnLst>
                              </p:cTn>
                            </p:par>
                            <p:par>
                              <p:cTn id="98" fill="hold">
                                <p:stCondLst>
                                  <p:cond delay="11849"/>
                                </p:stCondLst>
                                <p:childTnLst>
                                  <p:par>
                                    <p:cTn id="99" presetID="14" presetClass="entr" presetSubtype="10" fill="hold" grpId="0" nodeType="afterEffect">
                                      <p:stCondLst>
                                        <p:cond delay="0"/>
                                      </p:stCondLst>
                                      <p:childTnLst>
                                        <p:set>
                                          <p:cBhvr>
                                            <p:cTn id="100" dur="1" fill="hold">
                                              <p:stCondLst>
                                                <p:cond delay="0"/>
                                              </p:stCondLst>
                                            </p:cTn>
                                            <p:tgtEl>
                                              <p:spTgt spid="207"/>
                                            </p:tgtEl>
                                            <p:attrNameLst>
                                              <p:attrName>style.visibility</p:attrName>
                                            </p:attrNameLst>
                                          </p:cBhvr>
                                          <p:to>
                                            <p:strVal val="visible"/>
                                          </p:to>
                                        </p:set>
                                        <p:animEffect transition="in" filter="randombar(horizontal)">
                                          <p:cBhvr>
                                            <p:cTn id="101" dur="500"/>
                                            <p:tgtEl>
                                              <p:spTgt spid="207"/>
                                            </p:tgtEl>
                                          </p:cBhvr>
                                        </p:animEffect>
                                      </p:childTnLst>
                                    </p:cTn>
                                  </p:par>
                                </p:childTnLst>
                              </p:cTn>
                            </p:par>
                            <p:par>
                              <p:cTn id="102" fill="hold">
                                <p:stCondLst>
                                  <p:cond delay="12349"/>
                                </p:stCondLst>
                                <p:childTnLst>
                                  <p:par>
                                    <p:cTn id="103" presetID="14" presetClass="entr" presetSubtype="10" fill="hold" grpId="0" nodeType="after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randombar(horizontal)">
                                          <p:cBhvr>
                                            <p:cTn id="105" dur="500"/>
                                            <p:tgtEl>
                                              <p:spTgt spid="202"/>
                                            </p:tgtEl>
                                          </p:cBhvr>
                                        </p:animEffect>
                                      </p:childTnLst>
                                    </p:cTn>
                                  </p:par>
                                </p:childTnLst>
                              </p:cTn>
                            </p:par>
                            <p:par>
                              <p:cTn id="106" fill="hold">
                                <p:stCondLst>
                                  <p:cond delay="12849"/>
                                </p:stCondLst>
                                <p:childTnLst>
                                  <p:par>
                                    <p:cTn id="107" presetID="22" presetClass="entr" presetSubtype="8" fill="hold" grpId="0" nodeType="afterEffect">
                                      <p:stCondLst>
                                        <p:cond delay="0"/>
                                      </p:stCondLst>
                                      <p:childTnLst>
                                        <p:set>
                                          <p:cBhvr>
                                            <p:cTn id="108" dur="1" fill="hold">
                                              <p:stCondLst>
                                                <p:cond delay="0"/>
                                              </p:stCondLst>
                                            </p:cTn>
                                            <p:tgtEl>
                                              <p:spTgt spid="285"/>
                                            </p:tgtEl>
                                            <p:attrNameLst>
                                              <p:attrName>style.visibility</p:attrName>
                                            </p:attrNameLst>
                                          </p:cBhvr>
                                          <p:to>
                                            <p:strVal val="visible"/>
                                          </p:to>
                                        </p:set>
                                        <p:animEffect transition="in" filter="wipe(left)">
                                          <p:cBhvr>
                                            <p:cTn id="109" dur="500"/>
                                            <p:tgtEl>
                                              <p:spTgt spid="28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05"/>
                                            </p:tgtEl>
                                            <p:attrNameLst>
                                              <p:attrName>style.visibility</p:attrName>
                                            </p:attrNameLst>
                                          </p:cBhvr>
                                          <p:to>
                                            <p:strVal val="visible"/>
                                          </p:to>
                                        </p:set>
                                        <p:animEffect transition="in" filter="wipe(left)">
                                          <p:cBhvr>
                                            <p:cTn id="112" dur="500"/>
                                            <p:tgtEl>
                                              <p:spTgt spid="20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04"/>
                                            </p:tgtEl>
                                            <p:attrNameLst>
                                              <p:attrName>style.visibility</p:attrName>
                                            </p:attrNameLst>
                                          </p:cBhvr>
                                          <p:to>
                                            <p:strVal val="visible"/>
                                          </p:to>
                                        </p:set>
                                        <p:animEffect transition="in" filter="wipe(left)">
                                          <p:cBhvr>
                                            <p:cTn id="115" dur="500"/>
                                            <p:tgtEl>
                                              <p:spTgt spid="20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03"/>
                                            </p:tgtEl>
                                            <p:attrNameLst>
                                              <p:attrName>style.visibility</p:attrName>
                                            </p:attrNameLst>
                                          </p:cBhvr>
                                          <p:to>
                                            <p:strVal val="visible"/>
                                          </p:to>
                                        </p:set>
                                        <p:animEffect transition="in" filter="wipe(left)">
                                          <p:cBhvr>
                                            <p:cTn id="118" dur="500"/>
                                            <p:tgtEl>
                                              <p:spTgt spid="203"/>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00"/>
                                            </p:tgtEl>
                                            <p:attrNameLst>
                                              <p:attrName>style.visibility</p:attrName>
                                            </p:attrNameLst>
                                          </p:cBhvr>
                                          <p:to>
                                            <p:strVal val="visible"/>
                                          </p:to>
                                        </p:set>
                                        <p:animEffect transition="in" filter="wipe(left)">
                                          <p:cBhvr>
                                            <p:cTn id="121" dur="500"/>
                                            <p:tgtEl>
                                              <p:spTgt spid="200"/>
                                            </p:tgtEl>
                                          </p:cBhvr>
                                        </p:animEffect>
                                      </p:childTnLst>
                                    </p:cTn>
                                  </p:par>
                                </p:childTnLst>
                              </p:cTn>
                            </p:par>
                            <p:par>
                              <p:cTn id="122" fill="hold">
                                <p:stCondLst>
                                  <p:cond delay="13349"/>
                                </p:stCondLst>
                                <p:childTnLst>
                                  <p:par>
                                    <p:cTn id="123" presetID="23" presetClass="entr" presetSubtype="16" fill="hold" grpId="0" nodeType="afterEffect">
                                      <p:stCondLst>
                                        <p:cond delay="0"/>
                                      </p:stCondLst>
                                      <p:iterate type="lt">
                                        <p:tmPct val="10000"/>
                                      </p:iterate>
                                      <p:childTnLst>
                                        <p:set>
                                          <p:cBhvr>
                                            <p:cTn id="124" dur="1" fill="hold">
                                              <p:stCondLst>
                                                <p:cond delay="0"/>
                                              </p:stCondLst>
                                            </p:cTn>
                                            <p:tgtEl>
                                              <p:spTgt spid="291"/>
                                            </p:tgtEl>
                                            <p:attrNameLst>
                                              <p:attrName>style.visibility</p:attrName>
                                            </p:attrNameLst>
                                          </p:cBhvr>
                                          <p:to>
                                            <p:strVal val="visible"/>
                                          </p:to>
                                        </p:set>
                                        <p:anim calcmode="lin" valueType="num">
                                          <p:cBhvr>
                                            <p:cTn id="125" dur="500" fill="hold"/>
                                            <p:tgtEl>
                                              <p:spTgt spid="291"/>
                                            </p:tgtEl>
                                            <p:attrNameLst>
                                              <p:attrName>ppt_w</p:attrName>
                                            </p:attrNameLst>
                                          </p:cBhvr>
                                          <p:tavLst>
                                            <p:tav tm="0">
                                              <p:val>
                                                <p:fltVal val="0"/>
                                              </p:val>
                                            </p:tav>
                                            <p:tav tm="100000">
                                              <p:val>
                                                <p:strVal val="#ppt_w"/>
                                              </p:val>
                                            </p:tav>
                                          </p:tavLst>
                                        </p:anim>
                                        <p:anim calcmode="lin" valueType="num">
                                          <p:cBhvr>
                                            <p:cTn id="126" dur="500" fill="hold"/>
                                            <p:tgtEl>
                                              <p:spTgt spid="291"/>
                                            </p:tgtEl>
                                            <p:attrNameLst>
                                              <p:attrName>ppt_h</p:attrName>
                                            </p:attrNameLst>
                                          </p:cBhvr>
                                          <p:tavLst>
                                            <p:tav tm="0">
                                              <p:val>
                                                <p:fltVal val="0"/>
                                              </p:val>
                                            </p:tav>
                                            <p:tav tm="100000">
                                              <p:val>
                                                <p:strVal val="#ppt_h"/>
                                              </p:val>
                                            </p:tav>
                                          </p:tavLst>
                                        </p:anim>
                                      </p:childTnLst>
                                    </p:cTn>
                                  </p:par>
                                </p:childTnLst>
                              </p:cTn>
                            </p:par>
                            <p:par>
                              <p:cTn id="127" fill="hold">
                                <p:stCondLst>
                                  <p:cond delay="13050"/>
                                </p:stCondLst>
                                <p:childTnLst>
                                  <p:par>
                                    <p:cTn id="128" presetID="23" presetClass="entr" presetSubtype="16" fill="hold" grpId="0" nodeType="afterEffect">
                                      <p:stCondLst>
                                        <p:cond delay="0"/>
                                      </p:stCondLst>
                                      <p:iterate type="lt">
                                        <p:tmPct val="10000"/>
                                      </p:iterate>
                                      <p:childTnLst>
                                        <p:set>
                                          <p:cBhvr>
                                            <p:cTn id="129" dur="1" fill="hold">
                                              <p:stCondLst>
                                                <p:cond delay="0"/>
                                              </p:stCondLst>
                                            </p:cTn>
                                            <p:tgtEl>
                                              <p:spTgt spid="290"/>
                                            </p:tgtEl>
                                            <p:attrNameLst>
                                              <p:attrName>style.visibility</p:attrName>
                                            </p:attrNameLst>
                                          </p:cBhvr>
                                          <p:to>
                                            <p:strVal val="visible"/>
                                          </p:to>
                                        </p:set>
                                        <p:anim calcmode="lin" valueType="num">
                                          <p:cBhvr>
                                            <p:cTn id="130" dur="500" fill="hold"/>
                                            <p:tgtEl>
                                              <p:spTgt spid="290"/>
                                            </p:tgtEl>
                                            <p:attrNameLst>
                                              <p:attrName>ppt_w</p:attrName>
                                            </p:attrNameLst>
                                          </p:cBhvr>
                                          <p:tavLst>
                                            <p:tav tm="0">
                                              <p:val>
                                                <p:fltVal val="0"/>
                                              </p:val>
                                            </p:tav>
                                            <p:tav tm="100000">
                                              <p:val>
                                                <p:strVal val="#ppt_w"/>
                                              </p:val>
                                            </p:tav>
                                          </p:tavLst>
                                        </p:anim>
                                        <p:anim calcmode="lin" valueType="num">
                                          <p:cBhvr>
                                            <p:cTn id="131" dur="500" fill="hold"/>
                                            <p:tgtEl>
                                              <p:spTgt spid="290"/>
                                            </p:tgtEl>
                                            <p:attrNameLst>
                                              <p:attrName>ppt_h</p:attrName>
                                            </p:attrNameLst>
                                          </p:cBhvr>
                                          <p:tavLst>
                                            <p:tav tm="0">
                                              <p:val>
                                                <p:fltVal val="0"/>
                                              </p:val>
                                            </p:tav>
                                            <p:tav tm="100000">
                                              <p:val>
                                                <p:strVal val="#ppt_h"/>
                                              </p:val>
                                            </p:tav>
                                          </p:tavLst>
                                        </p:anim>
                                      </p:childTnLst>
                                    </p:cTn>
                                  </p:par>
                                </p:childTnLst>
                              </p:cTn>
                            </p:par>
                            <p:par>
                              <p:cTn id="132" fill="hold">
                                <p:stCondLst>
                                  <p:cond delay="13750"/>
                                </p:stCondLst>
                                <p:childTnLst>
                                  <p:par>
                                    <p:cTn id="133" presetID="23" presetClass="entr" presetSubtype="16" fill="hold" grpId="0" nodeType="afterEffect">
                                      <p:stCondLst>
                                        <p:cond delay="0"/>
                                      </p:stCondLst>
                                      <p:iterate type="lt">
                                        <p:tmPct val="10000"/>
                                      </p:iterate>
                                      <p:childTnLst>
                                        <p:set>
                                          <p:cBhvr>
                                            <p:cTn id="134" dur="1" fill="hold">
                                              <p:stCondLst>
                                                <p:cond delay="0"/>
                                              </p:stCondLst>
                                            </p:cTn>
                                            <p:tgtEl>
                                              <p:spTgt spid="289"/>
                                            </p:tgtEl>
                                            <p:attrNameLst>
                                              <p:attrName>style.visibility</p:attrName>
                                            </p:attrNameLst>
                                          </p:cBhvr>
                                          <p:to>
                                            <p:strVal val="visible"/>
                                          </p:to>
                                        </p:set>
                                        <p:anim calcmode="lin" valueType="num">
                                          <p:cBhvr>
                                            <p:cTn id="135" dur="500" fill="hold"/>
                                            <p:tgtEl>
                                              <p:spTgt spid="289"/>
                                            </p:tgtEl>
                                            <p:attrNameLst>
                                              <p:attrName>ppt_w</p:attrName>
                                            </p:attrNameLst>
                                          </p:cBhvr>
                                          <p:tavLst>
                                            <p:tav tm="0">
                                              <p:val>
                                                <p:fltVal val="0"/>
                                              </p:val>
                                            </p:tav>
                                            <p:tav tm="100000">
                                              <p:val>
                                                <p:strVal val="#ppt_w"/>
                                              </p:val>
                                            </p:tav>
                                          </p:tavLst>
                                        </p:anim>
                                        <p:anim calcmode="lin" valueType="num">
                                          <p:cBhvr>
                                            <p:cTn id="136" dur="500" fill="hold"/>
                                            <p:tgtEl>
                                              <p:spTgt spid="289"/>
                                            </p:tgtEl>
                                            <p:attrNameLst>
                                              <p:attrName>ppt_h</p:attrName>
                                            </p:attrNameLst>
                                          </p:cBhvr>
                                          <p:tavLst>
                                            <p:tav tm="0">
                                              <p:val>
                                                <p:fltVal val="0"/>
                                              </p:val>
                                            </p:tav>
                                            <p:tav tm="100000">
                                              <p:val>
                                                <p:strVal val="#ppt_h"/>
                                              </p:val>
                                            </p:tav>
                                          </p:tavLst>
                                        </p:anim>
                                      </p:childTnLst>
                                    </p:cTn>
                                  </p:par>
                                </p:childTnLst>
                              </p:cTn>
                            </p:par>
                            <p:par>
                              <p:cTn id="137" fill="hold">
                                <p:stCondLst>
                                  <p:cond delay="14450"/>
                                </p:stCondLst>
                                <p:childTnLst>
                                  <p:par>
                                    <p:cTn id="138" presetID="23" presetClass="entr" presetSubtype="16" fill="hold" grpId="0" nodeType="afterEffect">
                                      <p:stCondLst>
                                        <p:cond delay="0"/>
                                      </p:stCondLst>
                                      <p:iterate type="lt">
                                        <p:tmPct val="10000"/>
                                      </p:iterate>
                                      <p:childTnLst>
                                        <p:set>
                                          <p:cBhvr>
                                            <p:cTn id="139" dur="1" fill="hold">
                                              <p:stCondLst>
                                                <p:cond delay="0"/>
                                              </p:stCondLst>
                                            </p:cTn>
                                            <p:tgtEl>
                                              <p:spTgt spid="288"/>
                                            </p:tgtEl>
                                            <p:attrNameLst>
                                              <p:attrName>style.visibility</p:attrName>
                                            </p:attrNameLst>
                                          </p:cBhvr>
                                          <p:to>
                                            <p:strVal val="visible"/>
                                          </p:to>
                                        </p:set>
                                        <p:anim calcmode="lin" valueType="num">
                                          <p:cBhvr>
                                            <p:cTn id="140" dur="500" fill="hold"/>
                                            <p:tgtEl>
                                              <p:spTgt spid="288"/>
                                            </p:tgtEl>
                                            <p:attrNameLst>
                                              <p:attrName>ppt_w</p:attrName>
                                            </p:attrNameLst>
                                          </p:cBhvr>
                                          <p:tavLst>
                                            <p:tav tm="0">
                                              <p:val>
                                                <p:fltVal val="0"/>
                                              </p:val>
                                            </p:tav>
                                            <p:tav tm="100000">
                                              <p:val>
                                                <p:strVal val="#ppt_w"/>
                                              </p:val>
                                            </p:tav>
                                          </p:tavLst>
                                        </p:anim>
                                        <p:anim calcmode="lin" valueType="num">
                                          <p:cBhvr>
                                            <p:cTn id="141" dur="500" fill="hold"/>
                                            <p:tgtEl>
                                              <p:spTgt spid="288"/>
                                            </p:tgtEl>
                                            <p:attrNameLst>
                                              <p:attrName>ppt_h</p:attrName>
                                            </p:attrNameLst>
                                          </p:cBhvr>
                                          <p:tavLst>
                                            <p:tav tm="0">
                                              <p:val>
                                                <p:fltVal val="0"/>
                                              </p:val>
                                            </p:tav>
                                            <p:tav tm="100000">
                                              <p:val>
                                                <p:strVal val="#ppt_h"/>
                                              </p:val>
                                            </p:tav>
                                          </p:tavLst>
                                        </p:anim>
                                      </p:childTnLst>
                                    </p:cTn>
                                  </p:par>
                                  <p:par>
                                    <p:cTn id="142" presetID="52" presetClass="entr" presetSubtype="0" fill="hold" nodeType="withEffect">
                                      <p:stCondLst>
                                        <p:cond delay="0"/>
                                      </p:stCondLst>
                                      <p:childTnLst>
                                        <p:set>
                                          <p:cBhvr>
                                            <p:cTn id="143" dur="1" fill="hold">
                                              <p:stCondLst>
                                                <p:cond delay="0"/>
                                              </p:stCondLst>
                                            </p:cTn>
                                            <p:tgtEl>
                                              <p:spTgt spid="301"/>
                                            </p:tgtEl>
                                            <p:attrNameLst>
                                              <p:attrName>style.visibility</p:attrName>
                                            </p:attrNameLst>
                                          </p:cBhvr>
                                          <p:to>
                                            <p:strVal val="visible"/>
                                          </p:to>
                                        </p:set>
                                        <p:animScale>
                                          <p:cBhvr>
                                            <p:cTn id="144"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301"/>
                                            </p:tgtEl>
                                            <p:attrNameLst>
                                              <p:attrName>ppt_x</p:attrName>
                                              <p:attrName>ppt_y</p:attrName>
                                            </p:attrNameLst>
                                          </p:cBhvr>
                                        </p:animMotion>
                                        <p:animEffect transition="in" filter="fade">
                                          <p:cBhvr>
                                            <p:cTn id="146" dur="1000"/>
                                            <p:tgtEl>
                                              <p:spTgt spid="301"/>
                                            </p:tgtEl>
                                          </p:cBhvr>
                                        </p:animEffect>
                                      </p:childTnLst>
                                    </p:cTn>
                                  </p:par>
                                  <p:par>
                                    <p:cTn id="147" presetID="52" presetClass="entr" presetSubtype="0" fill="hold" nodeType="withEffect">
                                      <p:stCondLst>
                                        <p:cond delay="200"/>
                                      </p:stCondLst>
                                      <p:childTnLst>
                                        <p:set>
                                          <p:cBhvr>
                                            <p:cTn id="148" dur="1" fill="hold">
                                              <p:stCondLst>
                                                <p:cond delay="0"/>
                                              </p:stCondLst>
                                            </p:cTn>
                                            <p:tgtEl>
                                              <p:spTgt spid="3"/>
                                            </p:tgtEl>
                                            <p:attrNameLst>
                                              <p:attrName>style.visibility</p:attrName>
                                            </p:attrNameLst>
                                          </p:cBhvr>
                                          <p:to>
                                            <p:strVal val="visible"/>
                                          </p:to>
                                        </p:set>
                                        <p:animScale>
                                          <p:cBhvr>
                                            <p:cTn id="14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3"/>
                                            </p:tgtEl>
                                            <p:attrNameLst>
                                              <p:attrName>ppt_x</p:attrName>
                                              <p:attrName>ppt_y</p:attrName>
                                            </p:attrNameLst>
                                          </p:cBhvr>
                                        </p:animMotion>
                                        <p:animEffect transition="in" filter="fade">
                                          <p:cBhvr>
                                            <p:cTn id="1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6" grpId="0" animBg="1"/>
          <p:bldP spid="197" grpId="0" animBg="1"/>
          <p:bldP spid="198" grpId="0" animBg="1"/>
          <p:bldP spid="199" grpId="0" animBg="1"/>
          <p:bldP spid="200" grpId="0"/>
          <p:bldP spid="201" grpId="0" animBg="1"/>
          <p:bldP spid="202" grpId="0"/>
          <p:bldP spid="203" grpId="0"/>
          <p:bldP spid="204" grpId="0"/>
          <p:bldP spid="205" grpId="0"/>
          <p:bldP spid="206" grpId="0" animBg="1"/>
          <p:bldP spid="207" grpId="0"/>
          <p:bldP spid="208" grpId="0" animBg="1"/>
          <p:bldP spid="209" grpId="0"/>
          <p:bldP spid="210" grpId="0" animBg="1"/>
          <p:bldP spid="282" grpId="0"/>
          <p:bldP spid="284" grpId="0" animBg="1"/>
          <p:bldP spid="285" grpId="0"/>
          <p:bldP spid="286" grpId="0" animBg="1"/>
          <p:bldP spid="287" grpId="0"/>
          <p:bldP spid="288" grpId="0"/>
          <p:bldP spid="289" grpId="0"/>
          <p:bldP spid="290" grpId="0"/>
          <p:bldP spid="291" grpId="0"/>
          <p:bldP spid="292" grpId="0" animBg="1"/>
          <p:bldP spid="293" grpId="0" animBg="1"/>
          <p:bldP spid="294" grpId="0"/>
          <p:bldP spid="29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9" name="图片 108"/>
          <p:cNvPicPr>
            <a:picLocks noChangeAspect="1"/>
          </p:cNvPicPr>
          <p:nvPr/>
        </p:nvPicPr>
        <p:blipFill rotWithShape="1">
          <a:blip r:embed="rId1">
            <a:extLst>
              <a:ext uri="{28A0092B-C50C-407E-A947-70E740481C1C}">
                <a14:useLocalDpi xmlns:a14="http://schemas.microsoft.com/office/drawing/2010/main" val="0"/>
              </a:ext>
            </a:extLst>
          </a:blip>
          <a:srcRect t="33474"/>
          <a:stretch>
            <a:fillRect/>
          </a:stretch>
        </p:blipFill>
        <p:spPr>
          <a:xfrm>
            <a:off x="7461445" y="-26164"/>
            <a:ext cx="4285859" cy="3078342"/>
          </a:xfrm>
          <a:prstGeom prst="rect">
            <a:avLst/>
          </a:prstGeom>
        </p:spPr>
      </p:pic>
      <p:grpSp>
        <p:nvGrpSpPr>
          <p:cNvPr id="31" name="组合 30"/>
          <p:cNvGrpSpPr/>
          <p:nvPr/>
        </p:nvGrpSpPr>
        <p:grpSpPr>
          <a:xfrm rot="21398620">
            <a:off x="5747589" y="123376"/>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风险预测</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97296" y="1897811"/>
            <a:ext cx="9703631" cy="3992161"/>
            <a:chOff x="1197296" y="1897811"/>
            <a:chExt cx="9703631" cy="3992161"/>
          </a:xfrm>
        </p:grpSpPr>
        <p:sp>
          <p:nvSpPr>
            <p:cNvPr id="15" name="任意多边形 14"/>
            <p:cNvSpPr/>
            <p:nvPr/>
          </p:nvSpPr>
          <p:spPr>
            <a:xfrm rot="16200000">
              <a:off x="4458934" y="2208555"/>
              <a:ext cx="1663700" cy="1680062"/>
            </a:xfrm>
            <a:custGeom>
              <a:avLst/>
              <a:gdLst>
                <a:gd name="connsiteX0" fmla="*/ 1663700 w 1663700"/>
                <a:gd name="connsiteY0" fmla="*/ 372 h 1680062"/>
                <a:gd name="connsiteX1" fmla="*/ 1663700 w 1663700"/>
                <a:gd name="connsiteY1" fmla="*/ 918512 h 1680062"/>
                <a:gd name="connsiteX2" fmla="*/ 761254 w 1663700"/>
                <a:gd name="connsiteY2" fmla="*/ 1679679 h 1680062"/>
                <a:gd name="connsiteX3" fmla="*/ 0 w 1663700"/>
                <a:gd name="connsiteY3" fmla="*/ 1669807 h 1680062"/>
                <a:gd name="connsiteX4" fmla="*/ 0 w 1663700"/>
                <a:gd name="connsiteY4" fmla="*/ 751667 h 1680062"/>
                <a:gd name="connsiteX5" fmla="*/ 751380 w 1663700"/>
                <a:gd name="connsiteY5" fmla="*/ 372 h 1680062"/>
                <a:gd name="connsiteX6" fmla="*/ 1663700 w 1663700"/>
                <a:gd name="connsiteY6" fmla="*/ 372 h 16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1680062">
                  <a:moveTo>
                    <a:pt x="1663700" y="372"/>
                  </a:moveTo>
                  <a:cubicBezTo>
                    <a:pt x="1663700" y="306419"/>
                    <a:pt x="1663700" y="612465"/>
                    <a:pt x="1663700" y="918512"/>
                  </a:cubicBezTo>
                  <a:cubicBezTo>
                    <a:pt x="1659750" y="1382518"/>
                    <a:pt x="1214451" y="1692513"/>
                    <a:pt x="761254" y="1679679"/>
                  </a:cubicBezTo>
                  <a:cubicBezTo>
                    <a:pt x="507502" y="1676717"/>
                    <a:pt x="253751" y="1672768"/>
                    <a:pt x="0" y="1669807"/>
                  </a:cubicBezTo>
                  <a:cubicBezTo>
                    <a:pt x="0" y="1363760"/>
                    <a:pt x="0" y="1057714"/>
                    <a:pt x="0" y="751667"/>
                  </a:cubicBezTo>
                  <a:cubicBezTo>
                    <a:pt x="23696" y="308393"/>
                    <a:pt x="484793" y="-12462"/>
                    <a:pt x="751380" y="372"/>
                  </a:cubicBezTo>
                  <a:cubicBezTo>
                    <a:pt x="1055487" y="372"/>
                    <a:pt x="1359593" y="372"/>
                    <a:pt x="1663700" y="372"/>
                  </a:cubicBez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4" name="任意多边形 13"/>
            <p:cNvSpPr/>
            <p:nvPr/>
          </p:nvSpPr>
          <p:spPr>
            <a:xfrm rot="16200000">
              <a:off x="6213111" y="2208555"/>
              <a:ext cx="1663700" cy="1680062"/>
            </a:xfrm>
            <a:custGeom>
              <a:avLst/>
              <a:gdLst>
                <a:gd name="connsiteX0" fmla="*/ 1663700 w 1663700"/>
                <a:gd name="connsiteY0" fmla="*/ 762538 h 1680062"/>
                <a:gd name="connsiteX1" fmla="*/ 1663700 w 1663700"/>
                <a:gd name="connsiteY1" fmla="*/ 1679690 h 1680062"/>
                <a:gd name="connsiteX2" fmla="*/ 751380 w 1663700"/>
                <a:gd name="connsiteY2" fmla="*/ 1679690 h 1680062"/>
                <a:gd name="connsiteX3" fmla="*/ 0 w 1663700"/>
                <a:gd name="connsiteY3" fmla="*/ 929383 h 1680062"/>
                <a:gd name="connsiteX4" fmla="*/ 0 w 1663700"/>
                <a:gd name="connsiteY4" fmla="*/ 11243 h 1680062"/>
                <a:gd name="connsiteX5" fmla="*/ 761254 w 1663700"/>
                <a:gd name="connsiteY5" fmla="*/ 383 h 1680062"/>
                <a:gd name="connsiteX6" fmla="*/ 1663700 w 1663700"/>
                <a:gd name="connsiteY6" fmla="*/ 762538 h 16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1680062">
                  <a:moveTo>
                    <a:pt x="1663700" y="762538"/>
                  </a:moveTo>
                  <a:cubicBezTo>
                    <a:pt x="1663700" y="1068584"/>
                    <a:pt x="1663700" y="1374631"/>
                    <a:pt x="1663700" y="1679690"/>
                  </a:cubicBezTo>
                  <a:cubicBezTo>
                    <a:pt x="1359593" y="1679690"/>
                    <a:pt x="1055487" y="1679690"/>
                    <a:pt x="751380" y="1679690"/>
                  </a:cubicBezTo>
                  <a:cubicBezTo>
                    <a:pt x="484793" y="1692524"/>
                    <a:pt x="23696" y="1372656"/>
                    <a:pt x="0" y="929383"/>
                  </a:cubicBezTo>
                  <a:cubicBezTo>
                    <a:pt x="0" y="623336"/>
                    <a:pt x="0" y="317290"/>
                    <a:pt x="0" y="11243"/>
                  </a:cubicBezTo>
                  <a:cubicBezTo>
                    <a:pt x="253751" y="7294"/>
                    <a:pt x="507502" y="4332"/>
                    <a:pt x="761254" y="383"/>
                  </a:cubicBezTo>
                  <a:cubicBezTo>
                    <a:pt x="1214451" y="-12451"/>
                    <a:pt x="1659750" y="298532"/>
                    <a:pt x="1663700" y="762538"/>
                  </a:cubicBez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3" name="任意多边形 12"/>
            <p:cNvSpPr/>
            <p:nvPr/>
          </p:nvSpPr>
          <p:spPr>
            <a:xfrm rot="16200000">
              <a:off x="4458934" y="3981793"/>
              <a:ext cx="1663700" cy="1680062"/>
            </a:xfrm>
            <a:custGeom>
              <a:avLst/>
              <a:gdLst>
                <a:gd name="connsiteX0" fmla="*/ 1663700 w 1663700"/>
                <a:gd name="connsiteY0" fmla="*/ 751667 h 1680062"/>
                <a:gd name="connsiteX1" fmla="*/ 1663700 w 1663700"/>
                <a:gd name="connsiteY1" fmla="*/ 1669807 h 1680062"/>
                <a:gd name="connsiteX2" fmla="*/ 901459 w 1663700"/>
                <a:gd name="connsiteY2" fmla="*/ 1679679 h 1680062"/>
                <a:gd name="connsiteX3" fmla="*/ 0 w 1663700"/>
                <a:gd name="connsiteY3" fmla="*/ 918512 h 1680062"/>
                <a:gd name="connsiteX4" fmla="*/ 0 w 1663700"/>
                <a:gd name="connsiteY4" fmla="*/ 372 h 1680062"/>
                <a:gd name="connsiteX5" fmla="*/ 912320 w 1663700"/>
                <a:gd name="connsiteY5" fmla="*/ 372 h 1680062"/>
                <a:gd name="connsiteX6" fmla="*/ 1663700 w 1663700"/>
                <a:gd name="connsiteY6" fmla="*/ 751667 h 16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1680062">
                  <a:moveTo>
                    <a:pt x="1663700" y="751667"/>
                  </a:moveTo>
                  <a:cubicBezTo>
                    <a:pt x="1663700" y="1057714"/>
                    <a:pt x="1663700" y="1363760"/>
                    <a:pt x="1663700" y="1669807"/>
                  </a:cubicBezTo>
                  <a:cubicBezTo>
                    <a:pt x="1409948" y="1672768"/>
                    <a:pt x="1156197" y="1676717"/>
                    <a:pt x="901459" y="1679679"/>
                  </a:cubicBezTo>
                  <a:cubicBezTo>
                    <a:pt x="449248" y="1692513"/>
                    <a:pt x="3949" y="1382518"/>
                    <a:pt x="0" y="918512"/>
                  </a:cubicBezTo>
                  <a:cubicBezTo>
                    <a:pt x="0" y="612465"/>
                    <a:pt x="0" y="306419"/>
                    <a:pt x="0" y="372"/>
                  </a:cubicBezTo>
                  <a:cubicBezTo>
                    <a:pt x="304106" y="372"/>
                    <a:pt x="608213" y="372"/>
                    <a:pt x="912320" y="372"/>
                  </a:cubicBezTo>
                  <a:cubicBezTo>
                    <a:pt x="1177919" y="-12462"/>
                    <a:pt x="1640003" y="308393"/>
                    <a:pt x="1663700" y="751667"/>
                  </a:cubicBez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2" name="任意多边形 11"/>
            <p:cNvSpPr/>
            <p:nvPr/>
          </p:nvSpPr>
          <p:spPr>
            <a:xfrm rot="16200000">
              <a:off x="6213111" y="3981793"/>
              <a:ext cx="1663700" cy="1680062"/>
            </a:xfrm>
            <a:custGeom>
              <a:avLst/>
              <a:gdLst>
                <a:gd name="connsiteX0" fmla="*/ 1663700 w 1663700"/>
                <a:gd name="connsiteY0" fmla="*/ 11243 h 1680062"/>
                <a:gd name="connsiteX1" fmla="*/ 1663700 w 1663700"/>
                <a:gd name="connsiteY1" fmla="*/ 929383 h 1680062"/>
                <a:gd name="connsiteX2" fmla="*/ 912320 w 1663700"/>
                <a:gd name="connsiteY2" fmla="*/ 1679690 h 1680062"/>
                <a:gd name="connsiteX3" fmla="*/ 0 w 1663700"/>
                <a:gd name="connsiteY3" fmla="*/ 1679690 h 1680062"/>
                <a:gd name="connsiteX4" fmla="*/ 0 w 1663700"/>
                <a:gd name="connsiteY4" fmla="*/ 762538 h 1680062"/>
                <a:gd name="connsiteX5" fmla="*/ 901459 w 1663700"/>
                <a:gd name="connsiteY5" fmla="*/ 383 h 1680062"/>
                <a:gd name="connsiteX6" fmla="*/ 1663700 w 1663700"/>
                <a:gd name="connsiteY6" fmla="*/ 11243 h 16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1680062">
                  <a:moveTo>
                    <a:pt x="1663700" y="11243"/>
                  </a:moveTo>
                  <a:cubicBezTo>
                    <a:pt x="1663700" y="317290"/>
                    <a:pt x="1663700" y="623336"/>
                    <a:pt x="1663700" y="929383"/>
                  </a:cubicBezTo>
                  <a:cubicBezTo>
                    <a:pt x="1640003" y="1372656"/>
                    <a:pt x="1177919" y="1692524"/>
                    <a:pt x="912320" y="1679690"/>
                  </a:cubicBezTo>
                  <a:cubicBezTo>
                    <a:pt x="608213" y="1679690"/>
                    <a:pt x="304106" y="1679690"/>
                    <a:pt x="0" y="1679690"/>
                  </a:cubicBezTo>
                  <a:cubicBezTo>
                    <a:pt x="0" y="1374631"/>
                    <a:pt x="0" y="1068584"/>
                    <a:pt x="0" y="762538"/>
                  </a:cubicBezTo>
                  <a:cubicBezTo>
                    <a:pt x="3949" y="298532"/>
                    <a:pt x="449248" y="-12451"/>
                    <a:pt x="901459" y="383"/>
                  </a:cubicBezTo>
                  <a:cubicBezTo>
                    <a:pt x="1156197" y="4332"/>
                    <a:pt x="1409948" y="7294"/>
                    <a:pt x="1663700" y="11243"/>
                  </a:cubicBez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1" name="任意多边形 10"/>
            <p:cNvSpPr/>
            <p:nvPr/>
          </p:nvSpPr>
          <p:spPr>
            <a:xfrm rot="16200000">
              <a:off x="4053031" y="-957924"/>
              <a:ext cx="3992161" cy="9703631"/>
            </a:xfrm>
            <a:custGeom>
              <a:avLst/>
              <a:gdLst>
                <a:gd name="connsiteX0" fmla="*/ 3992161 w 3992161"/>
                <a:gd name="connsiteY0" fmla="*/ 0 h 9703631"/>
                <a:gd name="connsiteX1" fmla="*/ 3992161 w 3992161"/>
                <a:gd name="connsiteY1" fmla="*/ 9703631 h 9703631"/>
                <a:gd name="connsiteX2" fmla="*/ 0 w 3992161"/>
                <a:gd name="connsiteY2" fmla="*/ 9703631 h 9703631"/>
                <a:gd name="connsiteX3" fmla="*/ 0 w 3992161"/>
                <a:gd name="connsiteY3" fmla="*/ 0 h 9703631"/>
                <a:gd name="connsiteX4" fmla="*/ 3992161 w 3992161"/>
                <a:gd name="connsiteY4" fmla="*/ 0 h 9703631"/>
                <a:gd name="connsiteX5" fmla="*/ 3673235 w 3992161"/>
                <a:gd name="connsiteY5" fmla="*/ 3253829 h 9703631"/>
                <a:gd name="connsiteX6" fmla="*/ 2760915 w 3992161"/>
                <a:gd name="connsiteY6" fmla="*/ 3253829 h 9703631"/>
                <a:gd name="connsiteX7" fmla="*/ 2009535 w 3992161"/>
                <a:gd name="connsiteY7" fmla="*/ 4005124 h 9703631"/>
                <a:gd name="connsiteX8" fmla="*/ 2009535 w 3992161"/>
                <a:gd name="connsiteY8" fmla="*/ 4923264 h 9703631"/>
                <a:gd name="connsiteX9" fmla="*/ 2770789 w 3992161"/>
                <a:gd name="connsiteY9" fmla="*/ 4933136 h 9703631"/>
                <a:gd name="connsiteX10" fmla="*/ 3673235 w 3992161"/>
                <a:gd name="connsiteY10" fmla="*/ 4171969 h 9703631"/>
                <a:gd name="connsiteX11" fmla="*/ 3673235 w 3992161"/>
                <a:gd name="connsiteY11" fmla="*/ 3253829 h 9703631"/>
                <a:gd name="connsiteX12" fmla="*/ 3673235 w 3992161"/>
                <a:gd name="connsiteY12" fmla="*/ 5770172 h 9703631"/>
                <a:gd name="connsiteX13" fmla="*/ 2770789 w 3992161"/>
                <a:gd name="connsiteY13" fmla="*/ 5008017 h 9703631"/>
                <a:gd name="connsiteX14" fmla="*/ 2009535 w 3992161"/>
                <a:gd name="connsiteY14" fmla="*/ 5018877 h 9703631"/>
                <a:gd name="connsiteX15" fmla="*/ 2009535 w 3992161"/>
                <a:gd name="connsiteY15" fmla="*/ 5937017 h 9703631"/>
                <a:gd name="connsiteX16" fmla="*/ 2760915 w 3992161"/>
                <a:gd name="connsiteY16" fmla="*/ 6687324 h 9703631"/>
                <a:gd name="connsiteX17" fmla="*/ 3673235 w 3992161"/>
                <a:gd name="connsiteY17" fmla="*/ 6687324 h 9703631"/>
                <a:gd name="connsiteX18" fmla="*/ 3673235 w 3992161"/>
                <a:gd name="connsiteY18" fmla="*/ 5770172 h 9703631"/>
                <a:gd name="connsiteX19" fmla="*/ 1899997 w 3992161"/>
                <a:gd name="connsiteY19" fmla="*/ 4005124 h 9703631"/>
                <a:gd name="connsiteX20" fmla="*/ 1148617 w 3992161"/>
                <a:gd name="connsiteY20" fmla="*/ 3253829 h 9703631"/>
                <a:gd name="connsiteX21" fmla="*/ 236297 w 3992161"/>
                <a:gd name="connsiteY21" fmla="*/ 3253829 h 9703631"/>
                <a:gd name="connsiteX22" fmla="*/ 236297 w 3992161"/>
                <a:gd name="connsiteY22" fmla="*/ 4171969 h 9703631"/>
                <a:gd name="connsiteX23" fmla="*/ 1137756 w 3992161"/>
                <a:gd name="connsiteY23" fmla="*/ 4933136 h 9703631"/>
                <a:gd name="connsiteX24" fmla="*/ 1899997 w 3992161"/>
                <a:gd name="connsiteY24" fmla="*/ 4923264 h 9703631"/>
                <a:gd name="connsiteX25" fmla="*/ 1899997 w 3992161"/>
                <a:gd name="connsiteY25" fmla="*/ 4005124 h 9703631"/>
                <a:gd name="connsiteX26" fmla="*/ 1899997 w 3992161"/>
                <a:gd name="connsiteY26" fmla="*/ 5018877 h 9703631"/>
                <a:gd name="connsiteX27" fmla="*/ 1137756 w 3992161"/>
                <a:gd name="connsiteY27" fmla="*/ 5008017 h 9703631"/>
                <a:gd name="connsiteX28" fmla="*/ 236297 w 3992161"/>
                <a:gd name="connsiteY28" fmla="*/ 5770172 h 9703631"/>
                <a:gd name="connsiteX29" fmla="*/ 236297 w 3992161"/>
                <a:gd name="connsiteY29" fmla="*/ 6687324 h 9703631"/>
                <a:gd name="connsiteX30" fmla="*/ 1148617 w 3992161"/>
                <a:gd name="connsiteY30" fmla="*/ 6687324 h 9703631"/>
                <a:gd name="connsiteX31" fmla="*/ 1899997 w 3992161"/>
                <a:gd name="connsiteY31" fmla="*/ 5937017 h 9703631"/>
                <a:gd name="connsiteX32" fmla="*/ 1899997 w 3992161"/>
                <a:gd name="connsiteY32" fmla="*/ 5018877 h 97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92161" h="9703631">
                  <a:moveTo>
                    <a:pt x="3992161" y="0"/>
                  </a:moveTo>
                  <a:lnTo>
                    <a:pt x="3992161" y="9703631"/>
                  </a:lnTo>
                  <a:lnTo>
                    <a:pt x="0" y="9703631"/>
                  </a:lnTo>
                  <a:lnTo>
                    <a:pt x="0" y="0"/>
                  </a:lnTo>
                  <a:lnTo>
                    <a:pt x="3992161" y="0"/>
                  </a:lnTo>
                  <a:close/>
                  <a:moveTo>
                    <a:pt x="3673235" y="3253829"/>
                  </a:moveTo>
                  <a:cubicBezTo>
                    <a:pt x="3369128" y="3253829"/>
                    <a:pt x="3065022" y="3253829"/>
                    <a:pt x="2760915" y="3253829"/>
                  </a:cubicBezTo>
                  <a:cubicBezTo>
                    <a:pt x="2494328" y="3240995"/>
                    <a:pt x="2033231" y="3561850"/>
                    <a:pt x="2009535" y="4005124"/>
                  </a:cubicBezTo>
                  <a:cubicBezTo>
                    <a:pt x="2009535" y="4311171"/>
                    <a:pt x="2009535" y="4617217"/>
                    <a:pt x="2009535" y="4923264"/>
                  </a:cubicBezTo>
                  <a:cubicBezTo>
                    <a:pt x="2263286" y="4926225"/>
                    <a:pt x="2517037" y="4930174"/>
                    <a:pt x="2770789" y="4933136"/>
                  </a:cubicBezTo>
                  <a:cubicBezTo>
                    <a:pt x="3223986" y="4945970"/>
                    <a:pt x="3669285" y="4635975"/>
                    <a:pt x="3673235" y="4171969"/>
                  </a:cubicBezTo>
                  <a:cubicBezTo>
                    <a:pt x="3673235" y="3865922"/>
                    <a:pt x="3673235" y="3559876"/>
                    <a:pt x="3673235" y="3253829"/>
                  </a:cubicBezTo>
                  <a:close/>
                  <a:moveTo>
                    <a:pt x="3673235" y="5770172"/>
                  </a:moveTo>
                  <a:cubicBezTo>
                    <a:pt x="3669285" y="5306166"/>
                    <a:pt x="3223986" y="4995183"/>
                    <a:pt x="2770789" y="5008017"/>
                  </a:cubicBezTo>
                  <a:cubicBezTo>
                    <a:pt x="2517037" y="5011966"/>
                    <a:pt x="2263286" y="5014928"/>
                    <a:pt x="2009535" y="5018877"/>
                  </a:cubicBezTo>
                  <a:cubicBezTo>
                    <a:pt x="2009535" y="5324924"/>
                    <a:pt x="2009535" y="5630970"/>
                    <a:pt x="2009535" y="5937017"/>
                  </a:cubicBezTo>
                  <a:cubicBezTo>
                    <a:pt x="2033231" y="6380290"/>
                    <a:pt x="2494328" y="6700158"/>
                    <a:pt x="2760915" y="6687324"/>
                  </a:cubicBezTo>
                  <a:cubicBezTo>
                    <a:pt x="3065022" y="6687324"/>
                    <a:pt x="3369128" y="6687324"/>
                    <a:pt x="3673235" y="6687324"/>
                  </a:cubicBezTo>
                  <a:cubicBezTo>
                    <a:pt x="3673235" y="6382265"/>
                    <a:pt x="3673235" y="6076218"/>
                    <a:pt x="3673235" y="5770172"/>
                  </a:cubicBezTo>
                  <a:close/>
                  <a:moveTo>
                    <a:pt x="1899997" y="4005124"/>
                  </a:moveTo>
                  <a:cubicBezTo>
                    <a:pt x="1876300" y="3561850"/>
                    <a:pt x="1414216" y="3240995"/>
                    <a:pt x="1148617" y="3253829"/>
                  </a:cubicBezTo>
                  <a:cubicBezTo>
                    <a:pt x="844510" y="3253829"/>
                    <a:pt x="540403" y="3253829"/>
                    <a:pt x="236297" y="3253829"/>
                  </a:cubicBezTo>
                  <a:cubicBezTo>
                    <a:pt x="236297" y="3559876"/>
                    <a:pt x="236297" y="3865922"/>
                    <a:pt x="236297" y="4171969"/>
                  </a:cubicBezTo>
                  <a:cubicBezTo>
                    <a:pt x="240246" y="4635975"/>
                    <a:pt x="685545" y="4945970"/>
                    <a:pt x="1137756" y="4933136"/>
                  </a:cubicBezTo>
                  <a:cubicBezTo>
                    <a:pt x="1392494" y="4930174"/>
                    <a:pt x="1646245" y="4926225"/>
                    <a:pt x="1899997" y="4923264"/>
                  </a:cubicBezTo>
                  <a:cubicBezTo>
                    <a:pt x="1899997" y="4617217"/>
                    <a:pt x="1899997" y="4311171"/>
                    <a:pt x="1899997" y="4005124"/>
                  </a:cubicBezTo>
                  <a:close/>
                  <a:moveTo>
                    <a:pt x="1899997" y="5018877"/>
                  </a:moveTo>
                  <a:cubicBezTo>
                    <a:pt x="1646245" y="5014928"/>
                    <a:pt x="1392494" y="5011966"/>
                    <a:pt x="1137756" y="5008017"/>
                  </a:cubicBezTo>
                  <a:cubicBezTo>
                    <a:pt x="685545" y="4995183"/>
                    <a:pt x="240246" y="5306166"/>
                    <a:pt x="236297" y="5770172"/>
                  </a:cubicBezTo>
                  <a:cubicBezTo>
                    <a:pt x="236297" y="6076218"/>
                    <a:pt x="236297" y="6382265"/>
                    <a:pt x="236297" y="6687324"/>
                  </a:cubicBezTo>
                  <a:cubicBezTo>
                    <a:pt x="540403" y="6687324"/>
                    <a:pt x="844510" y="6687324"/>
                    <a:pt x="1148617" y="6687324"/>
                  </a:cubicBezTo>
                  <a:cubicBezTo>
                    <a:pt x="1414216" y="6700158"/>
                    <a:pt x="1876300" y="6380290"/>
                    <a:pt x="1899997" y="5937017"/>
                  </a:cubicBezTo>
                  <a:cubicBezTo>
                    <a:pt x="1899997" y="5630970"/>
                    <a:pt x="1899997" y="5324924"/>
                    <a:pt x="1899997" y="5018877"/>
                  </a:cubicBez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00" dirty="0">
                <a:latin typeface="微软雅黑" panose="020B0503020204020204" pitchFamily="34" charset="-122"/>
                <a:ea typeface="微软雅黑" panose="020B0503020204020204" pitchFamily="34" charset="-122"/>
              </a:endParaRPr>
            </a:p>
          </p:txBody>
        </p:sp>
      </p:grpSp>
      <p:sp>
        <p:nvSpPr>
          <p:cNvPr id="16" name="TextBox 8"/>
          <p:cNvSpPr txBox="1">
            <a:spLocks noChangeArrowheads="1"/>
          </p:cNvSpPr>
          <p:nvPr/>
        </p:nvSpPr>
        <p:spPr bwMode="auto">
          <a:xfrm>
            <a:off x="4967558" y="2654577"/>
            <a:ext cx="642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S</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a:spLocks noChangeArrowheads="1"/>
          </p:cNvSpPr>
          <p:nvPr/>
        </p:nvSpPr>
        <p:spPr bwMode="auto">
          <a:xfrm>
            <a:off x="6670946" y="2654577"/>
            <a:ext cx="641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a:solidFill>
                  <a:schemeClr val="bg1"/>
                </a:solidFill>
                <a:latin typeface="微软雅黑" panose="020B0503020204020204" pitchFamily="34" charset="-122"/>
                <a:ea typeface="微软雅黑" panose="020B0503020204020204" pitchFamily="34" charset="-122"/>
              </a:rPr>
              <a:t>W</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8" name="TextBox 18"/>
          <p:cNvSpPr txBox="1">
            <a:spLocks noChangeArrowheads="1"/>
          </p:cNvSpPr>
          <p:nvPr/>
        </p:nvSpPr>
        <p:spPr bwMode="auto">
          <a:xfrm>
            <a:off x="4967558" y="4419877"/>
            <a:ext cx="642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a:solidFill>
                  <a:schemeClr val="bg1"/>
                </a:solidFill>
                <a:latin typeface="微软雅黑" panose="020B0503020204020204" pitchFamily="34" charset="-122"/>
                <a:ea typeface="微软雅黑" panose="020B0503020204020204" pitchFamily="34" charset="-122"/>
              </a:rPr>
              <a:t>O</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9" name="TextBox 20"/>
          <p:cNvSpPr txBox="1">
            <a:spLocks noChangeArrowheads="1"/>
          </p:cNvSpPr>
          <p:nvPr/>
        </p:nvSpPr>
        <p:spPr bwMode="auto">
          <a:xfrm>
            <a:off x="6670946" y="4419877"/>
            <a:ext cx="641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a:solidFill>
                  <a:schemeClr val="bg1"/>
                </a:solidFill>
                <a:latin typeface="微软雅黑" panose="020B0503020204020204" pitchFamily="34" charset="-122"/>
                <a:ea typeface="微软雅黑" panose="020B0503020204020204" pitchFamily="34" charset="-122"/>
              </a:rPr>
              <a:t>T</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20" name="TextBox 9"/>
          <p:cNvSpPr txBox="1">
            <a:spLocks noChangeArrowheads="1"/>
          </p:cNvSpPr>
          <p:nvPr/>
        </p:nvSpPr>
        <p:spPr bwMode="auto">
          <a:xfrm>
            <a:off x="8024181" y="2328672"/>
            <a:ext cx="2865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劣势</a:t>
            </a:r>
            <a:r>
              <a:rPr lang="en-US" altLang="zh-CN" sz="2000" dirty="0">
                <a:solidFill>
                  <a:schemeClr val="bg1"/>
                </a:solidFill>
                <a:latin typeface="微软雅黑" panose="020B0503020204020204" pitchFamily="34" charset="-122"/>
                <a:ea typeface="微软雅黑" panose="020B0503020204020204" pitchFamily="34" charset="-122"/>
              </a:rPr>
              <a:t>(Weaknesses)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TextBox 10"/>
          <p:cNvSpPr txBox="1">
            <a:spLocks noChangeArrowheads="1"/>
          </p:cNvSpPr>
          <p:nvPr/>
        </p:nvSpPr>
        <p:spPr bwMode="auto">
          <a:xfrm>
            <a:off x="8024181" y="2765401"/>
            <a:ext cx="2671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前期客户沉淀工作需耗费大量人力物力。</a:t>
            </a:r>
            <a:endParaRPr lang="en-US" altLang="zh-CN" sz="1000" dirty="0">
              <a:solidFill>
                <a:schemeClr val="bg1"/>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前期招商工作将比较艰苦。</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1190392" y="2328672"/>
            <a:ext cx="2906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优势</a:t>
            </a:r>
            <a:r>
              <a:rPr lang="en-US" altLang="zh-CN" sz="2000" dirty="0">
                <a:solidFill>
                  <a:schemeClr val="bg1"/>
                </a:solidFill>
                <a:latin typeface="微软雅黑" panose="020B0503020204020204" pitchFamily="34" charset="-122"/>
                <a:ea typeface="微软雅黑" panose="020B0503020204020204" pitchFamily="34" charset="-122"/>
              </a:rPr>
              <a:t>(Strengths)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TextBox 12"/>
          <p:cNvSpPr txBox="1">
            <a:spLocks noChangeArrowheads="1"/>
          </p:cNvSpPr>
          <p:nvPr/>
        </p:nvSpPr>
        <p:spPr bwMode="auto">
          <a:xfrm>
            <a:off x="1544194" y="2765235"/>
            <a:ext cx="2602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r">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自建平台，经营方式灵活。</a:t>
            </a:r>
            <a:endParaRPr lang="en-US" altLang="zh-CN" sz="1000" dirty="0">
              <a:solidFill>
                <a:schemeClr val="bg1"/>
              </a:solidFill>
              <a:latin typeface="微软雅黑" panose="020B0503020204020204" pitchFamily="34" charset="-122"/>
              <a:ea typeface="微软雅黑" panose="020B0503020204020204" pitchFamily="34" charset="-122"/>
            </a:endParaRPr>
          </a:p>
          <a:p>
            <a:pPr marL="171450" indent="-171450" algn="r">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招商、促销可自己掌控。</a:t>
            </a:r>
            <a:endParaRPr lang="en-US" altLang="zh-CN" sz="1000" dirty="0">
              <a:solidFill>
                <a:schemeClr val="bg1"/>
              </a:solidFill>
              <a:latin typeface="微软雅黑" panose="020B0503020204020204" pitchFamily="34" charset="-122"/>
              <a:ea typeface="微软雅黑" panose="020B0503020204020204" pitchFamily="34" charset="-122"/>
            </a:endParaRPr>
          </a:p>
          <a:p>
            <a:pPr marL="171450" indent="-171450" algn="r">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专业性强，市场细分比较准确，能吸引一批专业客户。</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4" name="TextBox 13"/>
          <p:cNvSpPr txBox="1">
            <a:spLocks noChangeArrowheads="1"/>
          </p:cNvSpPr>
          <p:nvPr/>
        </p:nvSpPr>
        <p:spPr bwMode="auto">
          <a:xfrm>
            <a:off x="7884992" y="4850200"/>
            <a:ext cx="2855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用户量如果达不到一个量，盈利会成为问题。</a:t>
            </a:r>
            <a:endParaRPr lang="en-US" altLang="zh-CN" sz="1000" dirty="0">
              <a:solidFill>
                <a:schemeClr val="bg1"/>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资金链有断裂的危险。</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5" name="TextBox 14"/>
          <p:cNvSpPr txBox="1">
            <a:spLocks noChangeArrowheads="1"/>
          </p:cNvSpPr>
          <p:nvPr/>
        </p:nvSpPr>
        <p:spPr bwMode="auto">
          <a:xfrm>
            <a:off x="1439911" y="4847903"/>
            <a:ext cx="26057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r">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在互联网加的大潮中，巧妙结合网络与实体行业。</a:t>
            </a:r>
            <a:endParaRPr lang="en-US" altLang="zh-CN" sz="1000" dirty="0">
              <a:solidFill>
                <a:schemeClr val="bg1"/>
              </a:solidFill>
              <a:latin typeface="微软雅黑" panose="020B0503020204020204" pitchFamily="34" charset="-122"/>
              <a:ea typeface="微软雅黑" panose="020B0503020204020204" pitchFamily="34" charset="-122"/>
            </a:endParaRPr>
          </a:p>
          <a:p>
            <a:pPr marL="171450" indent="-171450" algn="r">
              <a:buFont typeface="Wingdings" panose="05000000000000000000" pitchFamily="2" charset="2"/>
              <a:buChar char="l"/>
            </a:pPr>
            <a:r>
              <a:rPr lang="zh-CN" altLang="en-US" sz="1000" dirty="0">
                <a:solidFill>
                  <a:schemeClr val="bg1"/>
                </a:solidFill>
                <a:latin typeface="微软雅黑" panose="020B0503020204020204" pitchFamily="34" charset="-122"/>
                <a:ea typeface="微软雅黑" panose="020B0503020204020204" pitchFamily="34" charset="-122"/>
              </a:rPr>
              <a:t>公司经营模式比较独特，可以获得国家政策支持。</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6" name="TextBox 21"/>
          <p:cNvSpPr txBox="1">
            <a:spLocks noChangeArrowheads="1"/>
          </p:cNvSpPr>
          <p:nvPr/>
        </p:nvSpPr>
        <p:spPr bwMode="auto">
          <a:xfrm>
            <a:off x="7884992" y="4394967"/>
            <a:ext cx="2865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风险</a:t>
            </a:r>
            <a:r>
              <a:rPr lang="en-US" altLang="zh-CN" sz="2000" dirty="0">
                <a:solidFill>
                  <a:schemeClr val="bg1"/>
                </a:solidFill>
                <a:latin typeface="微软雅黑" panose="020B0503020204020204" pitchFamily="34" charset="-122"/>
                <a:ea typeface="微软雅黑" panose="020B0503020204020204" pitchFamily="34" charset="-122"/>
              </a:rPr>
              <a:t>(Threats)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TextBox 22"/>
          <p:cNvSpPr txBox="1">
            <a:spLocks noChangeArrowheads="1"/>
          </p:cNvSpPr>
          <p:nvPr/>
        </p:nvSpPr>
        <p:spPr bwMode="auto">
          <a:xfrm>
            <a:off x="851160" y="4394967"/>
            <a:ext cx="326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机遇</a:t>
            </a:r>
            <a:r>
              <a:rPr lang="en-US" altLang="zh-CN" sz="2000" dirty="0">
                <a:solidFill>
                  <a:schemeClr val="bg1"/>
                </a:solidFill>
                <a:latin typeface="微软雅黑" panose="020B0503020204020204" pitchFamily="34" charset="-122"/>
                <a:ea typeface="微软雅黑" panose="020B0503020204020204" pitchFamily="34" charset="-122"/>
              </a:rPr>
              <a:t>(Opportunities)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10" name="图片 109"/>
          <p:cNvPicPr>
            <a:picLocks noChangeAspect="1"/>
          </p:cNvPicPr>
          <p:nvPr/>
        </p:nvPicPr>
        <p:blipFill rotWithShape="1">
          <a:blip r:embed="rId4">
            <a:extLst>
              <a:ext uri="{28A0092B-C50C-407E-A947-70E740481C1C}">
                <a14:useLocalDpi xmlns:a14="http://schemas.microsoft.com/office/drawing/2010/main" val="0"/>
              </a:ext>
            </a:extLst>
          </a:blip>
          <a:srcRect b="61590"/>
          <a:stretch>
            <a:fillRect/>
          </a:stretch>
        </p:blipFill>
        <p:spPr>
          <a:xfrm>
            <a:off x="4679134" y="5626781"/>
            <a:ext cx="4850598" cy="1238253"/>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7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67000">
                                          <p:cBhvr additive="base">
                                            <p:cTn id="17" dur="2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16"/>
                                            </p:tgtEl>
                                            <p:attrNameLst>
                                              <p:attrName>style.visibility</p:attrName>
                                            </p:attrNameLst>
                                          </p:cBhvr>
                                          <p:to>
                                            <p:strVal val="visible"/>
                                          </p:to>
                                        </p:set>
                                        <p:set>
                                          <p:cBhvr>
                                            <p:cTn id="22" dur="455" fill="hold">
                                              <p:stCondLst>
                                                <p:cond delay="0"/>
                                              </p:stCondLst>
                                            </p:cTn>
                                            <p:tgtEl>
                                              <p:spTgt spid="16"/>
                                            </p:tgtEl>
                                            <p:attrNameLst>
                                              <p:attrName>style.rotation</p:attrName>
                                            </p:attrNameLst>
                                          </p:cBhvr>
                                          <p:to>
                                            <p:strVal val="-45.0"/>
                                          </p:to>
                                        </p:set>
                                        <p:anim calcmode="lin" valueType="num">
                                          <p:cBhvr>
                                            <p:cTn id="23"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5500"/>
                                </p:stCondLst>
                                <p:childTnLst>
                                  <p:par>
                                    <p:cTn id="28" presetID="38" presetClass="entr" presetSubtype="0" accel="50000" fill="hold" grpId="0" nodeType="afterEffect">
                                      <p:stCondLst>
                                        <p:cond delay="0"/>
                                      </p:stCondLst>
                                      <p:iterate type="lt">
                                        <p:tmPct val="50000"/>
                                      </p:iterate>
                                      <p:childTnLst>
                                        <p:set>
                                          <p:cBhvr>
                                            <p:cTn id="29" dur="1" fill="hold">
                                              <p:stCondLst>
                                                <p:cond delay="0"/>
                                              </p:stCondLst>
                                            </p:cTn>
                                            <p:tgtEl>
                                              <p:spTgt spid="17"/>
                                            </p:tgtEl>
                                            <p:attrNameLst>
                                              <p:attrName>style.visibility</p:attrName>
                                            </p:attrNameLst>
                                          </p:cBhvr>
                                          <p:to>
                                            <p:strVal val="visible"/>
                                          </p:to>
                                        </p:set>
                                        <p:set>
                                          <p:cBhvr>
                                            <p:cTn id="30" dur="455" fill="hold">
                                              <p:stCondLst>
                                                <p:cond delay="0"/>
                                              </p:stCondLst>
                                            </p:cTn>
                                            <p:tgtEl>
                                              <p:spTgt spid="17"/>
                                            </p:tgtEl>
                                            <p:attrNameLst>
                                              <p:attrName>style.rotation</p:attrName>
                                            </p:attrNameLst>
                                          </p:cBhvr>
                                          <p:to>
                                            <p:strVal val="-45.0"/>
                                          </p:to>
                                        </p:set>
                                        <p:anim calcmode="lin" valueType="num">
                                          <p:cBhvr>
                                            <p:cTn id="31"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6500"/>
                                </p:stCondLst>
                                <p:childTnLst>
                                  <p:par>
                                    <p:cTn id="36" presetID="38" presetClass="entr" presetSubtype="0" accel="50000" fill="hold" grpId="0" nodeType="afterEffect">
                                      <p:stCondLst>
                                        <p:cond delay="0"/>
                                      </p:stCondLst>
                                      <p:iterate type="lt">
                                        <p:tmPct val="50000"/>
                                      </p:iterate>
                                      <p:childTnLst>
                                        <p:set>
                                          <p:cBhvr>
                                            <p:cTn id="37" dur="1" fill="hold">
                                              <p:stCondLst>
                                                <p:cond delay="0"/>
                                              </p:stCondLst>
                                            </p:cTn>
                                            <p:tgtEl>
                                              <p:spTgt spid="18"/>
                                            </p:tgtEl>
                                            <p:attrNameLst>
                                              <p:attrName>style.visibility</p:attrName>
                                            </p:attrNameLst>
                                          </p:cBhvr>
                                          <p:to>
                                            <p:strVal val="visible"/>
                                          </p:to>
                                        </p:set>
                                        <p:set>
                                          <p:cBhvr>
                                            <p:cTn id="38" dur="455" fill="hold">
                                              <p:stCondLst>
                                                <p:cond delay="0"/>
                                              </p:stCondLst>
                                            </p:cTn>
                                            <p:tgtEl>
                                              <p:spTgt spid="18"/>
                                            </p:tgtEl>
                                            <p:attrNameLst>
                                              <p:attrName>style.rotation</p:attrName>
                                            </p:attrNameLst>
                                          </p:cBhvr>
                                          <p:to>
                                            <p:strVal val="-45.0"/>
                                          </p:to>
                                        </p:set>
                                        <p:anim calcmode="lin" valueType="num">
                                          <p:cBhvr>
                                            <p:cTn id="39"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7500"/>
                                </p:stCondLst>
                                <p:childTnLst>
                                  <p:par>
                                    <p:cTn id="44" presetID="38" presetClass="entr" presetSubtype="0" accel="50000" fill="hold" grpId="0" nodeType="afterEffect">
                                      <p:stCondLst>
                                        <p:cond delay="0"/>
                                      </p:stCondLst>
                                      <p:iterate type="lt">
                                        <p:tmPct val="50000"/>
                                      </p:iterate>
                                      <p:childTnLst>
                                        <p:set>
                                          <p:cBhvr>
                                            <p:cTn id="45" dur="1" fill="hold">
                                              <p:stCondLst>
                                                <p:cond delay="0"/>
                                              </p:stCondLst>
                                            </p:cTn>
                                            <p:tgtEl>
                                              <p:spTgt spid="19"/>
                                            </p:tgtEl>
                                            <p:attrNameLst>
                                              <p:attrName>style.visibility</p:attrName>
                                            </p:attrNameLst>
                                          </p:cBhvr>
                                          <p:to>
                                            <p:strVal val="visible"/>
                                          </p:to>
                                        </p:set>
                                        <p:set>
                                          <p:cBhvr>
                                            <p:cTn id="46" dur="455" fill="hold">
                                              <p:stCondLst>
                                                <p:cond delay="0"/>
                                              </p:stCondLst>
                                            </p:cTn>
                                            <p:tgtEl>
                                              <p:spTgt spid="19"/>
                                            </p:tgtEl>
                                            <p:attrNameLst>
                                              <p:attrName>style.rotation</p:attrName>
                                            </p:attrNameLst>
                                          </p:cBhvr>
                                          <p:to>
                                            <p:strVal val="-45.0"/>
                                          </p:to>
                                        </p:set>
                                        <p:anim calcmode="lin" valueType="num">
                                          <p:cBhvr>
                                            <p:cTn id="47"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51" fill="hold">
                                <p:stCondLst>
                                  <p:cond delay="8500"/>
                                </p:stCondLst>
                                <p:childTnLst>
                                  <p:par>
                                    <p:cTn id="52" presetID="2" presetClass="entr" presetSubtype="8"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0-#ppt_w/2"/>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9600"/>
                                </p:stCondLst>
                                <p:childTnLst>
                                  <p:par>
                                    <p:cTn id="57" presetID="2" presetClass="entr" presetSubtype="8"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ppt_x</p:attrName>
                                            </p:attrNameLst>
                                          </p:cBhvr>
                                          <p:tavLst>
                                            <p:tav tm="0">
                                              <p:val>
                                                <p:strVal val="0-#ppt_w/2"/>
                                              </p:val>
                                            </p:tav>
                                            <p:tav tm="100000">
                                              <p:val>
                                                <p:strVal val="#ppt_x"/>
                                              </p:val>
                                            </p:tav>
                                          </p:tavLst>
                                        </p:anim>
                                        <p:anim calcmode="lin" valueType="num">
                                          <p:cBhvr>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10750"/>
                                </p:stCondLst>
                                <p:childTnLst>
                                  <p:par>
                                    <p:cTn id="62" presetID="2" presetClass="entr" presetSubtype="8" fill="hold" grpId="0" nodeType="afterEffect">
                                      <p:stCondLst>
                                        <p:cond delay="0"/>
                                      </p:stCondLst>
                                      <p:iterate type="lt">
                                        <p:tmPct val="10000"/>
                                      </p:iterate>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ppt_x</p:attrName>
                                            </p:attrNameLst>
                                          </p:cBhvr>
                                          <p:tavLst>
                                            <p:tav tm="0">
                                              <p:val>
                                                <p:strVal val="0-#ppt_w/2"/>
                                              </p:val>
                                            </p:tav>
                                            <p:tav tm="100000">
                                              <p:val>
                                                <p:strVal val="#ppt_x"/>
                                              </p:val>
                                            </p:tav>
                                          </p:tavLst>
                                        </p:anim>
                                        <p:anim calcmode="lin" valueType="num">
                                          <p:cBhvr>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11750"/>
                                </p:stCondLst>
                                <p:childTnLst>
                                  <p:par>
                                    <p:cTn id="67" presetID="2" presetClass="entr" presetSubtype="8" fill="hold" grpId="0" nodeType="afterEffect">
                                      <p:stCondLst>
                                        <p:cond delay="0"/>
                                      </p:stCondLst>
                                      <p:iterate type="lt">
                                        <p:tmPct val="10000"/>
                                      </p:iterate>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ppt_x</p:attrName>
                                            </p:attrNameLst>
                                          </p:cBhvr>
                                          <p:tavLst>
                                            <p:tav tm="0">
                                              <p:val>
                                                <p:strVal val="0-#ppt_w/2"/>
                                              </p:val>
                                            </p:tav>
                                            <p:tav tm="100000">
                                              <p:val>
                                                <p:strVal val="#ppt_x"/>
                                              </p:val>
                                            </p:tav>
                                          </p:tavLst>
                                        </p:anim>
                                        <p:anim calcmode="lin" valueType="num">
                                          <p:cBhvr>
                                            <p:cTn id="70" dur="500" fill="hold"/>
                                            <p:tgtEl>
                                              <p:spTgt spid="27"/>
                                            </p:tgtEl>
                                            <p:attrNameLst>
                                              <p:attrName>ppt_y</p:attrName>
                                            </p:attrNameLst>
                                          </p:cBhvr>
                                          <p:tavLst>
                                            <p:tav tm="0">
                                              <p:val>
                                                <p:strVal val="#ppt_y"/>
                                              </p:val>
                                            </p:tav>
                                            <p:tav tm="100000">
                                              <p:val>
                                                <p:strVal val="#ppt_y"/>
                                              </p:val>
                                            </p:tav>
                                          </p:tavLst>
                                        </p:anim>
                                      </p:childTnLst>
                                    </p:cTn>
                                  </p:par>
                                </p:childTnLst>
                              </p:cTn>
                            </p:par>
                            <p:par>
                              <p:cTn id="71" fill="hold">
                                <p:stCondLst>
                                  <p:cond delay="13049"/>
                                </p:stCondLst>
                                <p:childTnLst>
                                  <p:par>
                                    <p:cTn id="72" presetID="26" presetClass="emph" presetSubtype="0" fill="hold" grpId="1" nodeType="afterEffect">
                                      <p:stCondLst>
                                        <p:cond delay="0"/>
                                      </p:stCondLst>
                                      <p:iterate type="lt">
                                        <p:tmPct val="10000"/>
                                      </p:iterate>
                                      <p:childTnLst>
                                        <p:animEffect transition="out" filter="fade">
                                          <p:cBhvr>
                                            <p:cTn id="73" dur="500" tmFilter="0, 0; .2, .5; .8, .5; 1, 0"/>
                                            <p:tgtEl>
                                              <p:spTgt spid="22"/>
                                            </p:tgtEl>
                                          </p:cBhvr>
                                        </p:animEffect>
                                        <p:animScale>
                                          <p:cBhvr>
                                            <p:cTn id="74" dur="250" autoRev="1" fill="hold"/>
                                            <p:tgtEl>
                                              <p:spTgt spid="22"/>
                                            </p:tgtEl>
                                          </p:cBhvr>
                                          <p:by x="105000" y="105000"/>
                                        </p:animScale>
                                      </p:childTnLst>
                                    </p:cTn>
                                  </p:par>
                                  <p:par>
                                    <p:cTn id="75" presetID="26" presetClass="emph" presetSubtype="0" fill="hold" grpId="1" nodeType="withEffect">
                                      <p:stCondLst>
                                        <p:cond delay="0"/>
                                      </p:stCondLst>
                                      <p:iterate type="lt">
                                        <p:tmPct val="10000"/>
                                      </p:iterate>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par>
                                    <p:cTn id="78" presetID="26" presetClass="emph" presetSubtype="0" fill="hold" grpId="1" nodeType="withEffect">
                                      <p:stCondLst>
                                        <p:cond delay="0"/>
                                      </p:stCondLst>
                                      <p:iterate type="lt">
                                        <p:tmPct val="10000"/>
                                      </p:iterate>
                                      <p:childTnLst>
                                        <p:animEffect transition="out" filter="fade">
                                          <p:cBhvr>
                                            <p:cTn id="79" dur="500" tmFilter="0, 0; .2, .5; .8, .5; 1, 0"/>
                                            <p:tgtEl>
                                              <p:spTgt spid="26"/>
                                            </p:tgtEl>
                                          </p:cBhvr>
                                        </p:animEffect>
                                        <p:animScale>
                                          <p:cBhvr>
                                            <p:cTn id="80" dur="250" autoRev="1" fill="hold"/>
                                            <p:tgtEl>
                                              <p:spTgt spid="26"/>
                                            </p:tgtEl>
                                          </p:cBhvr>
                                          <p:by x="105000" y="105000"/>
                                        </p:animScale>
                                      </p:childTnLst>
                                    </p:cTn>
                                  </p:par>
                                  <p:par>
                                    <p:cTn id="81" presetID="26" presetClass="emph" presetSubtype="0" fill="hold" grpId="1" nodeType="withEffect">
                                      <p:stCondLst>
                                        <p:cond delay="0"/>
                                      </p:stCondLst>
                                      <p:iterate type="lt">
                                        <p:tmPct val="10000"/>
                                      </p:iterate>
                                      <p:childTnLst>
                                        <p:animEffect transition="out" filter="fade">
                                          <p:cBhvr>
                                            <p:cTn id="82" dur="500" tmFilter="0, 0; .2, .5; .8, .5; 1, 0"/>
                                            <p:tgtEl>
                                              <p:spTgt spid="27"/>
                                            </p:tgtEl>
                                          </p:cBhvr>
                                        </p:animEffect>
                                        <p:animScale>
                                          <p:cBhvr>
                                            <p:cTn id="83" dur="250" autoRev="1" fill="hold"/>
                                            <p:tgtEl>
                                              <p:spTgt spid="27"/>
                                            </p:tgtEl>
                                          </p:cBhvr>
                                          <p:by x="105000" y="105000"/>
                                        </p:animScale>
                                      </p:childTnLst>
                                    </p:cTn>
                                  </p:par>
                                </p:childTnLst>
                              </p:cTn>
                            </p:par>
                            <p:par>
                              <p:cTn id="84" fill="hold">
                                <p:stCondLst>
                                  <p:cond delay="14350"/>
                                </p:stCondLst>
                                <p:childTnLst>
                                  <p:par>
                                    <p:cTn id="85" presetID="14"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500"/>
                                            <p:tgtEl>
                                              <p:spTgt spid="23"/>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randombar(horizontal)">
                                          <p:cBhvr>
                                            <p:cTn id="90" dur="500"/>
                                            <p:tgtEl>
                                              <p:spTgt spid="2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randombar(horizontal)">
                                          <p:cBhvr>
                                            <p:cTn id="93" dur="500"/>
                                            <p:tgtEl>
                                              <p:spTgt spid="2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randombar(horizontal)">
                                          <p:cBhvr>
                                            <p:cTn id="96" dur="500"/>
                                            <p:tgtEl>
                                              <p:spTgt spid="24"/>
                                            </p:tgtEl>
                                          </p:cBhvr>
                                        </p:animEffect>
                                      </p:childTnLst>
                                    </p:cTn>
                                  </p:par>
                                </p:childTnLst>
                              </p:cTn>
                            </p:par>
                            <p:par>
                              <p:cTn id="97" fill="hold">
                                <p:stCondLst>
                                  <p:cond delay="14850"/>
                                </p:stCondLst>
                                <p:childTnLst>
                                  <p:par>
                                    <p:cTn id="98" presetID="2" presetClass="entr" presetSubtype="8" fill="hold" nodeType="afterEffect" p14:presetBounceEnd="68000">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14:bounceEnd="68000">
                                          <p:cBhvr additive="base">
                                            <p:cTn id="100" dur="500" fill="hold"/>
                                            <p:tgtEl>
                                              <p:spTgt spid="31"/>
                                            </p:tgtEl>
                                            <p:attrNameLst>
                                              <p:attrName>ppt_x</p:attrName>
                                            </p:attrNameLst>
                                          </p:cBhvr>
                                          <p:tavLst>
                                            <p:tav tm="0">
                                              <p:val>
                                                <p:strVal val="0-#ppt_w/2"/>
                                              </p:val>
                                            </p:tav>
                                            <p:tav tm="100000">
                                              <p:val>
                                                <p:strVal val="#ppt_x"/>
                                              </p:val>
                                            </p:tav>
                                          </p:tavLst>
                                        </p:anim>
                                        <p:anim calcmode="lin" valueType="num" p14:bounceEnd="68000">
                                          <p:cBhvr additive="base">
                                            <p:cTn id="101" dur="500" fill="hold"/>
                                            <p:tgtEl>
                                              <p:spTgt spid="31"/>
                                            </p:tgtEl>
                                            <p:attrNameLst>
                                              <p:attrName>ppt_y</p:attrName>
                                            </p:attrNameLst>
                                          </p:cBhvr>
                                          <p:tavLst>
                                            <p:tav tm="0">
                                              <p:val>
                                                <p:strVal val="#ppt_y"/>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000"/>
                                            <p:tgtEl>
                                              <p:spTgt spid="110"/>
                                            </p:tgtEl>
                                          </p:cBhvr>
                                        </p:animEffect>
                                        <p:anim calcmode="lin" valueType="num">
                                          <p:cBhvr>
                                            <p:cTn id="105" dur="1000" fill="hold"/>
                                            <p:tgtEl>
                                              <p:spTgt spid="110"/>
                                            </p:tgtEl>
                                            <p:attrNameLst>
                                              <p:attrName>ppt_x</p:attrName>
                                            </p:attrNameLst>
                                          </p:cBhvr>
                                          <p:tavLst>
                                            <p:tav tm="0">
                                              <p:val>
                                                <p:strVal val="#ppt_x"/>
                                              </p:val>
                                            </p:tav>
                                            <p:tav tm="100000">
                                              <p:val>
                                                <p:strVal val="#ppt_x"/>
                                              </p:val>
                                            </p:tav>
                                          </p:tavLst>
                                        </p:anim>
                                        <p:anim calcmode="lin" valueType="num">
                                          <p:cBhvr>
                                            <p:cTn id="10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 grpId="0"/>
          <p:bldP spid="17" grpId="0"/>
          <p:bldP spid="18" grpId="0"/>
          <p:bldP spid="19" grpId="0"/>
          <p:bldP spid="20" grpId="0"/>
          <p:bldP spid="20" grpId="1"/>
          <p:bldP spid="21" grpId="0"/>
          <p:bldP spid="22" grpId="0"/>
          <p:bldP spid="22" grpId="1"/>
          <p:bldP spid="23" grpId="0"/>
          <p:bldP spid="24" grpId="0"/>
          <p:bldP spid="25" grpId="0"/>
          <p:bldP spid="26" grpId="0"/>
          <p:bldP spid="26" grpId="1"/>
          <p:bldP spid="27" grpId="0"/>
          <p:bldP spid="2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16"/>
                                            </p:tgtEl>
                                            <p:attrNameLst>
                                              <p:attrName>style.visibility</p:attrName>
                                            </p:attrNameLst>
                                          </p:cBhvr>
                                          <p:to>
                                            <p:strVal val="visible"/>
                                          </p:to>
                                        </p:set>
                                        <p:set>
                                          <p:cBhvr>
                                            <p:cTn id="22" dur="455" fill="hold">
                                              <p:stCondLst>
                                                <p:cond delay="0"/>
                                              </p:stCondLst>
                                            </p:cTn>
                                            <p:tgtEl>
                                              <p:spTgt spid="16"/>
                                            </p:tgtEl>
                                            <p:attrNameLst>
                                              <p:attrName>style.rotation</p:attrName>
                                            </p:attrNameLst>
                                          </p:cBhvr>
                                          <p:to>
                                            <p:strVal val="-45.0"/>
                                          </p:to>
                                        </p:set>
                                        <p:anim calcmode="lin" valueType="num">
                                          <p:cBhvr>
                                            <p:cTn id="23"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5500"/>
                                </p:stCondLst>
                                <p:childTnLst>
                                  <p:par>
                                    <p:cTn id="28" presetID="38" presetClass="entr" presetSubtype="0" accel="50000" fill="hold" grpId="0" nodeType="afterEffect">
                                      <p:stCondLst>
                                        <p:cond delay="0"/>
                                      </p:stCondLst>
                                      <p:iterate type="lt">
                                        <p:tmPct val="50000"/>
                                      </p:iterate>
                                      <p:childTnLst>
                                        <p:set>
                                          <p:cBhvr>
                                            <p:cTn id="29" dur="1" fill="hold">
                                              <p:stCondLst>
                                                <p:cond delay="0"/>
                                              </p:stCondLst>
                                            </p:cTn>
                                            <p:tgtEl>
                                              <p:spTgt spid="17"/>
                                            </p:tgtEl>
                                            <p:attrNameLst>
                                              <p:attrName>style.visibility</p:attrName>
                                            </p:attrNameLst>
                                          </p:cBhvr>
                                          <p:to>
                                            <p:strVal val="visible"/>
                                          </p:to>
                                        </p:set>
                                        <p:set>
                                          <p:cBhvr>
                                            <p:cTn id="30" dur="455" fill="hold">
                                              <p:stCondLst>
                                                <p:cond delay="0"/>
                                              </p:stCondLst>
                                            </p:cTn>
                                            <p:tgtEl>
                                              <p:spTgt spid="17"/>
                                            </p:tgtEl>
                                            <p:attrNameLst>
                                              <p:attrName>style.rotation</p:attrName>
                                            </p:attrNameLst>
                                          </p:cBhvr>
                                          <p:to>
                                            <p:strVal val="-45.0"/>
                                          </p:to>
                                        </p:set>
                                        <p:anim calcmode="lin" valueType="num">
                                          <p:cBhvr>
                                            <p:cTn id="31"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6500"/>
                                </p:stCondLst>
                                <p:childTnLst>
                                  <p:par>
                                    <p:cTn id="36" presetID="38" presetClass="entr" presetSubtype="0" accel="50000" fill="hold" grpId="0" nodeType="afterEffect">
                                      <p:stCondLst>
                                        <p:cond delay="0"/>
                                      </p:stCondLst>
                                      <p:iterate type="lt">
                                        <p:tmPct val="50000"/>
                                      </p:iterate>
                                      <p:childTnLst>
                                        <p:set>
                                          <p:cBhvr>
                                            <p:cTn id="37" dur="1" fill="hold">
                                              <p:stCondLst>
                                                <p:cond delay="0"/>
                                              </p:stCondLst>
                                            </p:cTn>
                                            <p:tgtEl>
                                              <p:spTgt spid="18"/>
                                            </p:tgtEl>
                                            <p:attrNameLst>
                                              <p:attrName>style.visibility</p:attrName>
                                            </p:attrNameLst>
                                          </p:cBhvr>
                                          <p:to>
                                            <p:strVal val="visible"/>
                                          </p:to>
                                        </p:set>
                                        <p:set>
                                          <p:cBhvr>
                                            <p:cTn id="38" dur="455" fill="hold">
                                              <p:stCondLst>
                                                <p:cond delay="0"/>
                                              </p:stCondLst>
                                            </p:cTn>
                                            <p:tgtEl>
                                              <p:spTgt spid="18"/>
                                            </p:tgtEl>
                                            <p:attrNameLst>
                                              <p:attrName>style.rotation</p:attrName>
                                            </p:attrNameLst>
                                          </p:cBhvr>
                                          <p:to>
                                            <p:strVal val="-45.0"/>
                                          </p:to>
                                        </p:set>
                                        <p:anim calcmode="lin" valueType="num">
                                          <p:cBhvr>
                                            <p:cTn id="39"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7500"/>
                                </p:stCondLst>
                                <p:childTnLst>
                                  <p:par>
                                    <p:cTn id="44" presetID="38" presetClass="entr" presetSubtype="0" accel="50000" fill="hold" grpId="0" nodeType="afterEffect">
                                      <p:stCondLst>
                                        <p:cond delay="0"/>
                                      </p:stCondLst>
                                      <p:iterate type="lt">
                                        <p:tmPct val="50000"/>
                                      </p:iterate>
                                      <p:childTnLst>
                                        <p:set>
                                          <p:cBhvr>
                                            <p:cTn id="45" dur="1" fill="hold">
                                              <p:stCondLst>
                                                <p:cond delay="0"/>
                                              </p:stCondLst>
                                            </p:cTn>
                                            <p:tgtEl>
                                              <p:spTgt spid="19"/>
                                            </p:tgtEl>
                                            <p:attrNameLst>
                                              <p:attrName>style.visibility</p:attrName>
                                            </p:attrNameLst>
                                          </p:cBhvr>
                                          <p:to>
                                            <p:strVal val="visible"/>
                                          </p:to>
                                        </p:set>
                                        <p:set>
                                          <p:cBhvr>
                                            <p:cTn id="46" dur="455" fill="hold">
                                              <p:stCondLst>
                                                <p:cond delay="0"/>
                                              </p:stCondLst>
                                            </p:cTn>
                                            <p:tgtEl>
                                              <p:spTgt spid="19"/>
                                            </p:tgtEl>
                                            <p:attrNameLst>
                                              <p:attrName>style.rotation</p:attrName>
                                            </p:attrNameLst>
                                          </p:cBhvr>
                                          <p:to>
                                            <p:strVal val="-45.0"/>
                                          </p:to>
                                        </p:set>
                                        <p:anim calcmode="lin" valueType="num">
                                          <p:cBhvr>
                                            <p:cTn id="47"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51" fill="hold">
                                <p:stCondLst>
                                  <p:cond delay="8500"/>
                                </p:stCondLst>
                                <p:childTnLst>
                                  <p:par>
                                    <p:cTn id="52" presetID="2" presetClass="entr" presetSubtype="8"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0-#ppt_w/2"/>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9600"/>
                                </p:stCondLst>
                                <p:childTnLst>
                                  <p:par>
                                    <p:cTn id="57" presetID="2" presetClass="entr" presetSubtype="8"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ppt_x</p:attrName>
                                            </p:attrNameLst>
                                          </p:cBhvr>
                                          <p:tavLst>
                                            <p:tav tm="0">
                                              <p:val>
                                                <p:strVal val="0-#ppt_w/2"/>
                                              </p:val>
                                            </p:tav>
                                            <p:tav tm="100000">
                                              <p:val>
                                                <p:strVal val="#ppt_x"/>
                                              </p:val>
                                            </p:tav>
                                          </p:tavLst>
                                        </p:anim>
                                        <p:anim calcmode="lin" valueType="num">
                                          <p:cBhvr>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10750"/>
                                </p:stCondLst>
                                <p:childTnLst>
                                  <p:par>
                                    <p:cTn id="62" presetID="2" presetClass="entr" presetSubtype="8" fill="hold" grpId="0" nodeType="afterEffect">
                                      <p:stCondLst>
                                        <p:cond delay="0"/>
                                      </p:stCondLst>
                                      <p:iterate type="lt">
                                        <p:tmPct val="10000"/>
                                      </p:iterate>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ppt_x</p:attrName>
                                            </p:attrNameLst>
                                          </p:cBhvr>
                                          <p:tavLst>
                                            <p:tav tm="0">
                                              <p:val>
                                                <p:strVal val="0-#ppt_w/2"/>
                                              </p:val>
                                            </p:tav>
                                            <p:tav tm="100000">
                                              <p:val>
                                                <p:strVal val="#ppt_x"/>
                                              </p:val>
                                            </p:tav>
                                          </p:tavLst>
                                        </p:anim>
                                        <p:anim calcmode="lin" valueType="num">
                                          <p:cBhvr>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11750"/>
                                </p:stCondLst>
                                <p:childTnLst>
                                  <p:par>
                                    <p:cTn id="67" presetID="2" presetClass="entr" presetSubtype="8" fill="hold" grpId="0" nodeType="afterEffect">
                                      <p:stCondLst>
                                        <p:cond delay="0"/>
                                      </p:stCondLst>
                                      <p:iterate type="lt">
                                        <p:tmPct val="10000"/>
                                      </p:iterate>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ppt_x</p:attrName>
                                            </p:attrNameLst>
                                          </p:cBhvr>
                                          <p:tavLst>
                                            <p:tav tm="0">
                                              <p:val>
                                                <p:strVal val="0-#ppt_w/2"/>
                                              </p:val>
                                            </p:tav>
                                            <p:tav tm="100000">
                                              <p:val>
                                                <p:strVal val="#ppt_x"/>
                                              </p:val>
                                            </p:tav>
                                          </p:tavLst>
                                        </p:anim>
                                        <p:anim calcmode="lin" valueType="num">
                                          <p:cBhvr>
                                            <p:cTn id="70" dur="500" fill="hold"/>
                                            <p:tgtEl>
                                              <p:spTgt spid="27"/>
                                            </p:tgtEl>
                                            <p:attrNameLst>
                                              <p:attrName>ppt_y</p:attrName>
                                            </p:attrNameLst>
                                          </p:cBhvr>
                                          <p:tavLst>
                                            <p:tav tm="0">
                                              <p:val>
                                                <p:strVal val="#ppt_y"/>
                                              </p:val>
                                            </p:tav>
                                            <p:tav tm="100000">
                                              <p:val>
                                                <p:strVal val="#ppt_y"/>
                                              </p:val>
                                            </p:tav>
                                          </p:tavLst>
                                        </p:anim>
                                      </p:childTnLst>
                                    </p:cTn>
                                  </p:par>
                                </p:childTnLst>
                              </p:cTn>
                            </p:par>
                            <p:par>
                              <p:cTn id="71" fill="hold">
                                <p:stCondLst>
                                  <p:cond delay="13049"/>
                                </p:stCondLst>
                                <p:childTnLst>
                                  <p:par>
                                    <p:cTn id="72" presetID="26" presetClass="emph" presetSubtype="0" fill="hold" grpId="1" nodeType="afterEffect">
                                      <p:stCondLst>
                                        <p:cond delay="0"/>
                                      </p:stCondLst>
                                      <p:iterate type="lt">
                                        <p:tmPct val="10000"/>
                                      </p:iterate>
                                      <p:childTnLst>
                                        <p:animEffect transition="out" filter="fade">
                                          <p:cBhvr>
                                            <p:cTn id="73" dur="500" tmFilter="0, 0; .2, .5; .8, .5; 1, 0"/>
                                            <p:tgtEl>
                                              <p:spTgt spid="22"/>
                                            </p:tgtEl>
                                          </p:cBhvr>
                                        </p:animEffect>
                                        <p:animScale>
                                          <p:cBhvr>
                                            <p:cTn id="74" dur="250" autoRev="1" fill="hold"/>
                                            <p:tgtEl>
                                              <p:spTgt spid="22"/>
                                            </p:tgtEl>
                                          </p:cBhvr>
                                          <p:by x="105000" y="105000"/>
                                        </p:animScale>
                                      </p:childTnLst>
                                    </p:cTn>
                                  </p:par>
                                  <p:par>
                                    <p:cTn id="75" presetID="26" presetClass="emph" presetSubtype="0" fill="hold" grpId="1" nodeType="withEffect">
                                      <p:stCondLst>
                                        <p:cond delay="0"/>
                                      </p:stCondLst>
                                      <p:iterate type="lt">
                                        <p:tmPct val="10000"/>
                                      </p:iterate>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par>
                                    <p:cTn id="78" presetID="26" presetClass="emph" presetSubtype="0" fill="hold" grpId="1" nodeType="withEffect">
                                      <p:stCondLst>
                                        <p:cond delay="0"/>
                                      </p:stCondLst>
                                      <p:iterate type="lt">
                                        <p:tmPct val="10000"/>
                                      </p:iterate>
                                      <p:childTnLst>
                                        <p:animEffect transition="out" filter="fade">
                                          <p:cBhvr>
                                            <p:cTn id="79" dur="500" tmFilter="0, 0; .2, .5; .8, .5; 1, 0"/>
                                            <p:tgtEl>
                                              <p:spTgt spid="26"/>
                                            </p:tgtEl>
                                          </p:cBhvr>
                                        </p:animEffect>
                                        <p:animScale>
                                          <p:cBhvr>
                                            <p:cTn id="80" dur="250" autoRev="1" fill="hold"/>
                                            <p:tgtEl>
                                              <p:spTgt spid="26"/>
                                            </p:tgtEl>
                                          </p:cBhvr>
                                          <p:by x="105000" y="105000"/>
                                        </p:animScale>
                                      </p:childTnLst>
                                    </p:cTn>
                                  </p:par>
                                  <p:par>
                                    <p:cTn id="81" presetID="26" presetClass="emph" presetSubtype="0" fill="hold" grpId="1" nodeType="withEffect">
                                      <p:stCondLst>
                                        <p:cond delay="0"/>
                                      </p:stCondLst>
                                      <p:iterate type="lt">
                                        <p:tmPct val="10000"/>
                                      </p:iterate>
                                      <p:childTnLst>
                                        <p:animEffect transition="out" filter="fade">
                                          <p:cBhvr>
                                            <p:cTn id="82" dur="500" tmFilter="0, 0; .2, .5; .8, .5; 1, 0"/>
                                            <p:tgtEl>
                                              <p:spTgt spid="27"/>
                                            </p:tgtEl>
                                          </p:cBhvr>
                                        </p:animEffect>
                                        <p:animScale>
                                          <p:cBhvr>
                                            <p:cTn id="83" dur="250" autoRev="1" fill="hold"/>
                                            <p:tgtEl>
                                              <p:spTgt spid="27"/>
                                            </p:tgtEl>
                                          </p:cBhvr>
                                          <p:by x="105000" y="105000"/>
                                        </p:animScale>
                                      </p:childTnLst>
                                    </p:cTn>
                                  </p:par>
                                </p:childTnLst>
                              </p:cTn>
                            </p:par>
                            <p:par>
                              <p:cTn id="84" fill="hold">
                                <p:stCondLst>
                                  <p:cond delay="14350"/>
                                </p:stCondLst>
                                <p:childTnLst>
                                  <p:par>
                                    <p:cTn id="85" presetID="14"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500"/>
                                            <p:tgtEl>
                                              <p:spTgt spid="23"/>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randombar(horizontal)">
                                          <p:cBhvr>
                                            <p:cTn id="90" dur="500"/>
                                            <p:tgtEl>
                                              <p:spTgt spid="2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randombar(horizontal)">
                                          <p:cBhvr>
                                            <p:cTn id="93" dur="500"/>
                                            <p:tgtEl>
                                              <p:spTgt spid="2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randombar(horizontal)">
                                          <p:cBhvr>
                                            <p:cTn id="96" dur="500"/>
                                            <p:tgtEl>
                                              <p:spTgt spid="24"/>
                                            </p:tgtEl>
                                          </p:cBhvr>
                                        </p:animEffect>
                                      </p:childTnLst>
                                    </p:cTn>
                                  </p:par>
                                </p:childTnLst>
                              </p:cTn>
                            </p:par>
                            <p:par>
                              <p:cTn id="97" fill="hold">
                                <p:stCondLst>
                                  <p:cond delay="14850"/>
                                </p:stCondLst>
                                <p:childTnLst>
                                  <p:par>
                                    <p:cTn id="98" presetID="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0-#ppt_w/2"/>
                                              </p:val>
                                            </p:tav>
                                            <p:tav tm="100000">
                                              <p:val>
                                                <p:strVal val="#ppt_x"/>
                                              </p:val>
                                            </p:tav>
                                          </p:tavLst>
                                        </p:anim>
                                        <p:anim calcmode="lin" valueType="num">
                                          <p:cBhvr additive="base">
                                            <p:cTn id="101" dur="500" fill="hold"/>
                                            <p:tgtEl>
                                              <p:spTgt spid="31"/>
                                            </p:tgtEl>
                                            <p:attrNameLst>
                                              <p:attrName>ppt_y</p:attrName>
                                            </p:attrNameLst>
                                          </p:cBhvr>
                                          <p:tavLst>
                                            <p:tav tm="0">
                                              <p:val>
                                                <p:strVal val="#ppt_y"/>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000"/>
                                            <p:tgtEl>
                                              <p:spTgt spid="110"/>
                                            </p:tgtEl>
                                          </p:cBhvr>
                                        </p:animEffect>
                                        <p:anim calcmode="lin" valueType="num">
                                          <p:cBhvr>
                                            <p:cTn id="105" dur="1000" fill="hold"/>
                                            <p:tgtEl>
                                              <p:spTgt spid="110"/>
                                            </p:tgtEl>
                                            <p:attrNameLst>
                                              <p:attrName>ppt_x</p:attrName>
                                            </p:attrNameLst>
                                          </p:cBhvr>
                                          <p:tavLst>
                                            <p:tav tm="0">
                                              <p:val>
                                                <p:strVal val="#ppt_x"/>
                                              </p:val>
                                            </p:tav>
                                            <p:tav tm="100000">
                                              <p:val>
                                                <p:strVal val="#ppt_x"/>
                                              </p:val>
                                            </p:tav>
                                          </p:tavLst>
                                        </p:anim>
                                        <p:anim calcmode="lin" valueType="num">
                                          <p:cBhvr>
                                            <p:cTn id="10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 grpId="0"/>
          <p:bldP spid="17" grpId="0"/>
          <p:bldP spid="18" grpId="0"/>
          <p:bldP spid="19" grpId="0"/>
          <p:bldP spid="20" grpId="0"/>
          <p:bldP spid="20" grpId="1"/>
          <p:bldP spid="21" grpId="0"/>
          <p:bldP spid="22" grpId="0"/>
          <p:bldP spid="22" grpId="1"/>
          <p:bldP spid="23" grpId="0"/>
          <p:bldP spid="24" grpId="0"/>
          <p:bldP spid="25" grpId="0"/>
          <p:bldP spid="26" grpId="0"/>
          <p:bldP spid="26" grpId="1"/>
          <p:bldP spid="27" grpId="0"/>
          <p:bldP spid="27"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04</a:t>
            </a:r>
            <a:endPar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173" name="TextBox 54"/>
          <p:cNvSpPr txBox="1"/>
          <p:nvPr/>
        </p:nvSpPr>
        <p:spPr>
          <a:xfrm>
            <a:off x="4891988"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微软雅黑" panose="020B0503020204020204" pitchFamily="34" charset="-122"/>
                <a:ea typeface="微软雅黑" panose="020B0503020204020204" pitchFamily="34" charset="-122"/>
              </a:rPr>
              <a:t>团队和优势资源</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111" name="TextBox 54"/>
          <p:cNvSpPr txBox="1"/>
          <p:nvPr/>
        </p:nvSpPr>
        <p:spPr>
          <a:xfrm>
            <a:off x="4929061"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微软雅黑" panose="020B0503020204020204" pitchFamily="34" charset="-122"/>
                <a:ea typeface="微软雅黑" panose="020B0503020204020204" pitchFamily="34" charset="-122"/>
              </a:rPr>
              <a:t>Part four</a:t>
            </a:r>
            <a:endParaRPr lang="zh-CN" altLang="en-US" sz="1200" b="1" dirty="0">
              <a:solidFill>
                <a:srgbClr val="40CDAC"/>
              </a:solidFill>
              <a:latin typeface="微软雅黑" panose="020B0503020204020204" pitchFamily="34" charset="-122"/>
              <a:ea typeface="微软雅黑" panose="020B0503020204020204" pitchFamily="34"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114"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849476" y="3578714"/>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5599857">
            <a:off x="5956126" y="5041683"/>
            <a:ext cx="210340" cy="2392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5845295" y="4280609"/>
            <a:ext cx="306263" cy="348332"/>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65"/>
          <p:cNvSpPr txBox="1">
            <a:spLocks noChangeArrowheads="1"/>
          </p:cNvSpPr>
          <p:nvPr/>
        </p:nvSpPr>
        <p:spPr bwMode="auto">
          <a:xfrm>
            <a:off x="6223001" y="3636706"/>
            <a:ext cx="1050897" cy="3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核心团队</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TextBox 66"/>
          <p:cNvSpPr txBox="1">
            <a:spLocks noChangeArrowheads="1"/>
          </p:cNvSpPr>
          <p:nvPr/>
        </p:nvSpPr>
        <p:spPr bwMode="auto">
          <a:xfrm>
            <a:off x="6248196" y="4334217"/>
            <a:ext cx="1025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设想构架</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TextBox 15"/>
          <p:cNvSpPr txBox="1">
            <a:spLocks noChangeArrowheads="1"/>
          </p:cNvSpPr>
          <p:nvPr/>
        </p:nvSpPr>
        <p:spPr bwMode="auto">
          <a:xfrm>
            <a:off x="6248196" y="5040741"/>
            <a:ext cx="1123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优势资源</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39"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ministrator\Desktop\56d684a0446de.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7563540" y="5730139"/>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7" descr="C:\Users\Administrator\Desktop\56d684a0446de.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90" name="图片 89"/>
          <p:cNvPicPr>
            <a:picLocks noChangeAspect="1"/>
          </p:cNvPicPr>
          <p:nvPr/>
        </p:nvPicPr>
        <p:blipFill rotWithShape="1">
          <a:blip r:embed="rId15">
            <a:extLst>
              <a:ext uri="{28A0092B-C50C-407E-A947-70E740481C1C}">
                <a14:useLocalDpi xmlns:a14="http://schemas.microsoft.com/office/drawing/2010/main" val="0"/>
              </a:ext>
            </a:extLst>
          </a:blip>
          <a:srcRect t="42112"/>
          <a:stretch>
            <a:fillRect/>
          </a:stretch>
        </p:blipFill>
        <p:spPr>
          <a:xfrm>
            <a:off x="4679134" y="0"/>
            <a:ext cx="4850598" cy="1866222"/>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childTnLst>
                              </p:cTn>
                            </p:par>
                            <p:par>
                              <p:cTn id="54" fill="hold">
                                <p:stCondLst>
                                  <p:cond delay="3050"/>
                                </p:stCondLst>
                                <p:childTnLst>
                                  <p:par>
                                    <p:cTn id="55" presetID="2" presetClass="entr" presetSubtype="8" fill="hold" grpId="0" nodeType="afterEffect" p14:presetBounceEnd="66000">
                                      <p:stCondLst>
                                        <p:cond delay="0"/>
                                      </p:stCondLst>
                                      <p:childTnLst>
                                        <p:set>
                                          <p:cBhvr>
                                            <p:cTn id="56" dur="1" fill="hold">
                                              <p:stCondLst>
                                                <p:cond delay="0"/>
                                              </p:stCondLst>
                                            </p:cTn>
                                            <p:tgtEl>
                                              <p:spTgt spid="127"/>
                                            </p:tgtEl>
                                            <p:attrNameLst>
                                              <p:attrName>style.visibility</p:attrName>
                                            </p:attrNameLst>
                                          </p:cBhvr>
                                          <p:to>
                                            <p:strVal val="visible"/>
                                          </p:to>
                                        </p:set>
                                        <p:anim calcmode="lin" valueType="num" p14:bounceEnd="66000">
                                          <p:cBhvr additive="base">
                                            <p:cTn id="57" dur="300" fill="hold"/>
                                            <p:tgtEl>
                                              <p:spTgt spid="127"/>
                                            </p:tgtEl>
                                            <p:attrNameLst>
                                              <p:attrName>ppt_x</p:attrName>
                                            </p:attrNameLst>
                                          </p:cBhvr>
                                          <p:tavLst>
                                            <p:tav tm="0">
                                              <p:val>
                                                <p:strVal val="0-#ppt_w/2"/>
                                              </p:val>
                                            </p:tav>
                                            <p:tav tm="100000">
                                              <p:val>
                                                <p:strVal val="#ppt_x"/>
                                              </p:val>
                                            </p:tav>
                                          </p:tavLst>
                                        </p:anim>
                                        <p:anim calcmode="lin" valueType="num" p14:bounceEnd="66000">
                                          <p:cBhvr additive="base">
                                            <p:cTn id="58" dur="300" fill="hold"/>
                                            <p:tgtEl>
                                              <p:spTgt spid="127"/>
                                            </p:tgtEl>
                                            <p:attrNameLst>
                                              <p:attrName>ppt_y</p:attrName>
                                            </p:attrNameLst>
                                          </p:cBhvr>
                                          <p:tavLst>
                                            <p:tav tm="0">
                                              <p:val>
                                                <p:strVal val="#ppt_y"/>
                                              </p:val>
                                            </p:tav>
                                            <p:tav tm="100000">
                                              <p:val>
                                                <p:strVal val="#ppt_y"/>
                                              </p:val>
                                            </p:tav>
                                          </p:tavLst>
                                        </p:anim>
                                      </p:childTnLst>
                                    </p:cTn>
                                  </p:par>
                                </p:childTnLst>
                              </p:cTn>
                            </p:par>
                            <p:par>
                              <p:cTn id="59" fill="hold">
                                <p:stCondLst>
                                  <p:cond delay="3550"/>
                                </p:stCondLst>
                                <p:childTnLst>
                                  <p:par>
                                    <p:cTn id="60" presetID="2" presetClass="entr" presetSubtype="8" fill="hold" grpId="0" nodeType="afterEffect" p14:presetBounceEnd="66000">
                                      <p:stCondLst>
                                        <p:cond delay="0"/>
                                      </p:stCondLst>
                                      <p:childTnLst>
                                        <p:set>
                                          <p:cBhvr>
                                            <p:cTn id="61" dur="1" fill="hold">
                                              <p:stCondLst>
                                                <p:cond delay="0"/>
                                              </p:stCondLst>
                                            </p:cTn>
                                            <p:tgtEl>
                                              <p:spTgt spid="128"/>
                                            </p:tgtEl>
                                            <p:attrNameLst>
                                              <p:attrName>style.visibility</p:attrName>
                                            </p:attrNameLst>
                                          </p:cBhvr>
                                          <p:to>
                                            <p:strVal val="visible"/>
                                          </p:to>
                                        </p:set>
                                        <p:anim calcmode="lin" valueType="num" p14:bounceEnd="66000">
                                          <p:cBhvr additive="base">
                                            <p:cTn id="62" dur="300" fill="hold"/>
                                            <p:tgtEl>
                                              <p:spTgt spid="128"/>
                                            </p:tgtEl>
                                            <p:attrNameLst>
                                              <p:attrName>ppt_x</p:attrName>
                                            </p:attrNameLst>
                                          </p:cBhvr>
                                          <p:tavLst>
                                            <p:tav tm="0">
                                              <p:val>
                                                <p:strVal val="0-#ppt_w/2"/>
                                              </p:val>
                                            </p:tav>
                                            <p:tav tm="100000">
                                              <p:val>
                                                <p:strVal val="#ppt_x"/>
                                              </p:val>
                                            </p:tav>
                                          </p:tavLst>
                                        </p:anim>
                                        <p:anim calcmode="lin" valueType="num" p14:bounceEnd="66000">
                                          <p:cBhvr additive="base">
                                            <p:cTn id="63" dur="300" fill="hold"/>
                                            <p:tgtEl>
                                              <p:spTgt spid="128"/>
                                            </p:tgtEl>
                                            <p:attrNameLst>
                                              <p:attrName>ppt_y</p:attrName>
                                            </p:attrNameLst>
                                          </p:cBhvr>
                                          <p:tavLst>
                                            <p:tav tm="0">
                                              <p:val>
                                                <p:strVal val="#ppt_y"/>
                                              </p:val>
                                            </p:tav>
                                            <p:tav tm="100000">
                                              <p:val>
                                                <p:strVal val="#ppt_y"/>
                                              </p:val>
                                            </p:tav>
                                          </p:tavLst>
                                        </p:anim>
                                      </p:childTnLst>
                                    </p:cTn>
                                  </p:par>
                                </p:childTnLst>
                              </p:cTn>
                            </p:par>
                            <p:par>
                              <p:cTn id="64" fill="hold">
                                <p:stCondLst>
                                  <p:cond delay="4050"/>
                                </p:stCondLst>
                                <p:childTnLst>
                                  <p:par>
                                    <p:cTn id="65" presetID="2" presetClass="entr" presetSubtype="8" fill="hold" grpId="0" nodeType="afterEffect" p14:presetBounceEnd="66000">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14:bounceEnd="66000">
                                          <p:cBhvr additive="base">
                                            <p:cTn id="67" dur="300" fill="hold"/>
                                            <p:tgtEl>
                                              <p:spTgt spid="135"/>
                                            </p:tgtEl>
                                            <p:attrNameLst>
                                              <p:attrName>ppt_x</p:attrName>
                                            </p:attrNameLst>
                                          </p:cBhvr>
                                          <p:tavLst>
                                            <p:tav tm="0">
                                              <p:val>
                                                <p:strVal val="0-#ppt_w/2"/>
                                              </p:val>
                                            </p:tav>
                                            <p:tav tm="100000">
                                              <p:val>
                                                <p:strVal val="#ppt_x"/>
                                              </p:val>
                                            </p:tav>
                                          </p:tavLst>
                                        </p:anim>
                                        <p:anim calcmode="lin" valueType="num" p14:bounceEnd="66000">
                                          <p:cBhvr additive="base">
                                            <p:cTn id="68" dur="300" fill="hold"/>
                                            <p:tgtEl>
                                              <p:spTgt spid="135"/>
                                            </p:tgtEl>
                                            <p:attrNameLst>
                                              <p:attrName>ppt_y</p:attrName>
                                            </p:attrNameLst>
                                          </p:cBhvr>
                                          <p:tavLst>
                                            <p:tav tm="0">
                                              <p:val>
                                                <p:strVal val="#ppt_y"/>
                                              </p:val>
                                            </p:tav>
                                            <p:tav tm="100000">
                                              <p:val>
                                                <p:strVal val="#ppt_y"/>
                                              </p:val>
                                            </p:tav>
                                          </p:tavLst>
                                        </p:anim>
                                      </p:childTnLst>
                                    </p:cTn>
                                  </p:par>
                                  <p:par>
                                    <p:cTn id="69" presetID="52"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Scale>
                                          <p:cBhvr>
                                            <p:cTn id="7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39"/>
                                            </p:tgtEl>
                                            <p:attrNameLst>
                                              <p:attrName>ppt_x</p:attrName>
                                              <p:attrName>ppt_y</p:attrName>
                                            </p:attrNameLst>
                                          </p:cBhvr>
                                        </p:animMotion>
                                        <p:animEffect transition="in" filter="fade">
                                          <p:cBhvr>
                                            <p:cTn id="73" dur="1000"/>
                                            <p:tgtEl>
                                              <p:spTgt spid="139"/>
                                            </p:tgtEl>
                                          </p:cBhvr>
                                        </p:animEffect>
                                      </p:childTnLst>
                                    </p:cTn>
                                  </p:par>
                                  <p:par>
                                    <p:cTn id="74" presetID="52" presetClass="entr" presetSubtype="0" fill="hold" nodeType="withEffect">
                                      <p:stCondLst>
                                        <p:cond delay="300"/>
                                      </p:stCondLst>
                                      <p:childTnLst>
                                        <p:set>
                                          <p:cBhvr>
                                            <p:cTn id="75" dur="1" fill="hold">
                                              <p:stCondLst>
                                                <p:cond delay="0"/>
                                              </p:stCondLst>
                                            </p:cTn>
                                            <p:tgtEl>
                                              <p:spTgt spid="140"/>
                                            </p:tgtEl>
                                            <p:attrNameLst>
                                              <p:attrName>style.visibility</p:attrName>
                                            </p:attrNameLst>
                                          </p:cBhvr>
                                          <p:to>
                                            <p:strVal val="visible"/>
                                          </p:to>
                                        </p:set>
                                        <p:animScale>
                                          <p:cBhvr>
                                            <p:cTn id="7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40"/>
                                            </p:tgtEl>
                                            <p:attrNameLst>
                                              <p:attrName>ppt_x</p:attrName>
                                              <p:attrName>ppt_y</p:attrName>
                                            </p:attrNameLst>
                                          </p:cBhvr>
                                        </p:animMotion>
                                        <p:animEffect transition="in" filter="fade">
                                          <p:cBhvr>
                                            <p:cTn id="78" dur="1000"/>
                                            <p:tgtEl>
                                              <p:spTgt spid="140"/>
                                            </p:tgtEl>
                                          </p:cBhvr>
                                        </p:animEffect>
                                      </p:childTnLst>
                                    </p:cTn>
                                  </p:par>
                                  <p:par>
                                    <p:cTn id="79" presetID="52" presetClass="entr" presetSubtype="0" fill="hold" nodeType="withEffect">
                                      <p:stCondLst>
                                        <p:cond delay="500"/>
                                      </p:stCondLst>
                                      <p:childTnLst>
                                        <p:set>
                                          <p:cBhvr>
                                            <p:cTn id="80" dur="1" fill="hold">
                                              <p:stCondLst>
                                                <p:cond delay="0"/>
                                              </p:stCondLst>
                                            </p:cTn>
                                            <p:tgtEl>
                                              <p:spTgt spid="141"/>
                                            </p:tgtEl>
                                            <p:attrNameLst>
                                              <p:attrName>style.visibility</p:attrName>
                                            </p:attrNameLst>
                                          </p:cBhvr>
                                          <p:to>
                                            <p:strVal val="visible"/>
                                          </p:to>
                                        </p:set>
                                        <p:animScale>
                                          <p:cBhvr>
                                            <p:cTn id="8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41"/>
                                            </p:tgtEl>
                                            <p:attrNameLst>
                                              <p:attrName>ppt_x</p:attrName>
                                              <p:attrName>ppt_y</p:attrName>
                                            </p:attrNameLst>
                                          </p:cBhvr>
                                        </p:animMotion>
                                        <p:animEffect transition="in" filter="fade">
                                          <p:cBhvr>
                                            <p:cTn id="8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childTnLst>
                              </p:cTn>
                            </p:par>
                            <p:par>
                              <p:cTn id="54" fill="hold">
                                <p:stCondLst>
                                  <p:cond delay="3050"/>
                                </p:stCondLst>
                                <p:childTnLst>
                                  <p:par>
                                    <p:cTn id="55" presetID="2" presetClass="entr" presetSubtype="8" fill="hold" grpId="0" nodeType="afterEffect">
                                      <p:stCondLst>
                                        <p:cond delay="0"/>
                                      </p:stCondLst>
                                      <p:childTnLst>
                                        <p:set>
                                          <p:cBhvr>
                                            <p:cTn id="56" dur="1" fill="hold">
                                              <p:stCondLst>
                                                <p:cond delay="0"/>
                                              </p:stCondLst>
                                            </p:cTn>
                                            <p:tgtEl>
                                              <p:spTgt spid="127"/>
                                            </p:tgtEl>
                                            <p:attrNameLst>
                                              <p:attrName>style.visibility</p:attrName>
                                            </p:attrNameLst>
                                          </p:cBhvr>
                                          <p:to>
                                            <p:strVal val="visible"/>
                                          </p:to>
                                        </p:set>
                                        <p:anim calcmode="lin" valueType="num">
                                          <p:cBhvr additive="base">
                                            <p:cTn id="57" dur="300" fill="hold"/>
                                            <p:tgtEl>
                                              <p:spTgt spid="127"/>
                                            </p:tgtEl>
                                            <p:attrNameLst>
                                              <p:attrName>ppt_x</p:attrName>
                                            </p:attrNameLst>
                                          </p:cBhvr>
                                          <p:tavLst>
                                            <p:tav tm="0">
                                              <p:val>
                                                <p:strVal val="0-#ppt_w/2"/>
                                              </p:val>
                                            </p:tav>
                                            <p:tav tm="100000">
                                              <p:val>
                                                <p:strVal val="#ppt_x"/>
                                              </p:val>
                                            </p:tav>
                                          </p:tavLst>
                                        </p:anim>
                                        <p:anim calcmode="lin" valueType="num">
                                          <p:cBhvr additive="base">
                                            <p:cTn id="58" dur="300" fill="hold"/>
                                            <p:tgtEl>
                                              <p:spTgt spid="127"/>
                                            </p:tgtEl>
                                            <p:attrNameLst>
                                              <p:attrName>ppt_y</p:attrName>
                                            </p:attrNameLst>
                                          </p:cBhvr>
                                          <p:tavLst>
                                            <p:tav tm="0">
                                              <p:val>
                                                <p:strVal val="#ppt_y"/>
                                              </p:val>
                                            </p:tav>
                                            <p:tav tm="100000">
                                              <p:val>
                                                <p:strVal val="#ppt_y"/>
                                              </p:val>
                                            </p:tav>
                                          </p:tavLst>
                                        </p:anim>
                                      </p:childTnLst>
                                    </p:cTn>
                                  </p:par>
                                </p:childTnLst>
                              </p:cTn>
                            </p:par>
                            <p:par>
                              <p:cTn id="59" fill="hold">
                                <p:stCondLst>
                                  <p:cond delay="3550"/>
                                </p:stCondLst>
                                <p:childTnLst>
                                  <p:par>
                                    <p:cTn id="60" presetID="2" presetClass="entr" presetSubtype="8"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300" fill="hold"/>
                                            <p:tgtEl>
                                              <p:spTgt spid="128"/>
                                            </p:tgtEl>
                                            <p:attrNameLst>
                                              <p:attrName>ppt_x</p:attrName>
                                            </p:attrNameLst>
                                          </p:cBhvr>
                                          <p:tavLst>
                                            <p:tav tm="0">
                                              <p:val>
                                                <p:strVal val="0-#ppt_w/2"/>
                                              </p:val>
                                            </p:tav>
                                            <p:tav tm="100000">
                                              <p:val>
                                                <p:strVal val="#ppt_x"/>
                                              </p:val>
                                            </p:tav>
                                          </p:tavLst>
                                        </p:anim>
                                        <p:anim calcmode="lin" valueType="num">
                                          <p:cBhvr additive="base">
                                            <p:cTn id="63" dur="300" fill="hold"/>
                                            <p:tgtEl>
                                              <p:spTgt spid="128"/>
                                            </p:tgtEl>
                                            <p:attrNameLst>
                                              <p:attrName>ppt_y</p:attrName>
                                            </p:attrNameLst>
                                          </p:cBhvr>
                                          <p:tavLst>
                                            <p:tav tm="0">
                                              <p:val>
                                                <p:strVal val="#ppt_y"/>
                                              </p:val>
                                            </p:tav>
                                            <p:tav tm="100000">
                                              <p:val>
                                                <p:strVal val="#ppt_y"/>
                                              </p:val>
                                            </p:tav>
                                          </p:tavLst>
                                        </p:anim>
                                      </p:childTnLst>
                                    </p:cTn>
                                  </p:par>
                                </p:childTnLst>
                              </p:cTn>
                            </p:par>
                            <p:par>
                              <p:cTn id="64" fill="hold">
                                <p:stCondLst>
                                  <p:cond delay="4050"/>
                                </p:stCondLst>
                                <p:childTnLst>
                                  <p:par>
                                    <p:cTn id="65" presetID="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00" fill="hold"/>
                                            <p:tgtEl>
                                              <p:spTgt spid="135"/>
                                            </p:tgtEl>
                                            <p:attrNameLst>
                                              <p:attrName>ppt_x</p:attrName>
                                            </p:attrNameLst>
                                          </p:cBhvr>
                                          <p:tavLst>
                                            <p:tav tm="0">
                                              <p:val>
                                                <p:strVal val="0-#ppt_w/2"/>
                                              </p:val>
                                            </p:tav>
                                            <p:tav tm="100000">
                                              <p:val>
                                                <p:strVal val="#ppt_x"/>
                                              </p:val>
                                            </p:tav>
                                          </p:tavLst>
                                        </p:anim>
                                        <p:anim calcmode="lin" valueType="num">
                                          <p:cBhvr additive="base">
                                            <p:cTn id="68" dur="300" fill="hold"/>
                                            <p:tgtEl>
                                              <p:spTgt spid="135"/>
                                            </p:tgtEl>
                                            <p:attrNameLst>
                                              <p:attrName>ppt_y</p:attrName>
                                            </p:attrNameLst>
                                          </p:cBhvr>
                                          <p:tavLst>
                                            <p:tav tm="0">
                                              <p:val>
                                                <p:strVal val="#ppt_y"/>
                                              </p:val>
                                            </p:tav>
                                            <p:tav tm="100000">
                                              <p:val>
                                                <p:strVal val="#ppt_y"/>
                                              </p:val>
                                            </p:tav>
                                          </p:tavLst>
                                        </p:anim>
                                      </p:childTnLst>
                                    </p:cTn>
                                  </p:par>
                                  <p:par>
                                    <p:cTn id="69" presetID="52"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Scale>
                                          <p:cBhvr>
                                            <p:cTn id="7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39"/>
                                            </p:tgtEl>
                                            <p:attrNameLst>
                                              <p:attrName>ppt_x</p:attrName>
                                              <p:attrName>ppt_y</p:attrName>
                                            </p:attrNameLst>
                                          </p:cBhvr>
                                        </p:animMotion>
                                        <p:animEffect transition="in" filter="fade">
                                          <p:cBhvr>
                                            <p:cTn id="73" dur="1000"/>
                                            <p:tgtEl>
                                              <p:spTgt spid="139"/>
                                            </p:tgtEl>
                                          </p:cBhvr>
                                        </p:animEffect>
                                      </p:childTnLst>
                                    </p:cTn>
                                  </p:par>
                                  <p:par>
                                    <p:cTn id="74" presetID="52" presetClass="entr" presetSubtype="0" fill="hold" nodeType="withEffect">
                                      <p:stCondLst>
                                        <p:cond delay="300"/>
                                      </p:stCondLst>
                                      <p:childTnLst>
                                        <p:set>
                                          <p:cBhvr>
                                            <p:cTn id="75" dur="1" fill="hold">
                                              <p:stCondLst>
                                                <p:cond delay="0"/>
                                              </p:stCondLst>
                                            </p:cTn>
                                            <p:tgtEl>
                                              <p:spTgt spid="140"/>
                                            </p:tgtEl>
                                            <p:attrNameLst>
                                              <p:attrName>style.visibility</p:attrName>
                                            </p:attrNameLst>
                                          </p:cBhvr>
                                          <p:to>
                                            <p:strVal val="visible"/>
                                          </p:to>
                                        </p:set>
                                        <p:animScale>
                                          <p:cBhvr>
                                            <p:cTn id="7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40"/>
                                            </p:tgtEl>
                                            <p:attrNameLst>
                                              <p:attrName>ppt_x</p:attrName>
                                              <p:attrName>ppt_y</p:attrName>
                                            </p:attrNameLst>
                                          </p:cBhvr>
                                        </p:animMotion>
                                        <p:animEffect transition="in" filter="fade">
                                          <p:cBhvr>
                                            <p:cTn id="78" dur="1000"/>
                                            <p:tgtEl>
                                              <p:spTgt spid="140"/>
                                            </p:tgtEl>
                                          </p:cBhvr>
                                        </p:animEffect>
                                      </p:childTnLst>
                                    </p:cTn>
                                  </p:par>
                                  <p:par>
                                    <p:cTn id="79" presetID="52" presetClass="entr" presetSubtype="0" fill="hold" nodeType="withEffect">
                                      <p:stCondLst>
                                        <p:cond delay="500"/>
                                      </p:stCondLst>
                                      <p:childTnLst>
                                        <p:set>
                                          <p:cBhvr>
                                            <p:cTn id="80" dur="1" fill="hold">
                                              <p:stCondLst>
                                                <p:cond delay="0"/>
                                              </p:stCondLst>
                                            </p:cTn>
                                            <p:tgtEl>
                                              <p:spTgt spid="141"/>
                                            </p:tgtEl>
                                            <p:attrNameLst>
                                              <p:attrName>style.visibility</p:attrName>
                                            </p:attrNameLst>
                                          </p:cBhvr>
                                          <p:to>
                                            <p:strVal val="visible"/>
                                          </p:to>
                                        </p:set>
                                        <p:animScale>
                                          <p:cBhvr>
                                            <p:cTn id="8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41"/>
                                            </p:tgtEl>
                                            <p:attrNameLst>
                                              <p:attrName>ppt_x</p:attrName>
                                              <p:attrName>ppt_y</p:attrName>
                                            </p:attrNameLst>
                                          </p:cBhvr>
                                        </p:animMotion>
                                        <p:animEffect transition="in" filter="fade">
                                          <p:cBhvr>
                                            <p:cTn id="8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3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310564" y="78026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rot="21398620">
            <a:off x="5531739" y="352141"/>
            <a:ext cx="5190546" cy="4183077"/>
            <a:chOff x="1816885" y="160250"/>
            <a:chExt cx="5190546" cy="4183077"/>
          </a:xfrm>
          <a:solidFill>
            <a:schemeClr val="tx1">
              <a:lumMod val="50000"/>
              <a:lumOff val="50000"/>
            </a:schemeClr>
          </a:solidFill>
        </p:grpSpPr>
        <p:grpSp>
          <p:nvGrpSpPr>
            <p:cNvPr id="17" name="组合 16"/>
            <p:cNvGrpSpPr/>
            <p:nvPr/>
          </p:nvGrpSpPr>
          <p:grpSpPr>
            <a:xfrm rot="1500213">
              <a:off x="1816885" y="160250"/>
              <a:ext cx="4835931" cy="4183077"/>
              <a:chOff x="2983829" y="1091787"/>
              <a:chExt cx="4835931" cy="4183077"/>
            </a:xfrm>
            <a:grpFill/>
          </p:grpSpPr>
          <p:sp>
            <p:nvSpPr>
              <p:cNvPr id="1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核心领导人</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251085" y="1361645"/>
            <a:ext cx="3936895" cy="5050110"/>
          </a:xfrm>
          <a:prstGeom prst="roundRect">
            <a:avLst>
              <a:gd name="adj" fmla="val 0"/>
            </a:avLst>
          </a:prstGeom>
          <a:blipFill dpi="0" rotWithShape="1">
            <a:blip r:embed="rId5">
              <a:extLst>
                <a:ext uri="{28A0092B-C50C-407E-A947-70E740481C1C}">
                  <a14:useLocalDpi xmlns:a14="http://schemas.microsoft.com/office/drawing/2010/main" val="0"/>
                </a:ext>
              </a:extLst>
            </a:blip>
            <a:srcRect/>
            <a:stretch>
              <a:fillRect/>
            </a:stretch>
          </a:blipFill>
          <a:ln w="25400">
            <a:noFill/>
          </a:ln>
          <a:effectLst>
            <a:outerShdw blurRad="635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rot="16200000">
            <a:off x="6326778" y="1050506"/>
            <a:ext cx="2743766" cy="6512114"/>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2" name="矩形 7"/>
          <p:cNvSpPr>
            <a:spLocks noChangeArrowheads="1"/>
          </p:cNvSpPr>
          <p:nvPr/>
        </p:nvSpPr>
        <p:spPr bwMode="auto">
          <a:xfrm>
            <a:off x="6078577" y="3574620"/>
            <a:ext cx="296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总经理，项目负责人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9"/>
          <p:cNvSpPr>
            <a:spLocks noChangeArrowheads="1"/>
          </p:cNvSpPr>
          <p:nvPr/>
        </p:nvSpPr>
        <p:spPr bwMode="auto">
          <a:xfrm>
            <a:off x="6791364" y="3115833"/>
            <a:ext cx="154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XXX</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7"/>
          <p:cNvSpPr txBox="1">
            <a:spLocks noChangeArrowheads="1"/>
          </p:cNvSpPr>
          <p:nvPr/>
        </p:nvSpPr>
        <p:spPr bwMode="auto">
          <a:xfrm>
            <a:off x="6078577" y="4564948"/>
            <a:ext cx="380047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chemeClr val="bg1"/>
                </a:solidFill>
                <a:latin typeface="微软雅黑" panose="020B0503020204020204" pitchFamily="34" charset="-122"/>
                <a:ea typeface="微软雅黑" panose="020B0503020204020204" pitchFamily="34" charset="-122"/>
              </a:rPr>
              <a:t>XXX</a:t>
            </a:r>
            <a:endParaRPr lang="en-US" sz="1400" dirty="0">
              <a:solidFill>
                <a:schemeClr val="bg1"/>
              </a:solidFill>
              <a:latin typeface="微软雅黑" panose="020B0503020204020204" pitchFamily="34" charset="-122"/>
              <a:ea typeface="微软雅黑" panose="020B0503020204020204" pitchFamily="34" charset="-122"/>
            </a:endParaRPr>
          </a:p>
        </p:txBody>
      </p:sp>
      <p:pic>
        <p:nvPicPr>
          <p:cNvPr id="87"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7534138" y="5804186"/>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7" descr="C:\Users\Administrator\Desktop\56d684a0446de.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88325" y="4556710"/>
            <a:ext cx="474514" cy="539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8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68000">
                                          <p:cBhvr additive="base">
                                            <p:cTn id="22" dur="500" fill="hold"/>
                                            <p:tgtEl>
                                              <p:spTgt spid="16"/>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14:presetBounceEnd="67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67000">
                                          <p:cBhvr additive="base">
                                            <p:cTn id="32" dur="2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33" dur="2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0-#ppt_w/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6099"/>
                                </p:stCondLst>
                                <p:childTnLst>
                                  <p:par>
                                    <p:cTn id="40" presetID="2" presetClass="entr" presetSubtype="8"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0-#ppt_w/2"/>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7000"/>
                                </p:stCondLst>
                                <p:childTnLst>
                                  <p:par>
                                    <p:cTn id="45" presetID="26" presetClass="emph" presetSubtype="0" fill="hold" grpId="1" nodeType="afterEffect">
                                      <p:stCondLst>
                                        <p:cond delay="0"/>
                                      </p:stCondLst>
                                      <p:iterate type="lt">
                                        <p:tmPct val="10000"/>
                                      </p:iterate>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par>
                                    <p:cTn id="48" presetID="26" presetClass="emph" presetSubtype="0" fill="hold" grpId="1" nodeType="withEffect">
                                      <p:stCondLst>
                                        <p:cond delay="0"/>
                                      </p:stCondLst>
                                      <p:iterate type="lt">
                                        <p:tmPct val="10000"/>
                                      </p:iterate>
                                      <p:childTnLst>
                                        <p:animEffect transition="out" filter="fade">
                                          <p:cBhvr>
                                            <p:cTn id="49" dur="500" tmFilter="0, 0; .2, .5; .8, .5; 1, 0"/>
                                            <p:tgtEl>
                                              <p:spTgt spid="12"/>
                                            </p:tgtEl>
                                          </p:cBhvr>
                                        </p:animEffect>
                                        <p:animScale>
                                          <p:cBhvr>
                                            <p:cTn id="50" dur="250" autoRev="1" fill="hold"/>
                                            <p:tgtEl>
                                              <p:spTgt spid="12"/>
                                            </p:tgtEl>
                                          </p:cBhvr>
                                          <p:by x="105000" y="105000"/>
                                        </p:animScale>
                                      </p:childTnLst>
                                    </p:cTn>
                                  </p:par>
                                </p:childTnLst>
                              </p:cTn>
                            </p:par>
                            <p:par>
                              <p:cTn id="51" fill="hold">
                                <p:stCondLst>
                                  <p:cond delay="7900"/>
                                </p:stCondLst>
                                <p:childTnLst>
                                  <p:par>
                                    <p:cTn id="52" presetID="2" presetClass="entr" presetSubtype="4"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100000">
                                              <p:val>
                                                <p:strVal val="#ppt_x"/>
                                              </p:val>
                                            </p:tav>
                                          </p:tavLst>
                                        </p:anim>
                                        <p:anim calcmode="lin" valueType="num">
                                          <p:cBhvr>
                                            <p:cTn id="55" dur="500" fill="hold"/>
                                            <p:tgtEl>
                                              <p:spTgt spid="14"/>
                                            </p:tgtEl>
                                            <p:attrNameLst>
                                              <p:attrName>ppt_y</p:attrName>
                                            </p:attrNameLst>
                                          </p:cBhvr>
                                          <p:tavLst>
                                            <p:tav tm="0">
                                              <p:val>
                                                <p:strVal val="1+#ppt_h/2"/>
                                              </p:val>
                                            </p:tav>
                                            <p:tav tm="100000">
                                              <p:val>
                                                <p:strVal val="#ppt_y"/>
                                              </p:val>
                                            </p:tav>
                                          </p:tavLst>
                                        </p:anim>
                                      </p:childTnLst>
                                    </p:cTn>
                                  </p:par>
                                  <p:par>
                                    <p:cTn id="56" presetID="26" presetClass="emph" presetSubtype="0" fill="hold" grpId="1" nodeType="withEffect">
                                      <p:stCondLst>
                                        <p:cond delay="2000"/>
                                      </p:stCondLst>
                                      <p:iterate type="lt">
                                        <p:tmPct val="10000"/>
                                      </p:iterate>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par>
                              <p:cTn id="59" fill="hold">
                                <p:stCondLst>
                                  <p:cond delay="10500"/>
                                </p:stCondLst>
                                <p:childTnLst>
                                  <p:par>
                                    <p:cTn id="60" presetID="52" presetClass="entr" presetSubtype="0" fill="hold" nodeType="afterEffect">
                                      <p:stCondLst>
                                        <p:cond delay="0"/>
                                      </p:stCondLst>
                                      <p:childTnLst>
                                        <p:set>
                                          <p:cBhvr>
                                            <p:cTn id="61" dur="1" fill="hold">
                                              <p:stCondLst>
                                                <p:cond delay="0"/>
                                              </p:stCondLst>
                                            </p:cTn>
                                            <p:tgtEl>
                                              <p:spTgt spid="87"/>
                                            </p:tgtEl>
                                            <p:attrNameLst>
                                              <p:attrName>style.visibility</p:attrName>
                                            </p:attrNameLst>
                                          </p:cBhvr>
                                          <p:to>
                                            <p:strVal val="visible"/>
                                          </p:to>
                                        </p:set>
                                        <p:animScale>
                                          <p:cBhvr>
                                            <p:cTn id="62"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87"/>
                                            </p:tgtEl>
                                            <p:attrNameLst>
                                              <p:attrName>ppt_x</p:attrName>
                                              <p:attrName>ppt_y</p:attrName>
                                            </p:attrNameLst>
                                          </p:cBhvr>
                                        </p:animMotion>
                                        <p:animEffect transition="in" filter="fade">
                                          <p:cBhvr>
                                            <p:cTn id="64" dur="1000"/>
                                            <p:tgtEl>
                                              <p:spTgt spid="87"/>
                                            </p:tgtEl>
                                          </p:cBhvr>
                                        </p:animEffect>
                                      </p:childTnLst>
                                    </p:cTn>
                                  </p:par>
                                  <p:par>
                                    <p:cTn id="65" presetID="52" presetClass="entr" presetSubtype="0" fill="hold" nodeType="withEffect">
                                      <p:stCondLst>
                                        <p:cond delay="200"/>
                                      </p:stCondLst>
                                      <p:childTnLst>
                                        <p:set>
                                          <p:cBhvr>
                                            <p:cTn id="66" dur="1" fill="hold">
                                              <p:stCondLst>
                                                <p:cond delay="0"/>
                                              </p:stCondLst>
                                            </p:cTn>
                                            <p:tgtEl>
                                              <p:spTgt spid="88"/>
                                            </p:tgtEl>
                                            <p:attrNameLst>
                                              <p:attrName>style.visibility</p:attrName>
                                            </p:attrNameLst>
                                          </p:cBhvr>
                                          <p:to>
                                            <p:strVal val="visible"/>
                                          </p:to>
                                        </p:set>
                                        <p:animScale>
                                          <p:cBhvr>
                                            <p:cTn id="67"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88"/>
                                            </p:tgtEl>
                                            <p:attrNameLst>
                                              <p:attrName>ppt_x</p:attrName>
                                              <p:attrName>ppt_y</p:attrName>
                                            </p:attrNameLst>
                                          </p:cBhvr>
                                        </p:animMotion>
                                        <p:animEffect transition="in" filter="fade">
                                          <p:cBhvr>
                                            <p:cTn id="6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 grpId="0" animBg="1"/>
          <p:bldP spid="11" grpId="0" animBg="1"/>
          <p:bldP spid="12" grpId="0"/>
          <p:bldP spid="12" grpId="1"/>
          <p:bldP spid="13" grpId="0"/>
          <p:bldP spid="13" grpId="1"/>
          <p:bldP spid="14" grpId="0"/>
          <p:bldP spid="1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0-#ppt_w/2"/>
                                              </p:val>
                                            </p:tav>
                                            <p:tav tm="100000">
                                              <p:val>
                                                <p:strVal val="#ppt_x"/>
                                              </p:val>
                                            </p:tav>
                                          </p:tavLst>
                                        </p:anim>
                                        <p:anim calcmode="lin" valueType="num">
                                          <p:cBhvr additive="base">
                                            <p:cTn id="33" dur="2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0-#ppt_w/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6099"/>
                                </p:stCondLst>
                                <p:childTnLst>
                                  <p:par>
                                    <p:cTn id="40" presetID="2" presetClass="entr" presetSubtype="8"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0-#ppt_w/2"/>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7000"/>
                                </p:stCondLst>
                                <p:childTnLst>
                                  <p:par>
                                    <p:cTn id="45" presetID="26" presetClass="emph" presetSubtype="0" fill="hold" grpId="1" nodeType="afterEffect">
                                      <p:stCondLst>
                                        <p:cond delay="0"/>
                                      </p:stCondLst>
                                      <p:iterate type="lt">
                                        <p:tmPct val="10000"/>
                                      </p:iterate>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par>
                                    <p:cTn id="48" presetID="26" presetClass="emph" presetSubtype="0" fill="hold" grpId="1" nodeType="withEffect">
                                      <p:stCondLst>
                                        <p:cond delay="0"/>
                                      </p:stCondLst>
                                      <p:iterate type="lt">
                                        <p:tmPct val="10000"/>
                                      </p:iterate>
                                      <p:childTnLst>
                                        <p:animEffect transition="out" filter="fade">
                                          <p:cBhvr>
                                            <p:cTn id="49" dur="500" tmFilter="0, 0; .2, .5; .8, .5; 1, 0"/>
                                            <p:tgtEl>
                                              <p:spTgt spid="12"/>
                                            </p:tgtEl>
                                          </p:cBhvr>
                                        </p:animEffect>
                                        <p:animScale>
                                          <p:cBhvr>
                                            <p:cTn id="50" dur="250" autoRev="1" fill="hold"/>
                                            <p:tgtEl>
                                              <p:spTgt spid="12"/>
                                            </p:tgtEl>
                                          </p:cBhvr>
                                          <p:by x="105000" y="105000"/>
                                        </p:animScale>
                                      </p:childTnLst>
                                    </p:cTn>
                                  </p:par>
                                </p:childTnLst>
                              </p:cTn>
                            </p:par>
                            <p:par>
                              <p:cTn id="51" fill="hold">
                                <p:stCondLst>
                                  <p:cond delay="7900"/>
                                </p:stCondLst>
                                <p:childTnLst>
                                  <p:par>
                                    <p:cTn id="52" presetID="2" presetClass="entr" presetSubtype="4"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100000">
                                              <p:val>
                                                <p:strVal val="#ppt_x"/>
                                              </p:val>
                                            </p:tav>
                                          </p:tavLst>
                                        </p:anim>
                                        <p:anim calcmode="lin" valueType="num">
                                          <p:cBhvr>
                                            <p:cTn id="55" dur="500" fill="hold"/>
                                            <p:tgtEl>
                                              <p:spTgt spid="14"/>
                                            </p:tgtEl>
                                            <p:attrNameLst>
                                              <p:attrName>ppt_y</p:attrName>
                                            </p:attrNameLst>
                                          </p:cBhvr>
                                          <p:tavLst>
                                            <p:tav tm="0">
                                              <p:val>
                                                <p:strVal val="1+#ppt_h/2"/>
                                              </p:val>
                                            </p:tav>
                                            <p:tav tm="100000">
                                              <p:val>
                                                <p:strVal val="#ppt_y"/>
                                              </p:val>
                                            </p:tav>
                                          </p:tavLst>
                                        </p:anim>
                                      </p:childTnLst>
                                    </p:cTn>
                                  </p:par>
                                  <p:par>
                                    <p:cTn id="56" presetID="26" presetClass="emph" presetSubtype="0" fill="hold" grpId="1" nodeType="withEffect">
                                      <p:stCondLst>
                                        <p:cond delay="2000"/>
                                      </p:stCondLst>
                                      <p:iterate type="lt">
                                        <p:tmPct val="10000"/>
                                      </p:iterate>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par>
                              <p:cTn id="59" fill="hold">
                                <p:stCondLst>
                                  <p:cond delay="10500"/>
                                </p:stCondLst>
                                <p:childTnLst>
                                  <p:par>
                                    <p:cTn id="60" presetID="52" presetClass="entr" presetSubtype="0" fill="hold" nodeType="afterEffect">
                                      <p:stCondLst>
                                        <p:cond delay="0"/>
                                      </p:stCondLst>
                                      <p:childTnLst>
                                        <p:set>
                                          <p:cBhvr>
                                            <p:cTn id="61" dur="1" fill="hold">
                                              <p:stCondLst>
                                                <p:cond delay="0"/>
                                              </p:stCondLst>
                                            </p:cTn>
                                            <p:tgtEl>
                                              <p:spTgt spid="87"/>
                                            </p:tgtEl>
                                            <p:attrNameLst>
                                              <p:attrName>style.visibility</p:attrName>
                                            </p:attrNameLst>
                                          </p:cBhvr>
                                          <p:to>
                                            <p:strVal val="visible"/>
                                          </p:to>
                                        </p:set>
                                        <p:animScale>
                                          <p:cBhvr>
                                            <p:cTn id="62"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87"/>
                                            </p:tgtEl>
                                            <p:attrNameLst>
                                              <p:attrName>ppt_x</p:attrName>
                                              <p:attrName>ppt_y</p:attrName>
                                            </p:attrNameLst>
                                          </p:cBhvr>
                                        </p:animMotion>
                                        <p:animEffect transition="in" filter="fade">
                                          <p:cBhvr>
                                            <p:cTn id="64" dur="1000"/>
                                            <p:tgtEl>
                                              <p:spTgt spid="87"/>
                                            </p:tgtEl>
                                          </p:cBhvr>
                                        </p:animEffect>
                                      </p:childTnLst>
                                    </p:cTn>
                                  </p:par>
                                  <p:par>
                                    <p:cTn id="65" presetID="52" presetClass="entr" presetSubtype="0" fill="hold" nodeType="withEffect">
                                      <p:stCondLst>
                                        <p:cond delay="200"/>
                                      </p:stCondLst>
                                      <p:childTnLst>
                                        <p:set>
                                          <p:cBhvr>
                                            <p:cTn id="66" dur="1" fill="hold">
                                              <p:stCondLst>
                                                <p:cond delay="0"/>
                                              </p:stCondLst>
                                            </p:cTn>
                                            <p:tgtEl>
                                              <p:spTgt spid="88"/>
                                            </p:tgtEl>
                                            <p:attrNameLst>
                                              <p:attrName>style.visibility</p:attrName>
                                            </p:attrNameLst>
                                          </p:cBhvr>
                                          <p:to>
                                            <p:strVal val="visible"/>
                                          </p:to>
                                        </p:set>
                                        <p:animScale>
                                          <p:cBhvr>
                                            <p:cTn id="67"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88"/>
                                            </p:tgtEl>
                                            <p:attrNameLst>
                                              <p:attrName>ppt_x</p:attrName>
                                              <p:attrName>ppt_y</p:attrName>
                                            </p:attrNameLst>
                                          </p:cBhvr>
                                        </p:animMotion>
                                        <p:animEffect transition="in" filter="fade">
                                          <p:cBhvr>
                                            <p:cTn id="6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 grpId="0" animBg="1"/>
          <p:bldP spid="11" grpId="0" animBg="1"/>
          <p:bldP spid="12" grpId="0"/>
          <p:bldP spid="12" grpId="1"/>
          <p:bldP spid="13" grpId="0"/>
          <p:bldP spid="13" grpId="1"/>
          <p:bldP spid="14" grpId="0"/>
          <p:bldP spid="14"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6200000">
            <a:off x="4983193" y="99745"/>
            <a:ext cx="2225615" cy="9703632"/>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核心团队</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143" name="组合 142"/>
          <p:cNvGrpSpPr/>
          <p:nvPr/>
        </p:nvGrpSpPr>
        <p:grpSpPr>
          <a:xfrm>
            <a:off x="1850733" y="1373490"/>
            <a:ext cx="2077255" cy="2252687"/>
            <a:chOff x="764788" y="1059582"/>
            <a:chExt cx="1558144" cy="1689124"/>
          </a:xfrm>
          <a:effectLst>
            <a:outerShdw blurRad="228600" dist="101600" dir="8400000" sx="105000" sy="105000" algn="tr" rotWithShape="0">
              <a:prstClr val="black">
                <a:alpha val="40000"/>
              </a:prstClr>
            </a:outerShdw>
          </a:effectLst>
        </p:grpSpPr>
        <p:sp>
          <p:nvSpPr>
            <p:cNvPr id="14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45"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cap="flat" cmpd="sng" algn="ctr">
              <a:solidFill>
                <a:schemeClr val="bg1">
                  <a:lumMod val="50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46" name="组合 145"/>
          <p:cNvGrpSpPr/>
          <p:nvPr/>
        </p:nvGrpSpPr>
        <p:grpSpPr>
          <a:xfrm>
            <a:off x="4989847" y="1373490"/>
            <a:ext cx="2077255" cy="2252687"/>
            <a:chOff x="2782280" y="1059582"/>
            <a:chExt cx="1558144" cy="1689124"/>
          </a:xfrm>
          <a:effectLst>
            <a:outerShdw blurRad="228600" dist="101600" dir="8400000" sx="105000" sy="105000" algn="tr" rotWithShape="0">
              <a:prstClr val="black">
                <a:alpha val="40000"/>
              </a:prstClr>
            </a:outerShdw>
          </a:effectLst>
        </p:grpSpPr>
        <p:sp>
          <p:nvSpPr>
            <p:cNvPr id="147"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48"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cap="flat" cmpd="sng" algn="ctr">
              <a:solidFill>
                <a:schemeClr val="bg1">
                  <a:lumMod val="50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49" name="组合 148"/>
          <p:cNvGrpSpPr/>
          <p:nvPr/>
        </p:nvGrpSpPr>
        <p:grpSpPr>
          <a:xfrm>
            <a:off x="8128962" y="1373490"/>
            <a:ext cx="2077255" cy="2252687"/>
            <a:chOff x="4799772" y="1059582"/>
            <a:chExt cx="1558144" cy="1689124"/>
          </a:xfrm>
          <a:effectLst>
            <a:outerShdw blurRad="228600" dist="101600" dir="8400000" sx="105000" sy="105000" algn="tr" rotWithShape="0">
              <a:prstClr val="black">
                <a:alpha val="40000"/>
              </a:prstClr>
            </a:outerShdw>
          </a:effectLst>
        </p:grpSpPr>
        <p:sp>
          <p:nvSpPr>
            <p:cNvPr id="150"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51"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cap="flat" cmpd="sng" algn="ctr">
              <a:solidFill>
                <a:schemeClr val="bg1">
                  <a:lumMod val="50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53" name="矩形 9"/>
          <p:cNvSpPr>
            <a:spLocks noChangeArrowheads="1"/>
          </p:cNvSpPr>
          <p:nvPr/>
        </p:nvSpPr>
        <p:spPr bwMode="auto">
          <a:xfrm>
            <a:off x="1944137" y="3969938"/>
            <a:ext cx="15398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XX</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副总经理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4" name="TextBox 7"/>
          <p:cNvSpPr txBox="1">
            <a:spLocks noChangeArrowheads="1"/>
          </p:cNvSpPr>
          <p:nvPr/>
        </p:nvSpPr>
        <p:spPr bwMode="auto">
          <a:xfrm>
            <a:off x="1760548" y="5069280"/>
            <a:ext cx="2414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本科学历，拥有行业十年运营经验，成绩斐然，负责财务、仓库和日常运营事务。</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5" name="矩形 9"/>
          <p:cNvSpPr>
            <a:spLocks noChangeArrowheads="1"/>
          </p:cNvSpPr>
          <p:nvPr/>
        </p:nvSpPr>
        <p:spPr bwMode="auto">
          <a:xfrm>
            <a:off x="5211676" y="3969938"/>
            <a:ext cx="15398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chemeClr val="bg1"/>
                </a:solidFill>
                <a:latin typeface="微软雅黑" panose="020B0503020204020204" pitchFamily="34" charset="-122"/>
                <a:ea typeface="微软雅黑" panose="020B0503020204020204" pitchFamily="34" charset="-122"/>
              </a:rPr>
              <a:t>XXX</a:t>
            </a:r>
            <a:endParaRPr 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副总经理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6" name="TextBox 7"/>
          <p:cNvSpPr txBox="1">
            <a:spLocks noChangeArrowheads="1"/>
          </p:cNvSpPr>
          <p:nvPr/>
        </p:nvSpPr>
        <p:spPr bwMode="auto">
          <a:xfrm>
            <a:off x="5028087" y="5069280"/>
            <a:ext cx="2414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技术总监，本科学历，在多家高端旗舰店工作</a:t>
            </a:r>
            <a:r>
              <a:rPr lang="en-US" altLang="zh-CN" sz="1200" dirty="0">
                <a:solidFill>
                  <a:schemeClr val="bg1"/>
                </a:solidFill>
                <a:latin typeface="微软雅黑" panose="020B0503020204020204" pitchFamily="34" charset="-122"/>
                <a:ea typeface="微软雅黑" panose="020B0503020204020204" pitchFamily="34" charset="-122"/>
              </a:rPr>
              <a:t>8</a:t>
            </a:r>
            <a:r>
              <a:rPr lang="zh-CN" altLang="en-US" sz="1200" dirty="0">
                <a:solidFill>
                  <a:schemeClr val="bg1"/>
                </a:solidFill>
                <a:latin typeface="微软雅黑" panose="020B0503020204020204" pitchFamily="34" charset="-122"/>
                <a:ea typeface="微软雅黑" panose="020B0503020204020204" pitchFamily="34" charset="-122"/>
              </a:rPr>
              <a:t>年并担任总监职务，技术沉淀丰厚。</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7" name="矩形 9"/>
          <p:cNvSpPr>
            <a:spLocks noChangeArrowheads="1"/>
          </p:cNvSpPr>
          <p:nvPr/>
        </p:nvSpPr>
        <p:spPr bwMode="auto">
          <a:xfrm>
            <a:off x="8402450" y="3969938"/>
            <a:ext cx="15398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chemeClr val="bg1"/>
                </a:solidFill>
                <a:latin typeface="微软雅黑" panose="020B0503020204020204" pitchFamily="34" charset="-122"/>
                <a:ea typeface="微软雅黑" panose="020B0503020204020204" pitchFamily="34" charset="-122"/>
              </a:rPr>
              <a:t>XXX</a:t>
            </a:r>
            <a:endParaRPr 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副总经理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8" name="TextBox 7"/>
          <p:cNvSpPr txBox="1">
            <a:spLocks noChangeArrowheads="1"/>
          </p:cNvSpPr>
          <p:nvPr/>
        </p:nvSpPr>
        <p:spPr bwMode="auto">
          <a:xfrm>
            <a:off x="8218861" y="5069280"/>
            <a:ext cx="2414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客服经理，研究生学历，拥</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年业内经验，负责客服，网络，官微运营等工作。</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59"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080672" y="571411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 descr="C:\Users\Administrator\Desktop\56d684a0446de.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12171" y="3113860"/>
            <a:ext cx="474514" cy="539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anim calcmode="lin" valueType="num">
                                          <p:cBhvr>
                                            <p:cTn id="18" dur="500" fill="hold"/>
                                            <p:tgtEl>
                                              <p:spTgt spid="143"/>
                                            </p:tgtEl>
                                            <p:attrNameLst>
                                              <p:attrName>ppt_x</p:attrName>
                                            </p:attrNameLst>
                                          </p:cBhvr>
                                          <p:tavLst>
                                            <p:tav tm="0">
                                              <p:val>
                                                <p:strVal val="#ppt_x"/>
                                              </p:val>
                                            </p:tav>
                                            <p:tav tm="100000">
                                              <p:val>
                                                <p:strVal val="#ppt_x"/>
                                              </p:val>
                                            </p:tav>
                                          </p:tavLst>
                                        </p:anim>
                                        <p:anim calcmode="lin" valueType="num">
                                          <p:cBhvr>
                                            <p:cTn id="19" dur="500" fill="hold"/>
                                            <p:tgtEl>
                                              <p:spTgt spid="1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anim calcmode="lin" valueType="num">
                                          <p:cBhvr>
                                            <p:cTn id="23" dur="500" fill="hold"/>
                                            <p:tgtEl>
                                              <p:spTgt spid="146"/>
                                            </p:tgtEl>
                                            <p:attrNameLst>
                                              <p:attrName>ppt_x</p:attrName>
                                            </p:attrNameLst>
                                          </p:cBhvr>
                                          <p:tavLst>
                                            <p:tav tm="0">
                                              <p:val>
                                                <p:strVal val="#ppt_x"/>
                                              </p:val>
                                            </p:tav>
                                            <p:tav tm="100000">
                                              <p:val>
                                                <p:strVal val="#ppt_x"/>
                                              </p:val>
                                            </p:tav>
                                          </p:tavLst>
                                        </p:anim>
                                        <p:anim calcmode="lin" valueType="num">
                                          <p:cBhvr>
                                            <p:cTn id="24" dur="500" fill="hold"/>
                                            <p:tgtEl>
                                              <p:spTgt spid="1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strVal val="#ppt_x"/>
                                              </p:val>
                                            </p:tav>
                                            <p:tav tm="100000">
                                              <p:val>
                                                <p:strVal val="#ppt_x"/>
                                              </p:val>
                                            </p:tav>
                                          </p:tavLst>
                                        </p:anim>
                                        <p:anim calcmode="lin" valueType="num">
                                          <p:cBhvr>
                                            <p:cTn id="29" dur="500" fill="hold"/>
                                            <p:tgtEl>
                                              <p:spTgt spid="14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14:presetBounceEnd="67000">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14:bounceEnd="67000">
                                          <p:cBhvr additive="base">
                                            <p:cTn id="33" dur="2000" fill="hold"/>
                                            <p:tgtEl>
                                              <p:spTgt spid="152"/>
                                            </p:tgtEl>
                                            <p:attrNameLst>
                                              <p:attrName>ppt_x</p:attrName>
                                            </p:attrNameLst>
                                          </p:cBhvr>
                                          <p:tavLst>
                                            <p:tav tm="0">
                                              <p:val>
                                                <p:strVal val="0-#ppt_w/2"/>
                                              </p:val>
                                            </p:tav>
                                            <p:tav tm="100000">
                                              <p:val>
                                                <p:strVal val="#ppt_x"/>
                                              </p:val>
                                            </p:tav>
                                          </p:tavLst>
                                        </p:anim>
                                        <p:anim calcmode="lin" valueType="num" p14:bounceEnd="67000">
                                          <p:cBhvr additive="base">
                                            <p:cTn id="34" dur="2000" fill="hold"/>
                                            <p:tgtEl>
                                              <p:spTgt spid="152"/>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52"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Scale>
                                          <p:cBhvr>
                                            <p:cTn id="38"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59"/>
                                            </p:tgtEl>
                                            <p:attrNameLst>
                                              <p:attrName>ppt_x</p:attrName>
                                              <p:attrName>ppt_y</p:attrName>
                                            </p:attrNameLst>
                                          </p:cBhvr>
                                        </p:animMotion>
                                        <p:animEffect transition="in" filter="fade">
                                          <p:cBhvr>
                                            <p:cTn id="40" dur="1000"/>
                                            <p:tgtEl>
                                              <p:spTgt spid="159"/>
                                            </p:tgtEl>
                                          </p:cBhvr>
                                        </p:animEffect>
                                      </p:childTnLst>
                                    </p:cTn>
                                  </p:par>
                                  <p:par>
                                    <p:cTn id="41" presetID="52" presetClass="entr" presetSubtype="0" fill="hold" nodeType="withEffect">
                                      <p:stCondLst>
                                        <p:cond delay="200"/>
                                      </p:stCondLst>
                                      <p:childTnLst>
                                        <p:set>
                                          <p:cBhvr>
                                            <p:cTn id="42" dur="1" fill="hold">
                                              <p:stCondLst>
                                                <p:cond delay="0"/>
                                              </p:stCondLst>
                                            </p:cTn>
                                            <p:tgtEl>
                                              <p:spTgt spid="160"/>
                                            </p:tgtEl>
                                            <p:attrNameLst>
                                              <p:attrName>style.visibility</p:attrName>
                                            </p:attrNameLst>
                                          </p:cBhvr>
                                          <p:to>
                                            <p:strVal val="visible"/>
                                          </p:to>
                                        </p:set>
                                        <p:animScale>
                                          <p:cBhvr>
                                            <p:cTn id="43"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60"/>
                                            </p:tgtEl>
                                            <p:attrNameLst>
                                              <p:attrName>ppt_x</p:attrName>
                                              <p:attrName>ppt_y</p:attrName>
                                            </p:attrNameLst>
                                          </p:cBhvr>
                                        </p:animMotion>
                                        <p:animEffect transition="in" filter="fade">
                                          <p:cBhvr>
                                            <p:cTn id="45" dur="1000"/>
                                            <p:tgtEl>
                                              <p:spTgt spid="160"/>
                                            </p:tgtEl>
                                          </p:cBhvr>
                                        </p:animEffect>
                                      </p:childTnLst>
                                    </p:cTn>
                                  </p:par>
                                </p:childTnLst>
                              </p:cTn>
                            </p:par>
                            <p:par>
                              <p:cTn id="46" fill="hold">
                                <p:stCondLst>
                                  <p:cond delay="6000"/>
                                </p:stCondLst>
                                <p:childTnLst>
                                  <p:par>
                                    <p:cTn id="47" presetID="2" presetClass="entr" presetSubtype="8" fill="hold" grpId="0" nodeType="afterEffect">
                                      <p:stCondLst>
                                        <p:cond delay="0"/>
                                      </p:stCondLst>
                                      <p:iterate type="lt">
                                        <p:tmPct val="10000"/>
                                      </p:iterate>
                                      <p:childTnLst>
                                        <p:set>
                                          <p:cBhvr>
                                            <p:cTn id="48" dur="1" fill="hold">
                                              <p:stCondLst>
                                                <p:cond delay="0"/>
                                              </p:stCondLst>
                                            </p:cTn>
                                            <p:tgtEl>
                                              <p:spTgt spid="153"/>
                                            </p:tgtEl>
                                            <p:attrNameLst>
                                              <p:attrName>style.visibility</p:attrName>
                                            </p:attrNameLst>
                                          </p:cBhvr>
                                          <p:to>
                                            <p:strVal val="visible"/>
                                          </p:to>
                                        </p:set>
                                        <p:anim calcmode="lin" valueType="num">
                                          <p:cBhvr>
                                            <p:cTn id="49" dur="500" fill="hold"/>
                                            <p:tgtEl>
                                              <p:spTgt spid="153"/>
                                            </p:tgtEl>
                                            <p:attrNameLst>
                                              <p:attrName>ppt_x</p:attrName>
                                            </p:attrNameLst>
                                          </p:cBhvr>
                                          <p:tavLst>
                                            <p:tav tm="0">
                                              <p:val>
                                                <p:strVal val="0-#ppt_w/2"/>
                                              </p:val>
                                            </p:tav>
                                            <p:tav tm="100000">
                                              <p:val>
                                                <p:strVal val="#ppt_x"/>
                                              </p:val>
                                            </p:tav>
                                          </p:tavLst>
                                        </p:anim>
                                        <p:anim calcmode="lin" valueType="num">
                                          <p:cBhvr>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6650"/>
                                </p:stCondLst>
                                <p:childTnLst>
                                  <p:par>
                                    <p:cTn id="52" presetID="2" presetClass="entr" presetSubtype="8" fill="hold" grpId="0" nodeType="afterEffect">
                                      <p:stCondLst>
                                        <p:cond delay="0"/>
                                      </p:stCondLst>
                                      <p:iterate type="lt">
                                        <p:tmPct val="10000"/>
                                      </p:iterate>
                                      <p:childTnLst>
                                        <p:set>
                                          <p:cBhvr>
                                            <p:cTn id="53" dur="1" fill="hold">
                                              <p:stCondLst>
                                                <p:cond delay="0"/>
                                              </p:stCondLst>
                                            </p:cTn>
                                            <p:tgtEl>
                                              <p:spTgt spid="155"/>
                                            </p:tgtEl>
                                            <p:attrNameLst>
                                              <p:attrName>style.visibility</p:attrName>
                                            </p:attrNameLst>
                                          </p:cBhvr>
                                          <p:to>
                                            <p:strVal val="visible"/>
                                          </p:to>
                                        </p:set>
                                        <p:anim calcmode="lin" valueType="num">
                                          <p:cBhvr>
                                            <p:cTn id="54" dur="500" fill="hold"/>
                                            <p:tgtEl>
                                              <p:spTgt spid="155"/>
                                            </p:tgtEl>
                                            <p:attrNameLst>
                                              <p:attrName>ppt_x</p:attrName>
                                            </p:attrNameLst>
                                          </p:cBhvr>
                                          <p:tavLst>
                                            <p:tav tm="0">
                                              <p:val>
                                                <p:strVal val="0-#ppt_w/2"/>
                                              </p:val>
                                            </p:tav>
                                            <p:tav tm="100000">
                                              <p:val>
                                                <p:strVal val="#ppt_x"/>
                                              </p:val>
                                            </p:tav>
                                          </p:tavLst>
                                        </p:anim>
                                        <p:anim calcmode="lin" valueType="num">
                                          <p:cBhvr>
                                            <p:cTn id="55" dur="500" fill="hold"/>
                                            <p:tgtEl>
                                              <p:spTgt spid="155"/>
                                            </p:tgtEl>
                                            <p:attrNameLst>
                                              <p:attrName>ppt_y</p:attrName>
                                            </p:attrNameLst>
                                          </p:cBhvr>
                                          <p:tavLst>
                                            <p:tav tm="0">
                                              <p:val>
                                                <p:strVal val="#ppt_y"/>
                                              </p:val>
                                            </p:tav>
                                            <p:tav tm="100000">
                                              <p:val>
                                                <p:strVal val="#ppt_y"/>
                                              </p:val>
                                            </p:tav>
                                          </p:tavLst>
                                        </p:anim>
                                      </p:childTnLst>
                                    </p:cTn>
                                  </p:par>
                                </p:childTnLst>
                              </p:cTn>
                            </p:par>
                            <p:par>
                              <p:cTn id="56" fill="hold">
                                <p:stCondLst>
                                  <p:cond delay="7449"/>
                                </p:stCondLst>
                                <p:childTnLst>
                                  <p:par>
                                    <p:cTn id="57" presetID="2" presetClass="entr" presetSubtype="8" fill="hold" grpId="0" nodeType="afterEffect">
                                      <p:stCondLst>
                                        <p:cond delay="0"/>
                                      </p:stCondLst>
                                      <p:iterate type="lt">
                                        <p:tmPct val="10000"/>
                                      </p:iterate>
                                      <p:childTnLst>
                                        <p:set>
                                          <p:cBhvr>
                                            <p:cTn id="58" dur="1" fill="hold">
                                              <p:stCondLst>
                                                <p:cond delay="0"/>
                                              </p:stCondLst>
                                            </p:cTn>
                                            <p:tgtEl>
                                              <p:spTgt spid="157"/>
                                            </p:tgtEl>
                                            <p:attrNameLst>
                                              <p:attrName>style.visibility</p:attrName>
                                            </p:attrNameLst>
                                          </p:cBhvr>
                                          <p:to>
                                            <p:strVal val="visible"/>
                                          </p:to>
                                        </p:set>
                                        <p:anim calcmode="lin" valueType="num">
                                          <p:cBhvr>
                                            <p:cTn id="59" dur="500" fill="hold"/>
                                            <p:tgtEl>
                                              <p:spTgt spid="157"/>
                                            </p:tgtEl>
                                            <p:attrNameLst>
                                              <p:attrName>ppt_x</p:attrName>
                                            </p:attrNameLst>
                                          </p:cBhvr>
                                          <p:tavLst>
                                            <p:tav tm="0">
                                              <p:val>
                                                <p:strVal val="0-#ppt_w/2"/>
                                              </p:val>
                                            </p:tav>
                                            <p:tav tm="100000">
                                              <p:val>
                                                <p:strVal val="#ppt_x"/>
                                              </p:val>
                                            </p:tav>
                                          </p:tavLst>
                                        </p:anim>
                                        <p:anim calcmode="lin" valueType="num">
                                          <p:cBhvr>
                                            <p:cTn id="60" dur="500" fill="hold"/>
                                            <p:tgtEl>
                                              <p:spTgt spid="157"/>
                                            </p:tgtEl>
                                            <p:attrNameLst>
                                              <p:attrName>ppt_y</p:attrName>
                                            </p:attrNameLst>
                                          </p:cBhvr>
                                          <p:tavLst>
                                            <p:tav tm="0">
                                              <p:val>
                                                <p:strVal val="#ppt_y"/>
                                              </p:val>
                                            </p:tav>
                                            <p:tav tm="100000">
                                              <p:val>
                                                <p:strVal val="#ppt_y"/>
                                              </p:val>
                                            </p:tav>
                                          </p:tavLst>
                                        </p:anim>
                                      </p:childTnLst>
                                    </p:cTn>
                                  </p:par>
                                  <p:par>
                                    <p:cTn id="61" presetID="26" presetClass="emph" presetSubtype="0" fill="hold" grpId="1" nodeType="withEffect">
                                      <p:stCondLst>
                                        <p:cond delay="0"/>
                                      </p:stCondLst>
                                      <p:iterate type="lt">
                                        <p:tmPct val="10000"/>
                                      </p:iterate>
                                      <p:childTnLst>
                                        <p:animEffect transition="out" filter="fade">
                                          <p:cBhvr>
                                            <p:cTn id="62" dur="500" tmFilter="0, 0; .2, .5; .8, .5; 1, 0"/>
                                            <p:tgtEl>
                                              <p:spTgt spid="153"/>
                                            </p:tgtEl>
                                          </p:cBhvr>
                                        </p:animEffect>
                                        <p:animScale>
                                          <p:cBhvr>
                                            <p:cTn id="63" dur="250" autoRev="1" fill="hold"/>
                                            <p:tgtEl>
                                              <p:spTgt spid="153"/>
                                            </p:tgtEl>
                                          </p:cBhvr>
                                          <p:by x="105000" y="105000"/>
                                        </p:animScale>
                                      </p:childTnLst>
                                    </p:cTn>
                                  </p:par>
                                  <p:par>
                                    <p:cTn id="64" presetID="26" presetClass="emph" presetSubtype="0" fill="hold" grpId="1" nodeType="withEffect">
                                      <p:stCondLst>
                                        <p:cond delay="0"/>
                                      </p:stCondLst>
                                      <p:iterate type="lt">
                                        <p:tmPct val="10000"/>
                                      </p:iterate>
                                      <p:childTnLst>
                                        <p:animEffect transition="out" filter="fade">
                                          <p:cBhvr>
                                            <p:cTn id="65" dur="500" tmFilter="0, 0; .2, .5; .8, .5; 1, 0"/>
                                            <p:tgtEl>
                                              <p:spTgt spid="155"/>
                                            </p:tgtEl>
                                          </p:cBhvr>
                                        </p:animEffect>
                                        <p:animScale>
                                          <p:cBhvr>
                                            <p:cTn id="66" dur="250" autoRev="1" fill="hold"/>
                                            <p:tgtEl>
                                              <p:spTgt spid="155"/>
                                            </p:tgtEl>
                                          </p:cBhvr>
                                          <p:by x="105000" y="105000"/>
                                        </p:animScale>
                                      </p:childTnLst>
                                    </p:cTn>
                                  </p:par>
                                  <p:par>
                                    <p:cTn id="67" presetID="26" presetClass="emph" presetSubtype="0" fill="hold" grpId="1" nodeType="withEffect">
                                      <p:stCondLst>
                                        <p:cond delay="0"/>
                                      </p:stCondLst>
                                      <p:iterate type="lt">
                                        <p:tmPct val="10000"/>
                                      </p:iterate>
                                      <p:childTnLst>
                                        <p:animEffect transition="out" filter="fade">
                                          <p:cBhvr>
                                            <p:cTn id="68" dur="500" tmFilter="0, 0; .2, .5; .8, .5; 1, 0"/>
                                            <p:tgtEl>
                                              <p:spTgt spid="157"/>
                                            </p:tgtEl>
                                          </p:cBhvr>
                                        </p:animEffect>
                                        <p:animScale>
                                          <p:cBhvr>
                                            <p:cTn id="69" dur="250" autoRev="1" fill="hold"/>
                                            <p:tgtEl>
                                              <p:spTgt spid="157"/>
                                            </p:tgtEl>
                                          </p:cBhvr>
                                          <p:by x="105000" y="105000"/>
                                        </p:animScale>
                                      </p:childTnLst>
                                    </p:cTn>
                                  </p:par>
                                </p:childTnLst>
                              </p:cTn>
                            </p:par>
                            <p:par>
                              <p:cTn id="70" fill="hold">
                                <p:stCondLst>
                                  <p:cond delay="8250"/>
                                </p:stCondLst>
                                <p:childTnLst>
                                  <p:par>
                                    <p:cTn id="71" presetID="2" presetClass="entr" presetSubtype="4" fill="hold" grpId="0" nodeType="afterEffect">
                                      <p:stCondLst>
                                        <p:cond delay="0"/>
                                      </p:stCondLst>
                                      <p:iterate type="lt">
                                        <p:tmPct val="10000"/>
                                      </p:iterate>
                                      <p:childTnLst>
                                        <p:set>
                                          <p:cBhvr>
                                            <p:cTn id="72" dur="1" fill="hold">
                                              <p:stCondLst>
                                                <p:cond delay="0"/>
                                              </p:stCondLst>
                                            </p:cTn>
                                            <p:tgtEl>
                                              <p:spTgt spid="154"/>
                                            </p:tgtEl>
                                            <p:attrNameLst>
                                              <p:attrName>style.visibility</p:attrName>
                                            </p:attrNameLst>
                                          </p:cBhvr>
                                          <p:to>
                                            <p:strVal val="visible"/>
                                          </p:to>
                                        </p:set>
                                        <p:anim calcmode="lin" valueType="num">
                                          <p:cBhvr>
                                            <p:cTn id="73" dur="500" fill="hold"/>
                                            <p:tgtEl>
                                              <p:spTgt spid="154"/>
                                            </p:tgtEl>
                                            <p:attrNameLst>
                                              <p:attrName>ppt_x</p:attrName>
                                            </p:attrNameLst>
                                          </p:cBhvr>
                                          <p:tavLst>
                                            <p:tav tm="0">
                                              <p:val>
                                                <p:strVal val="#ppt_x"/>
                                              </p:val>
                                            </p:tav>
                                            <p:tav tm="100000">
                                              <p:val>
                                                <p:strVal val="#ppt_x"/>
                                              </p:val>
                                            </p:tav>
                                          </p:tavLst>
                                        </p:anim>
                                        <p:anim calcmode="lin" valueType="num">
                                          <p:cBhvr>
                                            <p:cTn id="74" dur="500" fill="hold"/>
                                            <p:tgtEl>
                                              <p:spTgt spid="154"/>
                                            </p:tgtEl>
                                            <p:attrNameLst>
                                              <p:attrName>ppt_y</p:attrName>
                                            </p:attrNameLst>
                                          </p:cBhvr>
                                          <p:tavLst>
                                            <p:tav tm="0">
                                              <p:val>
                                                <p:strVal val="1+#ppt_h/2"/>
                                              </p:val>
                                            </p:tav>
                                            <p:tav tm="100000">
                                              <p:val>
                                                <p:strVal val="#ppt_y"/>
                                              </p:val>
                                            </p:tav>
                                          </p:tavLst>
                                        </p:anim>
                                      </p:childTnLst>
                                    </p:cTn>
                                  </p:par>
                                  <p:par>
                                    <p:cTn id="75" presetID="26" presetClass="emph" presetSubtype="0" fill="hold" grpId="1" nodeType="withEffect">
                                      <p:stCondLst>
                                        <p:cond delay="2000"/>
                                      </p:stCondLst>
                                      <p:iterate type="lt">
                                        <p:tmPct val="10000"/>
                                      </p:iterate>
                                      <p:childTnLst>
                                        <p:animEffect transition="out" filter="fade">
                                          <p:cBhvr>
                                            <p:cTn id="76" dur="500" tmFilter="0, 0; .2, .5; .8, .5; 1, 0"/>
                                            <p:tgtEl>
                                              <p:spTgt spid="154"/>
                                            </p:tgtEl>
                                          </p:cBhvr>
                                        </p:animEffect>
                                        <p:animScale>
                                          <p:cBhvr>
                                            <p:cTn id="77" dur="250" autoRev="1" fill="hold"/>
                                            <p:tgtEl>
                                              <p:spTgt spid="154"/>
                                            </p:tgtEl>
                                          </p:cBhvr>
                                          <p:by x="105000" y="105000"/>
                                        </p:animScale>
                                      </p:childTnLst>
                                    </p:cTn>
                                  </p:par>
                                </p:childTnLst>
                              </p:cTn>
                            </p:par>
                            <p:par>
                              <p:cTn id="78" fill="hold">
                                <p:stCondLst>
                                  <p:cond delay="12500"/>
                                </p:stCondLst>
                                <p:childTnLst>
                                  <p:par>
                                    <p:cTn id="79" presetID="2" presetClass="entr" presetSubtype="4" fill="hold" grpId="0" nodeType="afterEffect">
                                      <p:stCondLst>
                                        <p:cond delay="0"/>
                                      </p:stCondLst>
                                      <p:iterate type="lt">
                                        <p:tmPct val="10000"/>
                                      </p:iterate>
                                      <p:childTnLst>
                                        <p:set>
                                          <p:cBhvr>
                                            <p:cTn id="80" dur="1" fill="hold">
                                              <p:stCondLst>
                                                <p:cond delay="0"/>
                                              </p:stCondLst>
                                            </p:cTn>
                                            <p:tgtEl>
                                              <p:spTgt spid="156"/>
                                            </p:tgtEl>
                                            <p:attrNameLst>
                                              <p:attrName>style.visibility</p:attrName>
                                            </p:attrNameLst>
                                          </p:cBhvr>
                                          <p:to>
                                            <p:strVal val="visible"/>
                                          </p:to>
                                        </p:set>
                                        <p:anim calcmode="lin" valueType="num">
                                          <p:cBhvr>
                                            <p:cTn id="81" dur="500" fill="hold"/>
                                            <p:tgtEl>
                                              <p:spTgt spid="156"/>
                                            </p:tgtEl>
                                            <p:attrNameLst>
                                              <p:attrName>ppt_x</p:attrName>
                                            </p:attrNameLst>
                                          </p:cBhvr>
                                          <p:tavLst>
                                            <p:tav tm="0">
                                              <p:val>
                                                <p:strVal val="#ppt_x"/>
                                              </p:val>
                                            </p:tav>
                                            <p:tav tm="100000">
                                              <p:val>
                                                <p:strVal val="#ppt_x"/>
                                              </p:val>
                                            </p:tav>
                                          </p:tavLst>
                                        </p:anim>
                                        <p:anim calcmode="lin" valueType="num">
                                          <p:cBhvr>
                                            <p:cTn id="82" dur="500" fill="hold"/>
                                            <p:tgtEl>
                                              <p:spTgt spid="156"/>
                                            </p:tgtEl>
                                            <p:attrNameLst>
                                              <p:attrName>ppt_y</p:attrName>
                                            </p:attrNameLst>
                                          </p:cBhvr>
                                          <p:tavLst>
                                            <p:tav tm="0">
                                              <p:val>
                                                <p:strVal val="1+#ppt_h/2"/>
                                              </p:val>
                                            </p:tav>
                                            <p:tav tm="100000">
                                              <p:val>
                                                <p:strVal val="#ppt_y"/>
                                              </p:val>
                                            </p:tav>
                                          </p:tavLst>
                                        </p:anim>
                                      </p:childTnLst>
                                    </p:cTn>
                                  </p:par>
                                  <p:par>
                                    <p:cTn id="83" presetID="26" presetClass="emph" presetSubtype="0" fill="hold" grpId="1" nodeType="withEffect">
                                      <p:stCondLst>
                                        <p:cond delay="2000"/>
                                      </p:stCondLst>
                                      <p:iterate type="lt">
                                        <p:tmPct val="10000"/>
                                      </p:iterate>
                                      <p:childTnLst>
                                        <p:animEffect transition="out" filter="fade">
                                          <p:cBhvr>
                                            <p:cTn id="84" dur="500" tmFilter="0, 0; .2, .5; .8, .5; 1, 0"/>
                                            <p:tgtEl>
                                              <p:spTgt spid="156"/>
                                            </p:tgtEl>
                                          </p:cBhvr>
                                        </p:animEffect>
                                        <p:animScale>
                                          <p:cBhvr>
                                            <p:cTn id="85" dur="250" autoRev="1" fill="hold"/>
                                            <p:tgtEl>
                                              <p:spTgt spid="156"/>
                                            </p:tgtEl>
                                          </p:cBhvr>
                                          <p:by x="105000" y="105000"/>
                                        </p:animScale>
                                      </p:childTnLst>
                                    </p:cTn>
                                  </p:par>
                                </p:childTnLst>
                              </p:cTn>
                            </p:par>
                            <p:par>
                              <p:cTn id="86" fill="hold">
                                <p:stCondLst>
                                  <p:cond delay="16799"/>
                                </p:stCondLst>
                                <p:childTnLst>
                                  <p:par>
                                    <p:cTn id="87" presetID="2" presetClass="entr" presetSubtype="4" fill="hold" grpId="0" nodeType="afterEffect">
                                      <p:stCondLst>
                                        <p:cond delay="0"/>
                                      </p:stCondLst>
                                      <p:iterate type="lt">
                                        <p:tmPct val="10000"/>
                                      </p:iterate>
                                      <p:childTnLst>
                                        <p:set>
                                          <p:cBhvr>
                                            <p:cTn id="88" dur="1" fill="hold">
                                              <p:stCondLst>
                                                <p:cond delay="0"/>
                                              </p:stCondLst>
                                            </p:cTn>
                                            <p:tgtEl>
                                              <p:spTgt spid="158"/>
                                            </p:tgtEl>
                                            <p:attrNameLst>
                                              <p:attrName>style.visibility</p:attrName>
                                            </p:attrNameLst>
                                          </p:cBhvr>
                                          <p:to>
                                            <p:strVal val="visible"/>
                                          </p:to>
                                        </p:set>
                                        <p:anim calcmode="lin" valueType="num">
                                          <p:cBhvr>
                                            <p:cTn id="89" dur="500" fill="hold"/>
                                            <p:tgtEl>
                                              <p:spTgt spid="158"/>
                                            </p:tgtEl>
                                            <p:attrNameLst>
                                              <p:attrName>ppt_x</p:attrName>
                                            </p:attrNameLst>
                                          </p:cBhvr>
                                          <p:tavLst>
                                            <p:tav tm="0">
                                              <p:val>
                                                <p:strVal val="#ppt_x"/>
                                              </p:val>
                                            </p:tav>
                                            <p:tav tm="100000">
                                              <p:val>
                                                <p:strVal val="#ppt_x"/>
                                              </p:val>
                                            </p:tav>
                                          </p:tavLst>
                                        </p:anim>
                                        <p:anim calcmode="lin" valueType="num">
                                          <p:cBhvr>
                                            <p:cTn id="90" dur="500" fill="hold"/>
                                            <p:tgtEl>
                                              <p:spTgt spid="158"/>
                                            </p:tgtEl>
                                            <p:attrNameLst>
                                              <p:attrName>ppt_y</p:attrName>
                                            </p:attrNameLst>
                                          </p:cBhvr>
                                          <p:tavLst>
                                            <p:tav tm="0">
                                              <p:val>
                                                <p:strVal val="1+#ppt_h/2"/>
                                              </p:val>
                                            </p:tav>
                                            <p:tav tm="100000">
                                              <p:val>
                                                <p:strVal val="#ppt_y"/>
                                              </p:val>
                                            </p:tav>
                                          </p:tavLst>
                                        </p:anim>
                                      </p:childTnLst>
                                    </p:cTn>
                                  </p:par>
                                  <p:par>
                                    <p:cTn id="91" presetID="26" presetClass="emph" presetSubtype="0" fill="hold" grpId="1" nodeType="withEffect">
                                      <p:stCondLst>
                                        <p:cond delay="2000"/>
                                      </p:stCondLst>
                                      <p:iterate type="lt">
                                        <p:tmPct val="10000"/>
                                      </p:iterate>
                                      <p:childTnLst>
                                        <p:animEffect transition="out" filter="fade">
                                          <p:cBhvr>
                                            <p:cTn id="92" dur="500" tmFilter="0, 0; .2, .5; .8, .5; 1, 0"/>
                                            <p:tgtEl>
                                              <p:spTgt spid="158"/>
                                            </p:tgtEl>
                                          </p:cBhvr>
                                        </p:animEffect>
                                        <p:animScale>
                                          <p:cBhvr>
                                            <p:cTn id="93" dur="250" autoRev="1" fill="hold"/>
                                            <p:tgtEl>
                                              <p:spTgt spid="1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97" grpId="0"/>
          <p:bldP spid="153" grpId="0"/>
          <p:bldP spid="153" grpId="1"/>
          <p:bldP spid="154" grpId="0"/>
          <p:bldP spid="154" grpId="1"/>
          <p:bldP spid="155" grpId="0"/>
          <p:bldP spid="155" grpId="1"/>
          <p:bldP spid="156" grpId="0"/>
          <p:bldP spid="156" grpId="1"/>
          <p:bldP spid="157" grpId="0"/>
          <p:bldP spid="157" grpId="1"/>
          <p:bldP spid="158" grpId="0"/>
          <p:bldP spid="158"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anim calcmode="lin" valueType="num">
                                          <p:cBhvr>
                                            <p:cTn id="18" dur="500" fill="hold"/>
                                            <p:tgtEl>
                                              <p:spTgt spid="143"/>
                                            </p:tgtEl>
                                            <p:attrNameLst>
                                              <p:attrName>ppt_x</p:attrName>
                                            </p:attrNameLst>
                                          </p:cBhvr>
                                          <p:tavLst>
                                            <p:tav tm="0">
                                              <p:val>
                                                <p:strVal val="#ppt_x"/>
                                              </p:val>
                                            </p:tav>
                                            <p:tav tm="100000">
                                              <p:val>
                                                <p:strVal val="#ppt_x"/>
                                              </p:val>
                                            </p:tav>
                                          </p:tavLst>
                                        </p:anim>
                                        <p:anim calcmode="lin" valueType="num">
                                          <p:cBhvr>
                                            <p:cTn id="19" dur="500" fill="hold"/>
                                            <p:tgtEl>
                                              <p:spTgt spid="1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anim calcmode="lin" valueType="num">
                                          <p:cBhvr>
                                            <p:cTn id="23" dur="500" fill="hold"/>
                                            <p:tgtEl>
                                              <p:spTgt spid="146"/>
                                            </p:tgtEl>
                                            <p:attrNameLst>
                                              <p:attrName>ppt_x</p:attrName>
                                            </p:attrNameLst>
                                          </p:cBhvr>
                                          <p:tavLst>
                                            <p:tav tm="0">
                                              <p:val>
                                                <p:strVal val="#ppt_x"/>
                                              </p:val>
                                            </p:tav>
                                            <p:tav tm="100000">
                                              <p:val>
                                                <p:strVal val="#ppt_x"/>
                                              </p:val>
                                            </p:tav>
                                          </p:tavLst>
                                        </p:anim>
                                        <p:anim calcmode="lin" valueType="num">
                                          <p:cBhvr>
                                            <p:cTn id="24" dur="500" fill="hold"/>
                                            <p:tgtEl>
                                              <p:spTgt spid="1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strVal val="#ppt_x"/>
                                              </p:val>
                                            </p:tav>
                                            <p:tav tm="100000">
                                              <p:val>
                                                <p:strVal val="#ppt_x"/>
                                              </p:val>
                                            </p:tav>
                                          </p:tavLst>
                                        </p:anim>
                                        <p:anim calcmode="lin" valueType="num">
                                          <p:cBhvr>
                                            <p:cTn id="29" dur="500" fill="hold"/>
                                            <p:tgtEl>
                                              <p:spTgt spid="14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cBhvr additive="base">
                                            <p:cTn id="33" dur="2000" fill="hold"/>
                                            <p:tgtEl>
                                              <p:spTgt spid="152"/>
                                            </p:tgtEl>
                                            <p:attrNameLst>
                                              <p:attrName>ppt_x</p:attrName>
                                            </p:attrNameLst>
                                          </p:cBhvr>
                                          <p:tavLst>
                                            <p:tav tm="0">
                                              <p:val>
                                                <p:strVal val="0-#ppt_w/2"/>
                                              </p:val>
                                            </p:tav>
                                            <p:tav tm="100000">
                                              <p:val>
                                                <p:strVal val="#ppt_x"/>
                                              </p:val>
                                            </p:tav>
                                          </p:tavLst>
                                        </p:anim>
                                        <p:anim calcmode="lin" valueType="num">
                                          <p:cBhvr additive="base">
                                            <p:cTn id="34" dur="2000" fill="hold"/>
                                            <p:tgtEl>
                                              <p:spTgt spid="152"/>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52"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Scale>
                                          <p:cBhvr>
                                            <p:cTn id="38"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59"/>
                                            </p:tgtEl>
                                            <p:attrNameLst>
                                              <p:attrName>ppt_x</p:attrName>
                                              <p:attrName>ppt_y</p:attrName>
                                            </p:attrNameLst>
                                          </p:cBhvr>
                                        </p:animMotion>
                                        <p:animEffect transition="in" filter="fade">
                                          <p:cBhvr>
                                            <p:cTn id="40" dur="1000"/>
                                            <p:tgtEl>
                                              <p:spTgt spid="159"/>
                                            </p:tgtEl>
                                          </p:cBhvr>
                                        </p:animEffect>
                                      </p:childTnLst>
                                    </p:cTn>
                                  </p:par>
                                  <p:par>
                                    <p:cTn id="41" presetID="52" presetClass="entr" presetSubtype="0" fill="hold" nodeType="withEffect">
                                      <p:stCondLst>
                                        <p:cond delay="200"/>
                                      </p:stCondLst>
                                      <p:childTnLst>
                                        <p:set>
                                          <p:cBhvr>
                                            <p:cTn id="42" dur="1" fill="hold">
                                              <p:stCondLst>
                                                <p:cond delay="0"/>
                                              </p:stCondLst>
                                            </p:cTn>
                                            <p:tgtEl>
                                              <p:spTgt spid="160"/>
                                            </p:tgtEl>
                                            <p:attrNameLst>
                                              <p:attrName>style.visibility</p:attrName>
                                            </p:attrNameLst>
                                          </p:cBhvr>
                                          <p:to>
                                            <p:strVal val="visible"/>
                                          </p:to>
                                        </p:set>
                                        <p:animScale>
                                          <p:cBhvr>
                                            <p:cTn id="43"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60"/>
                                            </p:tgtEl>
                                            <p:attrNameLst>
                                              <p:attrName>ppt_x</p:attrName>
                                              <p:attrName>ppt_y</p:attrName>
                                            </p:attrNameLst>
                                          </p:cBhvr>
                                        </p:animMotion>
                                        <p:animEffect transition="in" filter="fade">
                                          <p:cBhvr>
                                            <p:cTn id="45" dur="1000"/>
                                            <p:tgtEl>
                                              <p:spTgt spid="160"/>
                                            </p:tgtEl>
                                          </p:cBhvr>
                                        </p:animEffect>
                                      </p:childTnLst>
                                    </p:cTn>
                                  </p:par>
                                </p:childTnLst>
                              </p:cTn>
                            </p:par>
                            <p:par>
                              <p:cTn id="46" fill="hold">
                                <p:stCondLst>
                                  <p:cond delay="6000"/>
                                </p:stCondLst>
                                <p:childTnLst>
                                  <p:par>
                                    <p:cTn id="47" presetID="2" presetClass="entr" presetSubtype="8" fill="hold" grpId="0" nodeType="afterEffect">
                                      <p:stCondLst>
                                        <p:cond delay="0"/>
                                      </p:stCondLst>
                                      <p:iterate type="lt">
                                        <p:tmPct val="10000"/>
                                      </p:iterate>
                                      <p:childTnLst>
                                        <p:set>
                                          <p:cBhvr>
                                            <p:cTn id="48" dur="1" fill="hold">
                                              <p:stCondLst>
                                                <p:cond delay="0"/>
                                              </p:stCondLst>
                                            </p:cTn>
                                            <p:tgtEl>
                                              <p:spTgt spid="153"/>
                                            </p:tgtEl>
                                            <p:attrNameLst>
                                              <p:attrName>style.visibility</p:attrName>
                                            </p:attrNameLst>
                                          </p:cBhvr>
                                          <p:to>
                                            <p:strVal val="visible"/>
                                          </p:to>
                                        </p:set>
                                        <p:anim calcmode="lin" valueType="num">
                                          <p:cBhvr>
                                            <p:cTn id="49" dur="500" fill="hold"/>
                                            <p:tgtEl>
                                              <p:spTgt spid="153"/>
                                            </p:tgtEl>
                                            <p:attrNameLst>
                                              <p:attrName>ppt_x</p:attrName>
                                            </p:attrNameLst>
                                          </p:cBhvr>
                                          <p:tavLst>
                                            <p:tav tm="0">
                                              <p:val>
                                                <p:strVal val="0-#ppt_w/2"/>
                                              </p:val>
                                            </p:tav>
                                            <p:tav tm="100000">
                                              <p:val>
                                                <p:strVal val="#ppt_x"/>
                                              </p:val>
                                            </p:tav>
                                          </p:tavLst>
                                        </p:anim>
                                        <p:anim calcmode="lin" valueType="num">
                                          <p:cBhvr>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6650"/>
                                </p:stCondLst>
                                <p:childTnLst>
                                  <p:par>
                                    <p:cTn id="52" presetID="2" presetClass="entr" presetSubtype="8" fill="hold" grpId="0" nodeType="afterEffect">
                                      <p:stCondLst>
                                        <p:cond delay="0"/>
                                      </p:stCondLst>
                                      <p:iterate type="lt">
                                        <p:tmPct val="10000"/>
                                      </p:iterate>
                                      <p:childTnLst>
                                        <p:set>
                                          <p:cBhvr>
                                            <p:cTn id="53" dur="1" fill="hold">
                                              <p:stCondLst>
                                                <p:cond delay="0"/>
                                              </p:stCondLst>
                                            </p:cTn>
                                            <p:tgtEl>
                                              <p:spTgt spid="155"/>
                                            </p:tgtEl>
                                            <p:attrNameLst>
                                              <p:attrName>style.visibility</p:attrName>
                                            </p:attrNameLst>
                                          </p:cBhvr>
                                          <p:to>
                                            <p:strVal val="visible"/>
                                          </p:to>
                                        </p:set>
                                        <p:anim calcmode="lin" valueType="num">
                                          <p:cBhvr>
                                            <p:cTn id="54" dur="500" fill="hold"/>
                                            <p:tgtEl>
                                              <p:spTgt spid="155"/>
                                            </p:tgtEl>
                                            <p:attrNameLst>
                                              <p:attrName>ppt_x</p:attrName>
                                            </p:attrNameLst>
                                          </p:cBhvr>
                                          <p:tavLst>
                                            <p:tav tm="0">
                                              <p:val>
                                                <p:strVal val="0-#ppt_w/2"/>
                                              </p:val>
                                            </p:tav>
                                            <p:tav tm="100000">
                                              <p:val>
                                                <p:strVal val="#ppt_x"/>
                                              </p:val>
                                            </p:tav>
                                          </p:tavLst>
                                        </p:anim>
                                        <p:anim calcmode="lin" valueType="num">
                                          <p:cBhvr>
                                            <p:cTn id="55" dur="500" fill="hold"/>
                                            <p:tgtEl>
                                              <p:spTgt spid="155"/>
                                            </p:tgtEl>
                                            <p:attrNameLst>
                                              <p:attrName>ppt_y</p:attrName>
                                            </p:attrNameLst>
                                          </p:cBhvr>
                                          <p:tavLst>
                                            <p:tav tm="0">
                                              <p:val>
                                                <p:strVal val="#ppt_y"/>
                                              </p:val>
                                            </p:tav>
                                            <p:tav tm="100000">
                                              <p:val>
                                                <p:strVal val="#ppt_y"/>
                                              </p:val>
                                            </p:tav>
                                          </p:tavLst>
                                        </p:anim>
                                      </p:childTnLst>
                                    </p:cTn>
                                  </p:par>
                                </p:childTnLst>
                              </p:cTn>
                            </p:par>
                            <p:par>
                              <p:cTn id="56" fill="hold">
                                <p:stCondLst>
                                  <p:cond delay="7449"/>
                                </p:stCondLst>
                                <p:childTnLst>
                                  <p:par>
                                    <p:cTn id="57" presetID="2" presetClass="entr" presetSubtype="8" fill="hold" grpId="0" nodeType="afterEffect">
                                      <p:stCondLst>
                                        <p:cond delay="0"/>
                                      </p:stCondLst>
                                      <p:iterate type="lt">
                                        <p:tmPct val="10000"/>
                                      </p:iterate>
                                      <p:childTnLst>
                                        <p:set>
                                          <p:cBhvr>
                                            <p:cTn id="58" dur="1" fill="hold">
                                              <p:stCondLst>
                                                <p:cond delay="0"/>
                                              </p:stCondLst>
                                            </p:cTn>
                                            <p:tgtEl>
                                              <p:spTgt spid="157"/>
                                            </p:tgtEl>
                                            <p:attrNameLst>
                                              <p:attrName>style.visibility</p:attrName>
                                            </p:attrNameLst>
                                          </p:cBhvr>
                                          <p:to>
                                            <p:strVal val="visible"/>
                                          </p:to>
                                        </p:set>
                                        <p:anim calcmode="lin" valueType="num">
                                          <p:cBhvr>
                                            <p:cTn id="59" dur="500" fill="hold"/>
                                            <p:tgtEl>
                                              <p:spTgt spid="157"/>
                                            </p:tgtEl>
                                            <p:attrNameLst>
                                              <p:attrName>ppt_x</p:attrName>
                                            </p:attrNameLst>
                                          </p:cBhvr>
                                          <p:tavLst>
                                            <p:tav tm="0">
                                              <p:val>
                                                <p:strVal val="0-#ppt_w/2"/>
                                              </p:val>
                                            </p:tav>
                                            <p:tav tm="100000">
                                              <p:val>
                                                <p:strVal val="#ppt_x"/>
                                              </p:val>
                                            </p:tav>
                                          </p:tavLst>
                                        </p:anim>
                                        <p:anim calcmode="lin" valueType="num">
                                          <p:cBhvr>
                                            <p:cTn id="60" dur="500" fill="hold"/>
                                            <p:tgtEl>
                                              <p:spTgt spid="157"/>
                                            </p:tgtEl>
                                            <p:attrNameLst>
                                              <p:attrName>ppt_y</p:attrName>
                                            </p:attrNameLst>
                                          </p:cBhvr>
                                          <p:tavLst>
                                            <p:tav tm="0">
                                              <p:val>
                                                <p:strVal val="#ppt_y"/>
                                              </p:val>
                                            </p:tav>
                                            <p:tav tm="100000">
                                              <p:val>
                                                <p:strVal val="#ppt_y"/>
                                              </p:val>
                                            </p:tav>
                                          </p:tavLst>
                                        </p:anim>
                                      </p:childTnLst>
                                    </p:cTn>
                                  </p:par>
                                  <p:par>
                                    <p:cTn id="61" presetID="26" presetClass="emph" presetSubtype="0" fill="hold" grpId="1" nodeType="withEffect">
                                      <p:stCondLst>
                                        <p:cond delay="0"/>
                                      </p:stCondLst>
                                      <p:iterate type="lt">
                                        <p:tmPct val="10000"/>
                                      </p:iterate>
                                      <p:childTnLst>
                                        <p:animEffect transition="out" filter="fade">
                                          <p:cBhvr>
                                            <p:cTn id="62" dur="500" tmFilter="0, 0; .2, .5; .8, .5; 1, 0"/>
                                            <p:tgtEl>
                                              <p:spTgt spid="153"/>
                                            </p:tgtEl>
                                          </p:cBhvr>
                                        </p:animEffect>
                                        <p:animScale>
                                          <p:cBhvr>
                                            <p:cTn id="63" dur="250" autoRev="1" fill="hold"/>
                                            <p:tgtEl>
                                              <p:spTgt spid="153"/>
                                            </p:tgtEl>
                                          </p:cBhvr>
                                          <p:by x="105000" y="105000"/>
                                        </p:animScale>
                                      </p:childTnLst>
                                    </p:cTn>
                                  </p:par>
                                  <p:par>
                                    <p:cTn id="64" presetID="26" presetClass="emph" presetSubtype="0" fill="hold" grpId="1" nodeType="withEffect">
                                      <p:stCondLst>
                                        <p:cond delay="0"/>
                                      </p:stCondLst>
                                      <p:iterate type="lt">
                                        <p:tmPct val="10000"/>
                                      </p:iterate>
                                      <p:childTnLst>
                                        <p:animEffect transition="out" filter="fade">
                                          <p:cBhvr>
                                            <p:cTn id="65" dur="500" tmFilter="0, 0; .2, .5; .8, .5; 1, 0"/>
                                            <p:tgtEl>
                                              <p:spTgt spid="155"/>
                                            </p:tgtEl>
                                          </p:cBhvr>
                                        </p:animEffect>
                                        <p:animScale>
                                          <p:cBhvr>
                                            <p:cTn id="66" dur="250" autoRev="1" fill="hold"/>
                                            <p:tgtEl>
                                              <p:spTgt spid="155"/>
                                            </p:tgtEl>
                                          </p:cBhvr>
                                          <p:by x="105000" y="105000"/>
                                        </p:animScale>
                                      </p:childTnLst>
                                    </p:cTn>
                                  </p:par>
                                  <p:par>
                                    <p:cTn id="67" presetID="26" presetClass="emph" presetSubtype="0" fill="hold" grpId="1" nodeType="withEffect">
                                      <p:stCondLst>
                                        <p:cond delay="0"/>
                                      </p:stCondLst>
                                      <p:iterate type="lt">
                                        <p:tmPct val="10000"/>
                                      </p:iterate>
                                      <p:childTnLst>
                                        <p:animEffect transition="out" filter="fade">
                                          <p:cBhvr>
                                            <p:cTn id="68" dur="500" tmFilter="0, 0; .2, .5; .8, .5; 1, 0"/>
                                            <p:tgtEl>
                                              <p:spTgt spid="157"/>
                                            </p:tgtEl>
                                          </p:cBhvr>
                                        </p:animEffect>
                                        <p:animScale>
                                          <p:cBhvr>
                                            <p:cTn id="69" dur="250" autoRev="1" fill="hold"/>
                                            <p:tgtEl>
                                              <p:spTgt spid="157"/>
                                            </p:tgtEl>
                                          </p:cBhvr>
                                          <p:by x="105000" y="105000"/>
                                        </p:animScale>
                                      </p:childTnLst>
                                    </p:cTn>
                                  </p:par>
                                </p:childTnLst>
                              </p:cTn>
                            </p:par>
                            <p:par>
                              <p:cTn id="70" fill="hold">
                                <p:stCondLst>
                                  <p:cond delay="8250"/>
                                </p:stCondLst>
                                <p:childTnLst>
                                  <p:par>
                                    <p:cTn id="71" presetID="2" presetClass="entr" presetSubtype="4" fill="hold" grpId="0" nodeType="afterEffect">
                                      <p:stCondLst>
                                        <p:cond delay="0"/>
                                      </p:stCondLst>
                                      <p:iterate type="lt">
                                        <p:tmPct val="10000"/>
                                      </p:iterate>
                                      <p:childTnLst>
                                        <p:set>
                                          <p:cBhvr>
                                            <p:cTn id="72" dur="1" fill="hold">
                                              <p:stCondLst>
                                                <p:cond delay="0"/>
                                              </p:stCondLst>
                                            </p:cTn>
                                            <p:tgtEl>
                                              <p:spTgt spid="154"/>
                                            </p:tgtEl>
                                            <p:attrNameLst>
                                              <p:attrName>style.visibility</p:attrName>
                                            </p:attrNameLst>
                                          </p:cBhvr>
                                          <p:to>
                                            <p:strVal val="visible"/>
                                          </p:to>
                                        </p:set>
                                        <p:anim calcmode="lin" valueType="num">
                                          <p:cBhvr>
                                            <p:cTn id="73" dur="500" fill="hold"/>
                                            <p:tgtEl>
                                              <p:spTgt spid="154"/>
                                            </p:tgtEl>
                                            <p:attrNameLst>
                                              <p:attrName>ppt_x</p:attrName>
                                            </p:attrNameLst>
                                          </p:cBhvr>
                                          <p:tavLst>
                                            <p:tav tm="0">
                                              <p:val>
                                                <p:strVal val="#ppt_x"/>
                                              </p:val>
                                            </p:tav>
                                            <p:tav tm="100000">
                                              <p:val>
                                                <p:strVal val="#ppt_x"/>
                                              </p:val>
                                            </p:tav>
                                          </p:tavLst>
                                        </p:anim>
                                        <p:anim calcmode="lin" valueType="num">
                                          <p:cBhvr>
                                            <p:cTn id="74" dur="500" fill="hold"/>
                                            <p:tgtEl>
                                              <p:spTgt spid="154"/>
                                            </p:tgtEl>
                                            <p:attrNameLst>
                                              <p:attrName>ppt_y</p:attrName>
                                            </p:attrNameLst>
                                          </p:cBhvr>
                                          <p:tavLst>
                                            <p:tav tm="0">
                                              <p:val>
                                                <p:strVal val="1+#ppt_h/2"/>
                                              </p:val>
                                            </p:tav>
                                            <p:tav tm="100000">
                                              <p:val>
                                                <p:strVal val="#ppt_y"/>
                                              </p:val>
                                            </p:tav>
                                          </p:tavLst>
                                        </p:anim>
                                      </p:childTnLst>
                                    </p:cTn>
                                  </p:par>
                                  <p:par>
                                    <p:cTn id="75" presetID="26" presetClass="emph" presetSubtype="0" fill="hold" grpId="1" nodeType="withEffect">
                                      <p:stCondLst>
                                        <p:cond delay="2000"/>
                                      </p:stCondLst>
                                      <p:iterate type="lt">
                                        <p:tmPct val="10000"/>
                                      </p:iterate>
                                      <p:childTnLst>
                                        <p:animEffect transition="out" filter="fade">
                                          <p:cBhvr>
                                            <p:cTn id="76" dur="500" tmFilter="0, 0; .2, .5; .8, .5; 1, 0"/>
                                            <p:tgtEl>
                                              <p:spTgt spid="154"/>
                                            </p:tgtEl>
                                          </p:cBhvr>
                                        </p:animEffect>
                                        <p:animScale>
                                          <p:cBhvr>
                                            <p:cTn id="77" dur="250" autoRev="1" fill="hold"/>
                                            <p:tgtEl>
                                              <p:spTgt spid="154"/>
                                            </p:tgtEl>
                                          </p:cBhvr>
                                          <p:by x="105000" y="105000"/>
                                        </p:animScale>
                                      </p:childTnLst>
                                    </p:cTn>
                                  </p:par>
                                </p:childTnLst>
                              </p:cTn>
                            </p:par>
                            <p:par>
                              <p:cTn id="78" fill="hold">
                                <p:stCondLst>
                                  <p:cond delay="12500"/>
                                </p:stCondLst>
                                <p:childTnLst>
                                  <p:par>
                                    <p:cTn id="79" presetID="2" presetClass="entr" presetSubtype="4" fill="hold" grpId="0" nodeType="afterEffect">
                                      <p:stCondLst>
                                        <p:cond delay="0"/>
                                      </p:stCondLst>
                                      <p:iterate type="lt">
                                        <p:tmPct val="10000"/>
                                      </p:iterate>
                                      <p:childTnLst>
                                        <p:set>
                                          <p:cBhvr>
                                            <p:cTn id="80" dur="1" fill="hold">
                                              <p:stCondLst>
                                                <p:cond delay="0"/>
                                              </p:stCondLst>
                                            </p:cTn>
                                            <p:tgtEl>
                                              <p:spTgt spid="156"/>
                                            </p:tgtEl>
                                            <p:attrNameLst>
                                              <p:attrName>style.visibility</p:attrName>
                                            </p:attrNameLst>
                                          </p:cBhvr>
                                          <p:to>
                                            <p:strVal val="visible"/>
                                          </p:to>
                                        </p:set>
                                        <p:anim calcmode="lin" valueType="num">
                                          <p:cBhvr>
                                            <p:cTn id="81" dur="500" fill="hold"/>
                                            <p:tgtEl>
                                              <p:spTgt spid="156"/>
                                            </p:tgtEl>
                                            <p:attrNameLst>
                                              <p:attrName>ppt_x</p:attrName>
                                            </p:attrNameLst>
                                          </p:cBhvr>
                                          <p:tavLst>
                                            <p:tav tm="0">
                                              <p:val>
                                                <p:strVal val="#ppt_x"/>
                                              </p:val>
                                            </p:tav>
                                            <p:tav tm="100000">
                                              <p:val>
                                                <p:strVal val="#ppt_x"/>
                                              </p:val>
                                            </p:tav>
                                          </p:tavLst>
                                        </p:anim>
                                        <p:anim calcmode="lin" valueType="num">
                                          <p:cBhvr>
                                            <p:cTn id="82" dur="500" fill="hold"/>
                                            <p:tgtEl>
                                              <p:spTgt spid="156"/>
                                            </p:tgtEl>
                                            <p:attrNameLst>
                                              <p:attrName>ppt_y</p:attrName>
                                            </p:attrNameLst>
                                          </p:cBhvr>
                                          <p:tavLst>
                                            <p:tav tm="0">
                                              <p:val>
                                                <p:strVal val="1+#ppt_h/2"/>
                                              </p:val>
                                            </p:tav>
                                            <p:tav tm="100000">
                                              <p:val>
                                                <p:strVal val="#ppt_y"/>
                                              </p:val>
                                            </p:tav>
                                          </p:tavLst>
                                        </p:anim>
                                      </p:childTnLst>
                                    </p:cTn>
                                  </p:par>
                                  <p:par>
                                    <p:cTn id="83" presetID="26" presetClass="emph" presetSubtype="0" fill="hold" grpId="1" nodeType="withEffect">
                                      <p:stCondLst>
                                        <p:cond delay="2000"/>
                                      </p:stCondLst>
                                      <p:iterate type="lt">
                                        <p:tmPct val="10000"/>
                                      </p:iterate>
                                      <p:childTnLst>
                                        <p:animEffect transition="out" filter="fade">
                                          <p:cBhvr>
                                            <p:cTn id="84" dur="500" tmFilter="0, 0; .2, .5; .8, .5; 1, 0"/>
                                            <p:tgtEl>
                                              <p:spTgt spid="156"/>
                                            </p:tgtEl>
                                          </p:cBhvr>
                                        </p:animEffect>
                                        <p:animScale>
                                          <p:cBhvr>
                                            <p:cTn id="85" dur="250" autoRev="1" fill="hold"/>
                                            <p:tgtEl>
                                              <p:spTgt spid="156"/>
                                            </p:tgtEl>
                                          </p:cBhvr>
                                          <p:by x="105000" y="105000"/>
                                        </p:animScale>
                                      </p:childTnLst>
                                    </p:cTn>
                                  </p:par>
                                </p:childTnLst>
                              </p:cTn>
                            </p:par>
                            <p:par>
                              <p:cTn id="86" fill="hold">
                                <p:stCondLst>
                                  <p:cond delay="16799"/>
                                </p:stCondLst>
                                <p:childTnLst>
                                  <p:par>
                                    <p:cTn id="87" presetID="2" presetClass="entr" presetSubtype="4" fill="hold" grpId="0" nodeType="afterEffect">
                                      <p:stCondLst>
                                        <p:cond delay="0"/>
                                      </p:stCondLst>
                                      <p:iterate type="lt">
                                        <p:tmPct val="10000"/>
                                      </p:iterate>
                                      <p:childTnLst>
                                        <p:set>
                                          <p:cBhvr>
                                            <p:cTn id="88" dur="1" fill="hold">
                                              <p:stCondLst>
                                                <p:cond delay="0"/>
                                              </p:stCondLst>
                                            </p:cTn>
                                            <p:tgtEl>
                                              <p:spTgt spid="158"/>
                                            </p:tgtEl>
                                            <p:attrNameLst>
                                              <p:attrName>style.visibility</p:attrName>
                                            </p:attrNameLst>
                                          </p:cBhvr>
                                          <p:to>
                                            <p:strVal val="visible"/>
                                          </p:to>
                                        </p:set>
                                        <p:anim calcmode="lin" valueType="num">
                                          <p:cBhvr>
                                            <p:cTn id="89" dur="500" fill="hold"/>
                                            <p:tgtEl>
                                              <p:spTgt spid="158"/>
                                            </p:tgtEl>
                                            <p:attrNameLst>
                                              <p:attrName>ppt_x</p:attrName>
                                            </p:attrNameLst>
                                          </p:cBhvr>
                                          <p:tavLst>
                                            <p:tav tm="0">
                                              <p:val>
                                                <p:strVal val="#ppt_x"/>
                                              </p:val>
                                            </p:tav>
                                            <p:tav tm="100000">
                                              <p:val>
                                                <p:strVal val="#ppt_x"/>
                                              </p:val>
                                            </p:tav>
                                          </p:tavLst>
                                        </p:anim>
                                        <p:anim calcmode="lin" valueType="num">
                                          <p:cBhvr>
                                            <p:cTn id="90" dur="500" fill="hold"/>
                                            <p:tgtEl>
                                              <p:spTgt spid="158"/>
                                            </p:tgtEl>
                                            <p:attrNameLst>
                                              <p:attrName>ppt_y</p:attrName>
                                            </p:attrNameLst>
                                          </p:cBhvr>
                                          <p:tavLst>
                                            <p:tav tm="0">
                                              <p:val>
                                                <p:strVal val="1+#ppt_h/2"/>
                                              </p:val>
                                            </p:tav>
                                            <p:tav tm="100000">
                                              <p:val>
                                                <p:strVal val="#ppt_y"/>
                                              </p:val>
                                            </p:tav>
                                          </p:tavLst>
                                        </p:anim>
                                      </p:childTnLst>
                                    </p:cTn>
                                  </p:par>
                                  <p:par>
                                    <p:cTn id="91" presetID="26" presetClass="emph" presetSubtype="0" fill="hold" grpId="1" nodeType="withEffect">
                                      <p:stCondLst>
                                        <p:cond delay="2000"/>
                                      </p:stCondLst>
                                      <p:iterate type="lt">
                                        <p:tmPct val="10000"/>
                                      </p:iterate>
                                      <p:childTnLst>
                                        <p:animEffect transition="out" filter="fade">
                                          <p:cBhvr>
                                            <p:cTn id="92" dur="500" tmFilter="0, 0; .2, .5; .8, .5; 1, 0"/>
                                            <p:tgtEl>
                                              <p:spTgt spid="158"/>
                                            </p:tgtEl>
                                          </p:cBhvr>
                                        </p:animEffect>
                                        <p:animScale>
                                          <p:cBhvr>
                                            <p:cTn id="93" dur="250" autoRev="1" fill="hold"/>
                                            <p:tgtEl>
                                              <p:spTgt spid="1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97" grpId="0"/>
          <p:bldP spid="153" grpId="0"/>
          <p:bldP spid="153" grpId="1"/>
          <p:bldP spid="154" grpId="0"/>
          <p:bldP spid="154" grpId="1"/>
          <p:bldP spid="155" grpId="0"/>
          <p:bldP spid="155" grpId="1"/>
          <p:bldP spid="156" grpId="0"/>
          <p:bldP spid="156" grpId="1"/>
          <p:bldP spid="157" grpId="0"/>
          <p:bldP spid="157" grpId="1"/>
          <p:bldP spid="158" grpId="0"/>
          <p:bldP spid="158"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组织构架</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430" name="Line 359"/>
          <p:cNvSpPr>
            <a:spLocks noChangeShapeType="1"/>
          </p:cNvSpPr>
          <p:nvPr/>
        </p:nvSpPr>
        <p:spPr bwMode="auto">
          <a:xfrm>
            <a:off x="6096000" y="1400175"/>
            <a:ext cx="0" cy="303213"/>
          </a:xfrm>
          <a:prstGeom prst="line">
            <a:avLst/>
          </a:prstGeom>
          <a:noFill/>
          <a:ln w="6350">
            <a:solidFill>
              <a:srgbClr val="404040"/>
            </a:solidFill>
            <a:miter lim="800000"/>
          </a:ln>
          <a:effectLst>
            <a:outerShdw blurRad="254000" dist="127000" dir="8100000" algn="tr" rotWithShape="0">
              <a:prstClr val="black">
                <a:alpha val="40000"/>
              </a:prstClr>
            </a:outerShdw>
          </a:effectLst>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nvGrpSpPr>
          <p:cNvPr id="431" name="组合 430"/>
          <p:cNvGrpSpPr/>
          <p:nvPr/>
        </p:nvGrpSpPr>
        <p:grpSpPr bwMode="auto">
          <a:xfrm>
            <a:off x="3168650" y="1979613"/>
            <a:ext cx="5857875" cy="303212"/>
            <a:chOff x="2458395" y="1557338"/>
            <a:chExt cx="4393398" cy="227013"/>
          </a:xfrm>
          <a:effectLst>
            <a:outerShdw blurRad="254000" dist="127000" dir="8100000" algn="tr" rotWithShape="0">
              <a:prstClr val="black">
                <a:alpha val="40000"/>
              </a:prstClr>
            </a:outerShdw>
          </a:effectLst>
        </p:grpSpPr>
        <p:sp>
          <p:nvSpPr>
            <p:cNvPr id="432" name="Line 360"/>
            <p:cNvSpPr>
              <a:spLocks noChangeShapeType="1"/>
            </p:cNvSpPr>
            <p:nvPr/>
          </p:nvSpPr>
          <p:spPr bwMode="auto">
            <a:xfrm>
              <a:off x="4654479" y="1557338"/>
              <a:ext cx="0" cy="227013"/>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33" name="Line 361"/>
            <p:cNvSpPr>
              <a:spLocks noChangeShapeType="1"/>
            </p:cNvSpPr>
            <p:nvPr/>
          </p:nvSpPr>
          <p:spPr bwMode="auto">
            <a:xfrm>
              <a:off x="2458395" y="1671638"/>
              <a:ext cx="0" cy="112713"/>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34" name="Line 362"/>
            <p:cNvSpPr>
              <a:spLocks noChangeShapeType="1"/>
            </p:cNvSpPr>
            <p:nvPr/>
          </p:nvSpPr>
          <p:spPr bwMode="auto">
            <a:xfrm>
              <a:off x="6851793" y="1671638"/>
              <a:ext cx="0" cy="112713"/>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35" name="Line 363"/>
            <p:cNvSpPr>
              <a:spLocks noChangeShapeType="1"/>
            </p:cNvSpPr>
            <p:nvPr/>
          </p:nvSpPr>
          <p:spPr bwMode="auto">
            <a:xfrm>
              <a:off x="2459037" y="1671638"/>
              <a:ext cx="4392755"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436" name="组合 435"/>
          <p:cNvGrpSpPr/>
          <p:nvPr/>
        </p:nvGrpSpPr>
        <p:grpSpPr bwMode="auto">
          <a:xfrm>
            <a:off x="1652588" y="2620963"/>
            <a:ext cx="8883650" cy="374650"/>
            <a:chOff x="1322241" y="1989138"/>
            <a:chExt cx="6662092" cy="280988"/>
          </a:xfrm>
          <a:effectLst>
            <a:outerShdw blurRad="254000" dist="127000" dir="8100000" algn="tr" rotWithShape="0">
              <a:prstClr val="black">
                <a:alpha val="40000"/>
              </a:prstClr>
            </a:outerShdw>
          </a:effectLst>
        </p:grpSpPr>
        <p:sp>
          <p:nvSpPr>
            <p:cNvPr id="437" name="Line 364"/>
            <p:cNvSpPr>
              <a:spLocks noChangeShapeType="1"/>
            </p:cNvSpPr>
            <p:nvPr/>
          </p:nvSpPr>
          <p:spPr bwMode="auto">
            <a:xfrm>
              <a:off x="2458395" y="1989139"/>
              <a:ext cx="0" cy="139699"/>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38" name="Line 367"/>
            <p:cNvSpPr>
              <a:spLocks noChangeShapeType="1"/>
            </p:cNvSpPr>
            <p:nvPr/>
          </p:nvSpPr>
          <p:spPr bwMode="auto">
            <a:xfrm>
              <a:off x="1322241" y="2128838"/>
              <a:ext cx="2272309"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39" name="Line 368"/>
            <p:cNvSpPr>
              <a:spLocks noChangeShapeType="1"/>
            </p:cNvSpPr>
            <p:nvPr/>
          </p:nvSpPr>
          <p:spPr bwMode="auto">
            <a:xfrm>
              <a:off x="1322241"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0" name="Line 369"/>
            <p:cNvSpPr>
              <a:spLocks noChangeShapeType="1"/>
            </p:cNvSpPr>
            <p:nvPr/>
          </p:nvSpPr>
          <p:spPr bwMode="auto">
            <a:xfrm>
              <a:off x="1872800"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1" name="Line 370"/>
            <p:cNvSpPr>
              <a:spLocks noChangeShapeType="1"/>
            </p:cNvSpPr>
            <p:nvPr/>
          </p:nvSpPr>
          <p:spPr bwMode="auto">
            <a:xfrm>
              <a:off x="2644190"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2" name="Line 371"/>
            <p:cNvSpPr>
              <a:spLocks noChangeShapeType="1"/>
            </p:cNvSpPr>
            <p:nvPr/>
          </p:nvSpPr>
          <p:spPr bwMode="auto">
            <a:xfrm>
              <a:off x="3589338"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3" name="Line 366"/>
            <p:cNvSpPr>
              <a:spLocks noChangeShapeType="1"/>
            </p:cNvSpPr>
            <p:nvPr/>
          </p:nvSpPr>
          <p:spPr bwMode="auto">
            <a:xfrm>
              <a:off x="4664820" y="1989138"/>
              <a:ext cx="0" cy="139699"/>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4" name="Line 372"/>
            <p:cNvSpPr>
              <a:spLocks noChangeShapeType="1"/>
            </p:cNvSpPr>
            <p:nvPr/>
          </p:nvSpPr>
          <p:spPr bwMode="auto">
            <a:xfrm>
              <a:off x="4263526"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5" name="Line 373"/>
            <p:cNvSpPr>
              <a:spLocks noChangeShapeType="1"/>
            </p:cNvSpPr>
            <p:nvPr/>
          </p:nvSpPr>
          <p:spPr bwMode="auto">
            <a:xfrm>
              <a:off x="5061299"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6" name="Line 378"/>
            <p:cNvSpPr>
              <a:spLocks noChangeShapeType="1"/>
            </p:cNvSpPr>
            <p:nvPr/>
          </p:nvSpPr>
          <p:spPr bwMode="auto">
            <a:xfrm>
              <a:off x="4268342" y="2128838"/>
              <a:ext cx="792957"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7" name="Line 365"/>
            <p:cNvSpPr>
              <a:spLocks noChangeShapeType="1"/>
            </p:cNvSpPr>
            <p:nvPr/>
          </p:nvSpPr>
          <p:spPr bwMode="auto">
            <a:xfrm>
              <a:off x="6851793" y="1989138"/>
              <a:ext cx="0" cy="139699"/>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8" name="Line 374"/>
            <p:cNvSpPr>
              <a:spLocks noChangeShapeType="1"/>
            </p:cNvSpPr>
            <p:nvPr/>
          </p:nvSpPr>
          <p:spPr bwMode="auto">
            <a:xfrm>
              <a:off x="5725158"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49" name="Line 375"/>
            <p:cNvSpPr>
              <a:spLocks noChangeShapeType="1"/>
            </p:cNvSpPr>
            <p:nvPr/>
          </p:nvSpPr>
          <p:spPr bwMode="auto">
            <a:xfrm>
              <a:off x="6380782"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0" name="Line 376"/>
            <p:cNvSpPr>
              <a:spLocks noChangeShapeType="1"/>
            </p:cNvSpPr>
            <p:nvPr/>
          </p:nvSpPr>
          <p:spPr bwMode="auto">
            <a:xfrm>
              <a:off x="7192340"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1" name="Line 377"/>
            <p:cNvSpPr>
              <a:spLocks noChangeShapeType="1"/>
            </p:cNvSpPr>
            <p:nvPr/>
          </p:nvSpPr>
          <p:spPr bwMode="auto">
            <a:xfrm>
              <a:off x="7984333" y="2128838"/>
              <a:ext cx="0" cy="1412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2" name="Line 379"/>
            <p:cNvSpPr>
              <a:spLocks noChangeShapeType="1"/>
            </p:cNvSpPr>
            <p:nvPr/>
          </p:nvSpPr>
          <p:spPr bwMode="auto">
            <a:xfrm>
              <a:off x="5719253" y="2128838"/>
              <a:ext cx="2265080"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453" name="组合 452"/>
          <p:cNvGrpSpPr/>
          <p:nvPr/>
        </p:nvGrpSpPr>
        <p:grpSpPr bwMode="auto">
          <a:xfrm>
            <a:off x="1497013" y="4351338"/>
            <a:ext cx="9220200" cy="484187"/>
            <a:chOff x="1205167" y="3335339"/>
            <a:chExt cx="6915703" cy="363537"/>
          </a:xfrm>
          <a:effectLst>
            <a:outerShdw blurRad="254000" dist="127000" dir="8100000" algn="tr" rotWithShape="0">
              <a:prstClr val="black">
                <a:alpha val="40000"/>
              </a:prstClr>
            </a:outerShdw>
          </a:effectLst>
        </p:grpSpPr>
        <p:sp>
          <p:nvSpPr>
            <p:cNvPr id="454" name="Line 380"/>
            <p:cNvSpPr>
              <a:spLocks noChangeShapeType="1"/>
            </p:cNvSpPr>
            <p:nvPr/>
          </p:nvSpPr>
          <p:spPr bwMode="auto">
            <a:xfrm>
              <a:off x="1205167" y="3557588"/>
              <a:ext cx="266255"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5" name="Line 381"/>
            <p:cNvSpPr>
              <a:spLocks noChangeShapeType="1"/>
            </p:cNvSpPr>
            <p:nvPr/>
          </p:nvSpPr>
          <p:spPr bwMode="auto">
            <a:xfrm>
              <a:off x="1205167"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6" name="Line 382"/>
            <p:cNvSpPr>
              <a:spLocks noChangeShapeType="1"/>
            </p:cNvSpPr>
            <p:nvPr/>
          </p:nvSpPr>
          <p:spPr bwMode="auto">
            <a:xfrm>
              <a:off x="1338294"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7" name="Line 383"/>
            <p:cNvSpPr>
              <a:spLocks noChangeShapeType="1"/>
            </p:cNvSpPr>
            <p:nvPr/>
          </p:nvSpPr>
          <p:spPr bwMode="auto">
            <a:xfrm>
              <a:off x="1471422"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8" name="Line 384"/>
            <p:cNvSpPr>
              <a:spLocks noChangeShapeType="1"/>
            </p:cNvSpPr>
            <p:nvPr/>
          </p:nvSpPr>
          <p:spPr bwMode="auto">
            <a:xfrm>
              <a:off x="1733190" y="3557588"/>
              <a:ext cx="269947"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59" name="Line 385"/>
            <p:cNvSpPr>
              <a:spLocks noChangeShapeType="1"/>
            </p:cNvSpPr>
            <p:nvPr/>
          </p:nvSpPr>
          <p:spPr bwMode="auto">
            <a:xfrm>
              <a:off x="173728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0" name="Line 386"/>
            <p:cNvSpPr>
              <a:spLocks noChangeShapeType="1"/>
            </p:cNvSpPr>
            <p:nvPr/>
          </p:nvSpPr>
          <p:spPr bwMode="auto">
            <a:xfrm>
              <a:off x="1868163"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1" name="Line 387"/>
            <p:cNvSpPr>
              <a:spLocks noChangeShapeType="1"/>
            </p:cNvSpPr>
            <p:nvPr/>
          </p:nvSpPr>
          <p:spPr bwMode="auto">
            <a:xfrm>
              <a:off x="2003138"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2" name="Line 388"/>
            <p:cNvSpPr>
              <a:spLocks noChangeShapeType="1"/>
            </p:cNvSpPr>
            <p:nvPr/>
          </p:nvSpPr>
          <p:spPr bwMode="auto">
            <a:xfrm>
              <a:off x="2267744" y="3557588"/>
              <a:ext cx="798827"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3" name="Line 389"/>
            <p:cNvSpPr>
              <a:spLocks noChangeShapeType="1"/>
            </p:cNvSpPr>
            <p:nvPr/>
          </p:nvSpPr>
          <p:spPr bwMode="auto">
            <a:xfrm>
              <a:off x="2534854"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4" name="Line 390"/>
            <p:cNvSpPr>
              <a:spLocks noChangeShapeType="1"/>
            </p:cNvSpPr>
            <p:nvPr/>
          </p:nvSpPr>
          <p:spPr bwMode="auto">
            <a:xfrm>
              <a:off x="2667157"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5" name="Line 391"/>
            <p:cNvSpPr>
              <a:spLocks noChangeShapeType="1"/>
            </p:cNvSpPr>
            <p:nvPr/>
          </p:nvSpPr>
          <p:spPr bwMode="auto">
            <a:xfrm>
              <a:off x="2800712"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6" name="Line 392"/>
            <p:cNvSpPr>
              <a:spLocks noChangeShapeType="1"/>
            </p:cNvSpPr>
            <p:nvPr/>
          </p:nvSpPr>
          <p:spPr bwMode="auto">
            <a:xfrm>
              <a:off x="2267744"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7" name="Line 393"/>
            <p:cNvSpPr>
              <a:spLocks noChangeShapeType="1"/>
            </p:cNvSpPr>
            <p:nvPr/>
          </p:nvSpPr>
          <p:spPr bwMode="auto">
            <a:xfrm>
              <a:off x="306657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8" name="Line 394"/>
            <p:cNvSpPr>
              <a:spLocks noChangeShapeType="1"/>
            </p:cNvSpPr>
            <p:nvPr/>
          </p:nvSpPr>
          <p:spPr bwMode="auto">
            <a:xfrm>
              <a:off x="3479800" y="3557588"/>
              <a:ext cx="241300"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69" name="Line 395"/>
            <p:cNvSpPr>
              <a:spLocks noChangeShapeType="1"/>
            </p:cNvSpPr>
            <p:nvPr/>
          </p:nvSpPr>
          <p:spPr bwMode="auto">
            <a:xfrm>
              <a:off x="3482975"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0" name="Line 396"/>
            <p:cNvSpPr>
              <a:spLocks noChangeShapeType="1"/>
            </p:cNvSpPr>
            <p:nvPr/>
          </p:nvSpPr>
          <p:spPr bwMode="auto">
            <a:xfrm>
              <a:off x="3609975"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1" name="Line 397"/>
            <p:cNvSpPr>
              <a:spLocks noChangeShapeType="1"/>
            </p:cNvSpPr>
            <p:nvPr/>
          </p:nvSpPr>
          <p:spPr bwMode="auto">
            <a:xfrm>
              <a:off x="371475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2" name="Line 398"/>
            <p:cNvSpPr>
              <a:spLocks noChangeShapeType="1"/>
            </p:cNvSpPr>
            <p:nvPr/>
          </p:nvSpPr>
          <p:spPr bwMode="auto">
            <a:xfrm>
              <a:off x="3864541" y="3557588"/>
              <a:ext cx="797971"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3" name="Line 399"/>
            <p:cNvSpPr>
              <a:spLocks noChangeShapeType="1"/>
            </p:cNvSpPr>
            <p:nvPr/>
          </p:nvSpPr>
          <p:spPr bwMode="auto">
            <a:xfrm>
              <a:off x="4130796"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4" name="Line 400"/>
            <p:cNvSpPr>
              <a:spLocks noChangeShapeType="1"/>
            </p:cNvSpPr>
            <p:nvPr/>
          </p:nvSpPr>
          <p:spPr bwMode="auto">
            <a:xfrm>
              <a:off x="4263526"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5" name="Line 401"/>
            <p:cNvSpPr>
              <a:spLocks noChangeShapeType="1"/>
            </p:cNvSpPr>
            <p:nvPr/>
          </p:nvSpPr>
          <p:spPr bwMode="auto">
            <a:xfrm>
              <a:off x="4396654"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6" name="Line 402"/>
            <p:cNvSpPr>
              <a:spLocks noChangeShapeType="1"/>
            </p:cNvSpPr>
            <p:nvPr/>
          </p:nvSpPr>
          <p:spPr bwMode="auto">
            <a:xfrm>
              <a:off x="3864541"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7" name="Line 403"/>
            <p:cNvSpPr>
              <a:spLocks noChangeShapeType="1"/>
            </p:cNvSpPr>
            <p:nvPr/>
          </p:nvSpPr>
          <p:spPr bwMode="auto">
            <a:xfrm>
              <a:off x="4662512"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8" name="Line 404"/>
            <p:cNvSpPr>
              <a:spLocks noChangeShapeType="1"/>
            </p:cNvSpPr>
            <p:nvPr/>
          </p:nvSpPr>
          <p:spPr bwMode="auto">
            <a:xfrm>
              <a:off x="6797294" y="3557588"/>
              <a:ext cx="790093"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79" name="Line 405"/>
            <p:cNvSpPr>
              <a:spLocks noChangeShapeType="1"/>
            </p:cNvSpPr>
            <p:nvPr/>
          </p:nvSpPr>
          <p:spPr bwMode="auto">
            <a:xfrm>
              <a:off x="7063152"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0" name="Line 406"/>
            <p:cNvSpPr>
              <a:spLocks noChangeShapeType="1"/>
            </p:cNvSpPr>
            <p:nvPr/>
          </p:nvSpPr>
          <p:spPr bwMode="auto">
            <a:xfrm>
              <a:off x="7192340"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1" name="Line 407"/>
            <p:cNvSpPr>
              <a:spLocks noChangeShapeType="1"/>
            </p:cNvSpPr>
            <p:nvPr/>
          </p:nvSpPr>
          <p:spPr bwMode="auto">
            <a:xfrm>
              <a:off x="732901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2" name="Line 408"/>
            <p:cNvSpPr>
              <a:spLocks noChangeShapeType="1"/>
            </p:cNvSpPr>
            <p:nvPr/>
          </p:nvSpPr>
          <p:spPr bwMode="auto">
            <a:xfrm>
              <a:off x="6797294"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3" name="Line 409"/>
            <p:cNvSpPr>
              <a:spLocks noChangeShapeType="1"/>
            </p:cNvSpPr>
            <p:nvPr/>
          </p:nvSpPr>
          <p:spPr bwMode="auto">
            <a:xfrm>
              <a:off x="7587387"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4" name="Line 410"/>
            <p:cNvSpPr>
              <a:spLocks noChangeShapeType="1"/>
            </p:cNvSpPr>
            <p:nvPr/>
          </p:nvSpPr>
          <p:spPr bwMode="auto">
            <a:xfrm>
              <a:off x="4928370" y="3557588"/>
              <a:ext cx="265858"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5" name="Line 411"/>
            <p:cNvSpPr>
              <a:spLocks noChangeShapeType="1"/>
            </p:cNvSpPr>
            <p:nvPr/>
          </p:nvSpPr>
          <p:spPr bwMode="auto">
            <a:xfrm>
              <a:off x="492837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6" name="Line 412"/>
            <p:cNvSpPr>
              <a:spLocks noChangeShapeType="1"/>
            </p:cNvSpPr>
            <p:nvPr/>
          </p:nvSpPr>
          <p:spPr bwMode="auto">
            <a:xfrm>
              <a:off x="5061299"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7" name="Line 413"/>
            <p:cNvSpPr>
              <a:spLocks noChangeShapeType="1"/>
            </p:cNvSpPr>
            <p:nvPr/>
          </p:nvSpPr>
          <p:spPr bwMode="auto">
            <a:xfrm>
              <a:off x="5194228"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8" name="Line 414"/>
            <p:cNvSpPr>
              <a:spLocks noChangeShapeType="1"/>
            </p:cNvSpPr>
            <p:nvPr/>
          </p:nvSpPr>
          <p:spPr bwMode="auto">
            <a:xfrm>
              <a:off x="6245350" y="3557588"/>
              <a:ext cx="281815"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89" name="Line 415"/>
            <p:cNvSpPr>
              <a:spLocks noChangeShapeType="1"/>
            </p:cNvSpPr>
            <p:nvPr/>
          </p:nvSpPr>
          <p:spPr bwMode="auto">
            <a:xfrm>
              <a:off x="6251575"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0" name="Line 416"/>
            <p:cNvSpPr>
              <a:spLocks noChangeShapeType="1"/>
            </p:cNvSpPr>
            <p:nvPr/>
          </p:nvSpPr>
          <p:spPr bwMode="auto">
            <a:xfrm>
              <a:off x="6380782" y="3335339"/>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1" name="Line 417"/>
            <p:cNvSpPr>
              <a:spLocks noChangeShapeType="1"/>
            </p:cNvSpPr>
            <p:nvPr/>
          </p:nvSpPr>
          <p:spPr bwMode="auto">
            <a:xfrm>
              <a:off x="6527165"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2" name="Line 418"/>
            <p:cNvSpPr>
              <a:spLocks noChangeShapeType="1"/>
            </p:cNvSpPr>
            <p:nvPr/>
          </p:nvSpPr>
          <p:spPr bwMode="auto">
            <a:xfrm>
              <a:off x="7855017" y="3557588"/>
              <a:ext cx="263926"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3" name="Line 419"/>
            <p:cNvSpPr>
              <a:spLocks noChangeShapeType="1"/>
            </p:cNvSpPr>
            <p:nvPr/>
          </p:nvSpPr>
          <p:spPr bwMode="auto">
            <a:xfrm>
              <a:off x="7855016"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4" name="Line 420"/>
            <p:cNvSpPr>
              <a:spLocks noChangeShapeType="1"/>
            </p:cNvSpPr>
            <p:nvPr/>
          </p:nvSpPr>
          <p:spPr bwMode="auto">
            <a:xfrm>
              <a:off x="7986980" y="3338513"/>
              <a:ext cx="0" cy="2190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5" name="Line 421"/>
            <p:cNvSpPr>
              <a:spLocks noChangeShapeType="1"/>
            </p:cNvSpPr>
            <p:nvPr/>
          </p:nvSpPr>
          <p:spPr bwMode="auto">
            <a:xfrm>
              <a:off x="8120870"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6" name="Line 422"/>
            <p:cNvSpPr>
              <a:spLocks noChangeShapeType="1"/>
            </p:cNvSpPr>
            <p:nvPr/>
          </p:nvSpPr>
          <p:spPr bwMode="auto">
            <a:xfrm>
              <a:off x="5458514" y="3557588"/>
              <a:ext cx="533288" cy="0"/>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7" name="Line 423"/>
            <p:cNvSpPr>
              <a:spLocks noChangeShapeType="1"/>
            </p:cNvSpPr>
            <p:nvPr/>
          </p:nvSpPr>
          <p:spPr bwMode="auto">
            <a:xfrm>
              <a:off x="5460086"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8" name="Line 424"/>
            <p:cNvSpPr>
              <a:spLocks noChangeShapeType="1"/>
            </p:cNvSpPr>
            <p:nvPr/>
          </p:nvSpPr>
          <p:spPr bwMode="auto">
            <a:xfrm>
              <a:off x="5725944" y="3338513"/>
              <a:ext cx="0" cy="357188"/>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499" name="Line 425"/>
            <p:cNvSpPr>
              <a:spLocks noChangeShapeType="1"/>
            </p:cNvSpPr>
            <p:nvPr/>
          </p:nvSpPr>
          <p:spPr bwMode="auto">
            <a:xfrm>
              <a:off x="5991802" y="3556001"/>
              <a:ext cx="0" cy="142875"/>
            </a:xfrm>
            <a:prstGeom prst="line">
              <a:avLst/>
            </a:prstGeom>
            <a:noFill/>
            <a:ln w="6350">
              <a:solidFill>
                <a:srgbClr val="404040"/>
              </a:solidFill>
              <a:miter lim="800000"/>
            </a:ln>
            <a:extLst>
              <a:ext uri="{909E8E84-426E-40DD-AFC4-6F175D3DCCD1}">
                <a14:hiddenFill xmlns:a14="http://schemas.microsoft.com/office/drawing/2010/main">
                  <a:noFill/>
                </a14:hiddenFill>
              </a:ext>
            </a:extLst>
          </p:spPr>
          <p:txBody>
            <a:bodyPr lIns="121920" tIns="60960" rIns="121920" bIns="60960"/>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500" name="组合 499"/>
          <p:cNvGrpSpPr/>
          <p:nvPr/>
        </p:nvGrpSpPr>
        <p:grpSpPr bwMode="auto">
          <a:xfrm>
            <a:off x="5389563" y="1670050"/>
            <a:ext cx="1416050" cy="338138"/>
            <a:chOff x="3846513" y="1349502"/>
            <a:chExt cx="1062038" cy="204788"/>
          </a:xfrm>
          <a:effectLst>
            <a:outerShdw blurRad="254000" dist="127000" dir="8100000" algn="tr" rotWithShape="0">
              <a:prstClr val="black">
                <a:alpha val="40000"/>
              </a:prstClr>
            </a:outerShdw>
          </a:effectLst>
        </p:grpSpPr>
        <p:sp>
          <p:nvSpPr>
            <p:cNvPr id="501" name="Rectangle 319"/>
            <p:cNvSpPr>
              <a:spLocks noChangeArrowheads="1"/>
            </p:cNvSpPr>
            <p:nvPr/>
          </p:nvSpPr>
          <p:spPr bwMode="auto">
            <a:xfrm>
              <a:off x="3846513" y="1349502"/>
              <a:ext cx="1062038" cy="204788"/>
            </a:xfrm>
            <a:prstGeom prst="rect">
              <a:avLst/>
            </a:prstGeom>
            <a:solidFill>
              <a:srgbClr val="0ED3E8">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02" name="Rectangle 429"/>
            <p:cNvSpPr>
              <a:spLocks noChangeArrowheads="1"/>
            </p:cNvSpPr>
            <p:nvPr/>
          </p:nvSpPr>
          <p:spPr bwMode="auto">
            <a:xfrm>
              <a:off x="4023916" y="1358155"/>
              <a:ext cx="707232" cy="187481"/>
            </a:xfrm>
            <a:prstGeom prst="rect">
              <a:avLst/>
            </a:prstGeom>
            <a:noFill/>
            <a:ln w="9525" cap="flat" cmpd="sng" algn="ctr">
              <a:noFill/>
              <a:prstDash val="solid"/>
              <a:miter lim="800000"/>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总经理</a:t>
              </a:r>
              <a:endPar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03" name="组合 502"/>
          <p:cNvGrpSpPr/>
          <p:nvPr/>
        </p:nvGrpSpPr>
        <p:grpSpPr bwMode="auto">
          <a:xfrm>
            <a:off x="5387975" y="2287588"/>
            <a:ext cx="1416050" cy="339725"/>
            <a:chOff x="3849688" y="1784351"/>
            <a:chExt cx="1062038" cy="204788"/>
          </a:xfrm>
          <a:effectLst>
            <a:outerShdw blurRad="254000" dist="127000" dir="8100000" algn="tr" rotWithShape="0">
              <a:prstClr val="black">
                <a:alpha val="40000"/>
              </a:prstClr>
            </a:outerShdw>
          </a:effectLst>
        </p:grpSpPr>
        <p:sp>
          <p:nvSpPr>
            <p:cNvPr id="504" name="Rectangle 321"/>
            <p:cNvSpPr>
              <a:spLocks noChangeArrowheads="1"/>
            </p:cNvSpPr>
            <p:nvPr/>
          </p:nvSpPr>
          <p:spPr bwMode="auto">
            <a:xfrm>
              <a:off x="3849688" y="1784351"/>
              <a:ext cx="1062038" cy="204788"/>
            </a:xfrm>
            <a:prstGeom prst="rect">
              <a:avLst/>
            </a:prstGeom>
            <a:solidFill>
              <a:srgbClr val="0ED3E8">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05" name="Rectangle 430"/>
            <p:cNvSpPr>
              <a:spLocks noChangeArrowheads="1"/>
            </p:cNvSpPr>
            <p:nvPr/>
          </p:nvSpPr>
          <p:spPr bwMode="auto">
            <a:xfrm>
              <a:off x="3940176" y="1795834"/>
              <a:ext cx="881063" cy="18660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行政副总</a:t>
              </a:r>
              <a:endPar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06" name="组合 505"/>
          <p:cNvGrpSpPr/>
          <p:nvPr/>
        </p:nvGrpSpPr>
        <p:grpSpPr bwMode="auto">
          <a:xfrm>
            <a:off x="8318500" y="2287588"/>
            <a:ext cx="1416050" cy="339725"/>
            <a:chOff x="5891213" y="1784351"/>
            <a:chExt cx="1062038" cy="204788"/>
          </a:xfrm>
          <a:effectLst>
            <a:outerShdw blurRad="254000" dist="127000" dir="8100000" algn="tr" rotWithShape="0">
              <a:prstClr val="black">
                <a:alpha val="40000"/>
              </a:prstClr>
            </a:outerShdw>
          </a:effectLst>
        </p:grpSpPr>
        <p:sp>
          <p:nvSpPr>
            <p:cNvPr id="507" name="Rectangle 322"/>
            <p:cNvSpPr>
              <a:spLocks noChangeArrowheads="1"/>
            </p:cNvSpPr>
            <p:nvPr/>
          </p:nvSpPr>
          <p:spPr bwMode="auto">
            <a:xfrm>
              <a:off x="5891213" y="1784351"/>
              <a:ext cx="1062038" cy="204788"/>
            </a:xfrm>
            <a:prstGeom prst="rect">
              <a:avLst/>
            </a:prstGeom>
            <a:solidFill>
              <a:srgbClr val="0ED3E8">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08" name="Rectangle 431"/>
            <p:cNvSpPr>
              <a:spLocks noChangeArrowheads="1"/>
            </p:cNvSpPr>
            <p:nvPr/>
          </p:nvSpPr>
          <p:spPr bwMode="auto">
            <a:xfrm>
              <a:off x="6013848" y="1794877"/>
              <a:ext cx="883444" cy="187563"/>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经营副总</a:t>
              </a:r>
              <a:endPar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09" name="组合 508"/>
          <p:cNvGrpSpPr/>
          <p:nvPr/>
        </p:nvGrpSpPr>
        <p:grpSpPr bwMode="auto">
          <a:xfrm>
            <a:off x="2460625" y="2287588"/>
            <a:ext cx="1414463" cy="339725"/>
            <a:chOff x="2049463" y="1784351"/>
            <a:chExt cx="1060450" cy="204788"/>
          </a:xfrm>
          <a:effectLst>
            <a:outerShdw blurRad="254000" dist="127000" dir="8100000" algn="tr" rotWithShape="0">
              <a:prstClr val="black">
                <a:alpha val="40000"/>
              </a:prstClr>
            </a:outerShdw>
          </a:effectLst>
        </p:grpSpPr>
        <p:sp>
          <p:nvSpPr>
            <p:cNvPr id="510" name="Rectangle 320"/>
            <p:cNvSpPr>
              <a:spLocks noChangeArrowheads="1"/>
            </p:cNvSpPr>
            <p:nvPr/>
          </p:nvSpPr>
          <p:spPr bwMode="auto">
            <a:xfrm>
              <a:off x="2049463" y="1784351"/>
              <a:ext cx="1060450" cy="204788"/>
            </a:xfrm>
            <a:prstGeom prst="rect">
              <a:avLst/>
            </a:prstGeom>
            <a:solidFill>
              <a:srgbClr val="0ED3E8">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11" name="Rectangle 432"/>
            <p:cNvSpPr>
              <a:spLocks noChangeArrowheads="1"/>
            </p:cNvSpPr>
            <p:nvPr/>
          </p:nvSpPr>
          <p:spPr bwMode="auto">
            <a:xfrm>
              <a:off x="2113733" y="1790093"/>
              <a:ext cx="931911" cy="187563"/>
            </a:xfrm>
            <a:prstGeom prst="rect">
              <a:avLst/>
            </a:prstGeom>
            <a:noFill/>
            <a:ln w="9525" cap="flat" cmpd="sng" algn="ctr">
              <a:noFill/>
              <a:prstDash val="solid"/>
              <a:miter lim="800000"/>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生产副总</a:t>
              </a:r>
              <a:endParaRPr kumimoji="0" lang="zh-CN" altLang="en-US" sz="173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12" name="组合 511"/>
          <p:cNvGrpSpPr/>
          <p:nvPr/>
        </p:nvGrpSpPr>
        <p:grpSpPr bwMode="auto">
          <a:xfrm>
            <a:off x="1506538" y="2995613"/>
            <a:ext cx="336550" cy="1419225"/>
            <a:chOff x="1641349" y="2270126"/>
            <a:chExt cx="204788" cy="1065213"/>
          </a:xfrm>
          <a:effectLst>
            <a:outerShdw blurRad="254000" dist="127000" dir="8100000" algn="tr" rotWithShape="0">
              <a:prstClr val="black">
                <a:alpha val="40000"/>
              </a:prstClr>
            </a:outerShdw>
          </a:effectLst>
        </p:grpSpPr>
        <p:sp>
          <p:nvSpPr>
            <p:cNvPr id="513" name="Rectangle 323"/>
            <p:cNvSpPr>
              <a:spLocks noChangeArrowheads="1"/>
            </p:cNvSpPr>
            <p:nvPr/>
          </p:nvSpPr>
          <p:spPr bwMode="auto">
            <a:xfrm>
              <a:off x="1641349"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14" name="Rectangle 433"/>
            <p:cNvSpPr>
              <a:spLocks noChangeArrowheads="1"/>
            </p:cNvSpPr>
            <p:nvPr/>
          </p:nvSpPr>
          <p:spPr bwMode="auto">
            <a:xfrm>
              <a:off x="1650043" y="2583494"/>
              <a:ext cx="187400" cy="438477"/>
            </a:xfrm>
            <a:prstGeom prst="rect">
              <a:avLst/>
            </a:prstGeom>
            <a:noFill/>
            <a:ln w="9525" cap="flat" cmpd="sng" algn="ctr">
              <a:noFill/>
              <a:prstDash val="solid"/>
              <a:miter lim="800000"/>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研发部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15" name="组合 514"/>
          <p:cNvGrpSpPr/>
          <p:nvPr/>
        </p:nvGrpSpPr>
        <p:grpSpPr bwMode="auto">
          <a:xfrm>
            <a:off x="2212975" y="2995613"/>
            <a:ext cx="336550" cy="1419225"/>
            <a:chOff x="2111249" y="2270126"/>
            <a:chExt cx="204788" cy="1065213"/>
          </a:xfrm>
          <a:effectLst>
            <a:outerShdw blurRad="254000" dist="127000" dir="8100000" algn="tr" rotWithShape="0">
              <a:prstClr val="black">
                <a:alpha val="40000"/>
              </a:prstClr>
            </a:outerShdw>
          </a:effectLst>
        </p:grpSpPr>
        <p:sp>
          <p:nvSpPr>
            <p:cNvPr id="516" name="Rectangle 324"/>
            <p:cNvSpPr>
              <a:spLocks noChangeArrowheads="1"/>
            </p:cNvSpPr>
            <p:nvPr/>
          </p:nvSpPr>
          <p:spPr bwMode="auto">
            <a:xfrm>
              <a:off x="2111249"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17" name="Rectangle 434"/>
            <p:cNvSpPr>
              <a:spLocks noChangeArrowheads="1"/>
            </p:cNvSpPr>
            <p:nvPr/>
          </p:nvSpPr>
          <p:spPr bwMode="auto">
            <a:xfrm>
              <a:off x="2119943" y="2583494"/>
              <a:ext cx="187400"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资料部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18" name="组合 517"/>
          <p:cNvGrpSpPr/>
          <p:nvPr/>
        </p:nvGrpSpPr>
        <p:grpSpPr bwMode="auto">
          <a:xfrm>
            <a:off x="3278188" y="2995613"/>
            <a:ext cx="336550" cy="1419225"/>
            <a:chOff x="2804987" y="2270126"/>
            <a:chExt cx="204788" cy="1065213"/>
          </a:xfrm>
          <a:effectLst>
            <a:outerShdw blurRad="254000" dist="127000" dir="8100000" algn="tr" rotWithShape="0">
              <a:prstClr val="black">
                <a:alpha val="40000"/>
              </a:prstClr>
            </a:outerShdw>
          </a:effectLst>
        </p:grpSpPr>
        <p:sp>
          <p:nvSpPr>
            <p:cNvPr id="519" name="Rectangle 317"/>
            <p:cNvSpPr>
              <a:spLocks noChangeArrowheads="1"/>
            </p:cNvSpPr>
            <p:nvPr/>
          </p:nvSpPr>
          <p:spPr bwMode="auto">
            <a:xfrm>
              <a:off x="2804987"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20" name="Rectangle 435"/>
            <p:cNvSpPr>
              <a:spLocks noChangeArrowheads="1"/>
            </p:cNvSpPr>
            <p:nvPr/>
          </p:nvSpPr>
          <p:spPr bwMode="auto">
            <a:xfrm>
              <a:off x="2813681" y="2583494"/>
              <a:ext cx="187400"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生产部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21" name="组合 520"/>
          <p:cNvGrpSpPr/>
          <p:nvPr/>
        </p:nvGrpSpPr>
        <p:grpSpPr bwMode="auto">
          <a:xfrm>
            <a:off x="4500563" y="2995613"/>
            <a:ext cx="338137" cy="1419225"/>
            <a:chOff x="3481387" y="2270126"/>
            <a:chExt cx="206375" cy="1065213"/>
          </a:xfrm>
          <a:effectLst>
            <a:outerShdw blurRad="254000" dist="127000" dir="8100000" algn="tr" rotWithShape="0">
              <a:prstClr val="black">
                <a:alpha val="40000"/>
              </a:prstClr>
            </a:outerShdw>
          </a:effectLst>
        </p:grpSpPr>
        <p:sp>
          <p:nvSpPr>
            <p:cNvPr id="522" name="Rectangle 325"/>
            <p:cNvSpPr>
              <a:spLocks noChangeArrowheads="1"/>
            </p:cNvSpPr>
            <p:nvPr/>
          </p:nvSpPr>
          <p:spPr bwMode="auto">
            <a:xfrm>
              <a:off x="3481387" y="2270126"/>
              <a:ext cx="206375"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23" name="Rectangle 436"/>
            <p:cNvSpPr>
              <a:spLocks noChangeArrowheads="1"/>
            </p:cNvSpPr>
            <p:nvPr/>
          </p:nvSpPr>
          <p:spPr bwMode="auto">
            <a:xfrm>
              <a:off x="3491076" y="2583494"/>
              <a:ext cx="186997"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质管部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24" name="组合 523"/>
          <p:cNvGrpSpPr/>
          <p:nvPr/>
        </p:nvGrpSpPr>
        <p:grpSpPr bwMode="auto">
          <a:xfrm>
            <a:off x="5407025" y="2995613"/>
            <a:ext cx="334963" cy="1419225"/>
            <a:chOff x="4179762" y="2270126"/>
            <a:chExt cx="204788" cy="1065213"/>
          </a:xfrm>
          <a:effectLst>
            <a:outerShdw blurRad="254000" dist="127000" dir="8100000" algn="tr" rotWithShape="0">
              <a:prstClr val="black">
                <a:alpha val="40000"/>
              </a:prstClr>
            </a:outerShdw>
          </a:effectLst>
        </p:grpSpPr>
        <p:sp>
          <p:nvSpPr>
            <p:cNvPr id="525" name="Rectangle 326"/>
            <p:cNvSpPr>
              <a:spLocks noChangeArrowheads="1"/>
            </p:cNvSpPr>
            <p:nvPr/>
          </p:nvSpPr>
          <p:spPr bwMode="auto">
            <a:xfrm>
              <a:off x="4179762"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26" name="Rectangle 437"/>
            <p:cNvSpPr>
              <a:spLocks noChangeArrowheads="1"/>
            </p:cNvSpPr>
            <p:nvPr/>
          </p:nvSpPr>
          <p:spPr bwMode="auto">
            <a:xfrm>
              <a:off x="4188497" y="2442895"/>
              <a:ext cx="187317" cy="719674"/>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行政人事部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27" name="组合 526"/>
          <p:cNvGrpSpPr/>
          <p:nvPr/>
        </p:nvGrpSpPr>
        <p:grpSpPr bwMode="auto">
          <a:xfrm>
            <a:off x="6470650" y="2995613"/>
            <a:ext cx="336550" cy="1419225"/>
            <a:chOff x="4868737" y="2270126"/>
            <a:chExt cx="204788" cy="1065213"/>
          </a:xfrm>
          <a:effectLst>
            <a:outerShdw blurRad="254000" dist="127000" dir="8100000" algn="tr" rotWithShape="0">
              <a:prstClr val="black">
                <a:alpha val="40000"/>
              </a:prstClr>
            </a:outerShdw>
          </a:effectLst>
        </p:grpSpPr>
        <p:sp>
          <p:nvSpPr>
            <p:cNvPr id="528" name="Rectangle 327"/>
            <p:cNvSpPr>
              <a:spLocks noChangeArrowheads="1"/>
            </p:cNvSpPr>
            <p:nvPr/>
          </p:nvSpPr>
          <p:spPr bwMode="auto">
            <a:xfrm>
              <a:off x="4868737"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29" name="Rectangle 438"/>
            <p:cNvSpPr>
              <a:spLocks noChangeArrowheads="1"/>
            </p:cNvSpPr>
            <p:nvPr/>
          </p:nvSpPr>
          <p:spPr bwMode="auto">
            <a:xfrm>
              <a:off x="4877431" y="2442895"/>
              <a:ext cx="187400" cy="719674"/>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信息管理部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0" name="组合 529"/>
          <p:cNvGrpSpPr/>
          <p:nvPr/>
        </p:nvGrpSpPr>
        <p:grpSpPr bwMode="auto">
          <a:xfrm>
            <a:off x="7354888" y="2995613"/>
            <a:ext cx="336550" cy="1419225"/>
            <a:chOff x="5449762" y="2270126"/>
            <a:chExt cx="204788" cy="1065213"/>
          </a:xfrm>
          <a:effectLst>
            <a:outerShdw blurRad="254000" dist="127000" dir="8100000" algn="tr" rotWithShape="0">
              <a:prstClr val="black">
                <a:alpha val="40000"/>
              </a:prstClr>
            </a:outerShdw>
          </a:effectLst>
        </p:grpSpPr>
        <p:sp>
          <p:nvSpPr>
            <p:cNvPr id="531" name="Rectangle 328"/>
            <p:cNvSpPr>
              <a:spLocks noChangeArrowheads="1"/>
            </p:cNvSpPr>
            <p:nvPr/>
          </p:nvSpPr>
          <p:spPr bwMode="auto">
            <a:xfrm>
              <a:off x="5449762"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32" name="Rectangle 439"/>
            <p:cNvSpPr>
              <a:spLocks noChangeArrowheads="1"/>
            </p:cNvSpPr>
            <p:nvPr/>
          </p:nvSpPr>
          <p:spPr bwMode="auto">
            <a:xfrm>
              <a:off x="5458456" y="2583494"/>
              <a:ext cx="187400"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财务部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3" name="组合 532"/>
          <p:cNvGrpSpPr/>
          <p:nvPr/>
        </p:nvGrpSpPr>
        <p:grpSpPr bwMode="auto">
          <a:xfrm>
            <a:off x="8229600" y="2995613"/>
            <a:ext cx="336550" cy="1419225"/>
            <a:chOff x="6011737" y="2270126"/>
            <a:chExt cx="204788" cy="1065213"/>
          </a:xfrm>
          <a:effectLst>
            <a:outerShdw blurRad="254000" dist="127000" dir="8100000" algn="tr" rotWithShape="0">
              <a:prstClr val="black">
                <a:alpha val="40000"/>
              </a:prstClr>
            </a:outerShdw>
          </a:effectLst>
        </p:grpSpPr>
        <p:sp>
          <p:nvSpPr>
            <p:cNvPr id="534" name="Rectangle 329"/>
            <p:cNvSpPr>
              <a:spLocks noChangeArrowheads="1"/>
            </p:cNvSpPr>
            <p:nvPr/>
          </p:nvSpPr>
          <p:spPr bwMode="auto">
            <a:xfrm>
              <a:off x="6011737"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35" name="Rectangle 440"/>
            <p:cNvSpPr>
              <a:spLocks noChangeArrowheads="1"/>
            </p:cNvSpPr>
            <p:nvPr/>
          </p:nvSpPr>
          <p:spPr bwMode="auto">
            <a:xfrm>
              <a:off x="6020431" y="2583494"/>
              <a:ext cx="187400"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股份部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6" name="组合 535"/>
          <p:cNvGrpSpPr/>
          <p:nvPr/>
        </p:nvGrpSpPr>
        <p:grpSpPr bwMode="auto">
          <a:xfrm>
            <a:off x="9312275" y="2995613"/>
            <a:ext cx="334963" cy="1419225"/>
            <a:chOff x="6719762" y="2270126"/>
            <a:chExt cx="204788" cy="1065213"/>
          </a:xfrm>
          <a:effectLst>
            <a:outerShdw blurRad="254000" dist="127000" dir="8100000" algn="tr" rotWithShape="0">
              <a:prstClr val="black">
                <a:alpha val="40000"/>
              </a:prstClr>
            </a:outerShdw>
          </a:effectLst>
        </p:grpSpPr>
        <p:sp>
          <p:nvSpPr>
            <p:cNvPr id="537" name="Rectangle 330"/>
            <p:cNvSpPr>
              <a:spLocks noChangeArrowheads="1"/>
            </p:cNvSpPr>
            <p:nvPr/>
          </p:nvSpPr>
          <p:spPr bwMode="auto">
            <a:xfrm>
              <a:off x="6719762"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38" name="Rectangle 441"/>
            <p:cNvSpPr>
              <a:spLocks noChangeArrowheads="1"/>
            </p:cNvSpPr>
            <p:nvPr/>
          </p:nvSpPr>
          <p:spPr bwMode="auto">
            <a:xfrm>
              <a:off x="6728497" y="2583494"/>
              <a:ext cx="187317"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营销部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9" name="组合 538"/>
          <p:cNvGrpSpPr/>
          <p:nvPr/>
        </p:nvGrpSpPr>
        <p:grpSpPr bwMode="auto">
          <a:xfrm>
            <a:off x="10367963" y="2995613"/>
            <a:ext cx="336550" cy="1419225"/>
            <a:chOff x="7396037" y="2270126"/>
            <a:chExt cx="204788" cy="1065213"/>
          </a:xfrm>
          <a:effectLst>
            <a:outerShdw blurRad="254000" dist="127000" dir="8100000" algn="tr" rotWithShape="0">
              <a:prstClr val="black">
                <a:alpha val="40000"/>
              </a:prstClr>
            </a:outerShdw>
          </a:effectLst>
        </p:grpSpPr>
        <p:sp>
          <p:nvSpPr>
            <p:cNvPr id="540" name="Rectangle 331"/>
            <p:cNvSpPr>
              <a:spLocks noChangeArrowheads="1"/>
            </p:cNvSpPr>
            <p:nvPr/>
          </p:nvSpPr>
          <p:spPr bwMode="auto">
            <a:xfrm>
              <a:off x="7396037" y="2270126"/>
              <a:ext cx="204788" cy="1065213"/>
            </a:xfrm>
            <a:prstGeom prst="rect">
              <a:avLst/>
            </a:prstGeom>
            <a:solidFill>
              <a:srgbClr val="00B8BC">
                <a:alpha val="70000"/>
              </a:srgb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41" name="Rectangle 442"/>
            <p:cNvSpPr>
              <a:spLocks noChangeArrowheads="1"/>
            </p:cNvSpPr>
            <p:nvPr/>
          </p:nvSpPr>
          <p:spPr bwMode="auto">
            <a:xfrm>
              <a:off x="7404731" y="2583494"/>
              <a:ext cx="187400" cy="438477"/>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国际部</a:t>
              </a:r>
              <a:endParaRPr kumimoji="0" lang="zh-CN" altLang="en-US" sz="16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42" name="组合 541"/>
          <p:cNvGrpSpPr/>
          <p:nvPr/>
        </p:nvGrpSpPr>
        <p:grpSpPr bwMode="auto">
          <a:xfrm>
            <a:off x="10572750" y="4835525"/>
            <a:ext cx="300038" cy="1506538"/>
            <a:chOff x="7533533" y="3698876"/>
            <a:chExt cx="174625" cy="908050"/>
          </a:xfrm>
          <a:effectLst/>
        </p:grpSpPr>
        <p:sp>
          <p:nvSpPr>
            <p:cNvPr id="543" name="Rectangle 358"/>
            <p:cNvSpPr>
              <a:spLocks noChangeArrowheads="1"/>
            </p:cNvSpPr>
            <p:nvPr/>
          </p:nvSpPr>
          <p:spPr bwMode="auto">
            <a:xfrm>
              <a:off x="7533533" y="3698876"/>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44" name="Rectangle 443"/>
            <p:cNvSpPr>
              <a:spLocks noChangeArrowheads="1"/>
            </p:cNvSpPr>
            <p:nvPr/>
          </p:nvSpPr>
          <p:spPr bwMode="auto">
            <a:xfrm>
              <a:off x="7534457" y="3781165"/>
              <a:ext cx="170929" cy="39900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加工部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45" name="组合 544"/>
          <p:cNvGrpSpPr/>
          <p:nvPr/>
        </p:nvGrpSpPr>
        <p:grpSpPr bwMode="auto">
          <a:xfrm>
            <a:off x="10218738" y="4835525"/>
            <a:ext cx="300037" cy="1506538"/>
            <a:chOff x="7304088" y="3698876"/>
            <a:chExt cx="174625" cy="908050"/>
          </a:xfrm>
          <a:effectLst/>
        </p:grpSpPr>
        <p:sp>
          <p:nvSpPr>
            <p:cNvPr id="546" name="Rectangle 357"/>
            <p:cNvSpPr>
              <a:spLocks noChangeArrowheads="1"/>
            </p:cNvSpPr>
            <p:nvPr/>
          </p:nvSpPr>
          <p:spPr bwMode="auto">
            <a:xfrm>
              <a:off x="7304088" y="3698876"/>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47" name="Rectangle 444"/>
            <p:cNvSpPr>
              <a:spLocks noChangeArrowheads="1"/>
            </p:cNvSpPr>
            <p:nvPr/>
          </p:nvSpPr>
          <p:spPr bwMode="auto">
            <a:xfrm>
              <a:off x="7305012" y="3781165"/>
              <a:ext cx="170006" cy="39900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外贸部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48" name="组合 547"/>
          <p:cNvGrpSpPr/>
          <p:nvPr/>
        </p:nvGrpSpPr>
        <p:grpSpPr bwMode="auto">
          <a:xfrm>
            <a:off x="9856788" y="4835525"/>
            <a:ext cx="300037" cy="1506538"/>
            <a:chOff x="7073900" y="3698876"/>
            <a:chExt cx="174625" cy="908050"/>
          </a:xfrm>
          <a:effectLst/>
        </p:grpSpPr>
        <p:sp>
          <p:nvSpPr>
            <p:cNvPr id="549" name="Rectangle 356"/>
            <p:cNvSpPr>
              <a:spLocks noChangeArrowheads="1"/>
            </p:cNvSpPr>
            <p:nvPr/>
          </p:nvSpPr>
          <p:spPr bwMode="auto">
            <a:xfrm>
              <a:off x="7073900" y="3698876"/>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50" name="Rectangle 445"/>
            <p:cNvSpPr>
              <a:spLocks noChangeArrowheads="1"/>
            </p:cNvSpPr>
            <p:nvPr/>
          </p:nvSpPr>
          <p:spPr bwMode="auto">
            <a:xfrm>
              <a:off x="7076672" y="3757244"/>
              <a:ext cx="170006" cy="657355"/>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售后服务部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51" name="组合 550"/>
          <p:cNvGrpSpPr/>
          <p:nvPr/>
        </p:nvGrpSpPr>
        <p:grpSpPr bwMode="auto">
          <a:xfrm>
            <a:off x="9507538" y="4835525"/>
            <a:ext cx="304800" cy="1506538"/>
            <a:chOff x="6840435" y="3698876"/>
            <a:chExt cx="177159" cy="908050"/>
          </a:xfrm>
          <a:effectLst/>
        </p:grpSpPr>
        <p:sp>
          <p:nvSpPr>
            <p:cNvPr id="552" name="Rectangle 355"/>
            <p:cNvSpPr>
              <a:spLocks noChangeArrowheads="1"/>
            </p:cNvSpPr>
            <p:nvPr/>
          </p:nvSpPr>
          <p:spPr bwMode="auto">
            <a:xfrm>
              <a:off x="6843203" y="3698876"/>
              <a:ext cx="174391"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53" name="Rectangle 446"/>
            <p:cNvSpPr>
              <a:spLocks noChangeArrowheads="1"/>
            </p:cNvSpPr>
            <p:nvPr/>
          </p:nvSpPr>
          <p:spPr bwMode="auto">
            <a:xfrm>
              <a:off x="6840435" y="3781165"/>
              <a:ext cx="170700" cy="39900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销售部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54" name="组合 553"/>
          <p:cNvGrpSpPr/>
          <p:nvPr/>
        </p:nvGrpSpPr>
        <p:grpSpPr bwMode="auto">
          <a:xfrm>
            <a:off x="9155113" y="4835525"/>
            <a:ext cx="303212" cy="1506538"/>
            <a:chOff x="6612530" y="3698876"/>
            <a:chExt cx="175620" cy="908050"/>
          </a:xfrm>
          <a:effectLst/>
        </p:grpSpPr>
        <p:sp>
          <p:nvSpPr>
            <p:cNvPr id="555" name="Rectangle 354"/>
            <p:cNvSpPr>
              <a:spLocks noChangeArrowheads="1"/>
            </p:cNvSpPr>
            <p:nvPr/>
          </p:nvSpPr>
          <p:spPr bwMode="auto">
            <a:xfrm>
              <a:off x="6613449" y="3698876"/>
              <a:ext cx="174701"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56" name="Rectangle 447"/>
            <p:cNvSpPr>
              <a:spLocks noChangeArrowheads="1"/>
            </p:cNvSpPr>
            <p:nvPr/>
          </p:nvSpPr>
          <p:spPr bwMode="auto">
            <a:xfrm>
              <a:off x="6612530" y="3781165"/>
              <a:ext cx="170103" cy="39900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市场部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57" name="组合 556"/>
          <p:cNvGrpSpPr/>
          <p:nvPr/>
        </p:nvGrpSpPr>
        <p:grpSpPr bwMode="auto">
          <a:xfrm>
            <a:off x="8801100" y="4830763"/>
            <a:ext cx="301625" cy="1508125"/>
            <a:chOff x="6382347" y="3695701"/>
            <a:chExt cx="175616" cy="908050"/>
          </a:xfrm>
          <a:effectLst/>
        </p:grpSpPr>
        <p:sp>
          <p:nvSpPr>
            <p:cNvPr id="558" name="Rectangle 353"/>
            <p:cNvSpPr>
              <a:spLocks noChangeArrowheads="1"/>
            </p:cNvSpPr>
            <p:nvPr/>
          </p:nvSpPr>
          <p:spPr bwMode="auto">
            <a:xfrm>
              <a:off x="6383272" y="3695701"/>
              <a:ext cx="174691"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59" name="Rectangle 448"/>
            <p:cNvSpPr>
              <a:spLocks noChangeArrowheads="1"/>
            </p:cNvSpPr>
            <p:nvPr/>
          </p:nvSpPr>
          <p:spPr bwMode="auto">
            <a:xfrm>
              <a:off x="6382347" y="3780771"/>
              <a:ext cx="170070" cy="527625"/>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商务中心</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0" name="组合 559"/>
          <p:cNvGrpSpPr/>
          <p:nvPr/>
        </p:nvGrpSpPr>
        <p:grpSpPr bwMode="auto">
          <a:xfrm>
            <a:off x="8445500" y="4830763"/>
            <a:ext cx="303213" cy="1508125"/>
            <a:chOff x="6150819" y="3695701"/>
            <a:chExt cx="176213" cy="908050"/>
          </a:xfrm>
          <a:effectLst/>
        </p:grpSpPr>
        <p:sp>
          <p:nvSpPr>
            <p:cNvPr id="561" name="Rectangle 352"/>
            <p:cNvSpPr>
              <a:spLocks noChangeArrowheads="1"/>
            </p:cNvSpPr>
            <p:nvPr/>
          </p:nvSpPr>
          <p:spPr bwMode="auto">
            <a:xfrm>
              <a:off x="6150819" y="3695701"/>
              <a:ext cx="176213"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62" name="Rectangle 449"/>
            <p:cNvSpPr>
              <a:spLocks noChangeArrowheads="1"/>
            </p:cNvSpPr>
            <p:nvPr/>
          </p:nvSpPr>
          <p:spPr bwMode="auto">
            <a:xfrm>
              <a:off x="6152664" y="3753052"/>
              <a:ext cx="169755" cy="65379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对外投资部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3" name="组合 562"/>
          <p:cNvGrpSpPr/>
          <p:nvPr/>
        </p:nvGrpSpPr>
        <p:grpSpPr bwMode="auto">
          <a:xfrm>
            <a:off x="8077200" y="4830763"/>
            <a:ext cx="301625" cy="1508125"/>
            <a:chOff x="5921375" y="3695701"/>
            <a:chExt cx="174625" cy="908050"/>
          </a:xfrm>
          <a:effectLst/>
        </p:grpSpPr>
        <p:sp>
          <p:nvSpPr>
            <p:cNvPr id="564" name="Rectangle 351"/>
            <p:cNvSpPr>
              <a:spLocks noChangeArrowheads="1"/>
            </p:cNvSpPr>
            <p:nvPr/>
          </p:nvSpPr>
          <p:spPr bwMode="auto">
            <a:xfrm>
              <a:off x="5921375"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65" name="Rectangle 450"/>
            <p:cNvSpPr>
              <a:spLocks noChangeArrowheads="1"/>
            </p:cNvSpPr>
            <p:nvPr/>
          </p:nvSpPr>
          <p:spPr bwMode="auto">
            <a:xfrm>
              <a:off x="5921375" y="3709083"/>
              <a:ext cx="170030" cy="85834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股份制办公室</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6" name="组合 565"/>
          <p:cNvGrpSpPr/>
          <p:nvPr/>
        </p:nvGrpSpPr>
        <p:grpSpPr bwMode="auto">
          <a:xfrm>
            <a:off x="7734300" y="4830763"/>
            <a:ext cx="300038" cy="1508125"/>
            <a:chOff x="5691188" y="3695701"/>
            <a:chExt cx="174625" cy="908050"/>
          </a:xfrm>
          <a:effectLst/>
        </p:grpSpPr>
        <p:sp>
          <p:nvSpPr>
            <p:cNvPr id="567" name="Rectangle 350"/>
            <p:cNvSpPr>
              <a:spLocks noChangeArrowheads="1"/>
            </p:cNvSpPr>
            <p:nvPr/>
          </p:nvSpPr>
          <p:spPr bwMode="auto">
            <a:xfrm>
              <a:off x="5691188"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68" name="Rectangle 451"/>
            <p:cNvSpPr>
              <a:spLocks noChangeArrowheads="1"/>
            </p:cNvSpPr>
            <p:nvPr/>
          </p:nvSpPr>
          <p:spPr bwMode="auto">
            <a:xfrm>
              <a:off x="5692112" y="3780771"/>
              <a:ext cx="170005"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证券部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9" name="组合 568"/>
          <p:cNvGrpSpPr/>
          <p:nvPr/>
        </p:nvGrpSpPr>
        <p:grpSpPr bwMode="auto">
          <a:xfrm>
            <a:off x="7378700" y="4830763"/>
            <a:ext cx="301625" cy="1508125"/>
            <a:chOff x="5460183" y="3695701"/>
            <a:chExt cx="175442" cy="908050"/>
          </a:xfrm>
          <a:effectLst/>
        </p:grpSpPr>
        <p:sp>
          <p:nvSpPr>
            <p:cNvPr id="570" name="Rectangle 349"/>
            <p:cNvSpPr>
              <a:spLocks noChangeArrowheads="1"/>
            </p:cNvSpPr>
            <p:nvPr/>
          </p:nvSpPr>
          <p:spPr bwMode="auto">
            <a:xfrm>
              <a:off x="5461107" y="3695701"/>
              <a:ext cx="174518"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71" name="Rectangle 452"/>
            <p:cNvSpPr>
              <a:spLocks noChangeArrowheads="1"/>
            </p:cNvSpPr>
            <p:nvPr/>
          </p:nvSpPr>
          <p:spPr bwMode="auto">
            <a:xfrm>
              <a:off x="5460183" y="3773124"/>
              <a:ext cx="169902" cy="271459"/>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出纳</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72" name="组合 571"/>
          <p:cNvGrpSpPr/>
          <p:nvPr/>
        </p:nvGrpSpPr>
        <p:grpSpPr bwMode="auto">
          <a:xfrm>
            <a:off x="7021513" y="4830763"/>
            <a:ext cx="304800" cy="1508125"/>
            <a:chOff x="5228418" y="3695701"/>
            <a:chExt cx="177020" cy="908050"/>
          </a:xfrm>
          <a:effectLst/>
        </p:grpSpPr>
        <p:sp>
          <p:nvSpPr>
            <p:cNvPr id="573" name="Rectangle 348"/>
            <p:cNvSpPr>
              <a:spLocks noChangeArrowheads="1"/>
            </p:cNvSpPr>
            <p:nvPr/>
          </p:nvSpPr>
          <p:spPr bwMode="auto">
            <a:xfrm>
              <a:off x="5231184" y="3695701"/>
              <a:ext cx="174254"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74" name="Rectangle 453"/>
            <p:cNvSpPr>
              <a:spLocks noChangeArrowheads="1"/>
            </p:cNvSpPr>
            <p:nvPr/>
          </p:nvSpPr>
          <p:spPr bwMode="auto">
            <a:xfrm>
              <a:off x="5228418" y="3780771"/>
              <a:ext cx="170566" cy="271459"/>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会计</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75" name="组合 574"/>
          <p:cNvGrpSpPr/>
          <p:nvPr/>
        </p:nvGrpSpPr>
        <p:grpSpPr bwMode="auto">
          <a:xfrm>
            <a:off x="6669088" y="4830763"/>
            <a:ext cx="301625" cy="1508125"/>
            <a:chOff x="4999367" y="3695701"/>
            <a:chExt cx="175883" cy="908050"/>
          </a:xfrm>
          <a:effectLst/>
        </p:grpSpPr>
        <p:sp>
          <p:nvSpPr>
            <p:cNvPr id="576" name="Rectangle 347"/>
            <p:cNvSpPr>
              <a:spLocks noChangeArrowheads="1"/>
            </p:cNvSpPr>
            <p:nvPr/>
          </p:nvSpPr>
          <p:spPr bwMode="auto">
            <a:xfrm>
              <a:off x="5000292" y="3695701"/>
              <a:ext cx="174958"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77" name="Rectangle 454"/>
            <p:cNvSpPr>
              <a:spLocks noChangeArrowheads="1"/>
            </p:cNvSpPr>
            <p:nvPr/>
          </p:nvSpPr>
          <p:spPr bwMode="auto">
            <a:xfrm>
              <a:off x="4999367" y="3780771"/>
              <a:ext cx="170329" cy="527625"/>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文管中心</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78" name="组合 577"/>
          <p:cNvGrpSpPr/>
          <p:nvPr/>
        </p:nvGrpSpPr>
        <p:grpSpPr bwMode="auto">
          <a:xfrm>
            <a:off x="6313488" y="4830763"/>
            <a:ext cx="303212" cy="1508125"/>
            <a:chOff x="4769189" y="3695701"/>
            <a:chExt cx="175874" cy="908050"/>
          </a:xfrm>
          <a:effectLst/>
        </p:grpSpPr>
        <p:sp>
          <p:nvSpPr>
            <p:cNvPr id="579" name="Rectangle 346"/>
            <p:cNvSpPr>
              <a:spLocks noChangeArrowheads="1"/>
            </p:cNvSpPr>
            <p:nvPr/>
          </p:nvSpPr>
          <p:spPr bwMode="auto">
            <a:xfrm>
              <a:off x="4770110" y="3695701"/>
              <a:ext cx="174953"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80" name="Rectangle 455"/>
            <p:cNvSpPr>
              <a:spLocks noChangeArrowheads="1"/>
            </p:cNvSpPr>
            <p:nvPr/>
          </p:nvSpPr>
          <p:spPr bwMode="auto">
            <a:xfrm>
              <a:off x="4769189" y="3780771"/>
              <a:ext cx="170349"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电脑室</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81" name="组合 580"/>
          <p:cNvGrpSpPr/>
          <p:nvPr/>
        </p:nvGrpSpPr>
        <p:grpSpPr bwMode="auto">
          <a:xfrm>
            <a:off x="5959475" y="4830763"/>
            <a:ext cx="303213" cy="1508125"/>
            <a:chOff x="4538992" y="3695701"/>
            <a:chExt cx="175883" cy="908050"/>
          </a:xfrm>
          <a:effectLst/>
        </p:grpSpPr>
        <p:sp>
          <p:nvSpPr>
            <p:cNvPr id="582" name="Rectangle 345"/>
            <p:cNvSpPr>
              <a:spLocks noChangeArrowheads="1"/>
            </p:cNvSpPr>
            <p:nvPr/>
          </p:nvSpPr>
          <p:spPr bwMode="auto">
            <a:xfrm>
              <a:off x="4539913" y="3695701"/>
              <a:ext cx="174962"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83" name="Rectangle 456"/>
            <p:cNvSpPr>
              <a:spLocks noChangeArrowheads="1"/>
            </p:cNvSpPr>
            <p:nvPr/>
          </p:nvSpPr>
          <p:spPr bwMode="auto">
            <a:xfrm>
              <a:off x="4538992" y="3780771"/>
              <a:ext cx="170358"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总务室</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84" name="组合 583"/>
          <p:cNvGrpSpPr/>
          <p:nvPr/>
        </p:nvGrpSpPr>
        <p:grpSpPr bwMode="auto">
          <a:xfrm>
            <a:off x="5605463" y="4830763"/>
            <a:ext cx="301625" cy="1508125"/>
            <a:chOff x="4309244" y="3695701"/>
            <a:chExt cx="175444" cy="908050"/>
          </a:xfrm>
          <a:effectLst/>
        </p:grpSpPr>
        <p:sp>
          <p:nvSpPr>
            <p:cNvPr id="585" name="Rectangle 344"/>
            <p:cNvSpPr>
              <a:spLocks noChangeArrowheads="1"/>
            </p:cNvSpPr>
            <p:nvPr/>
          </p:nvSpPr>
          <p:spPr bwMode="auto">
            <a:xfrm>
              <a:off x="4310167" y="3695701"/>
              <a:ext cx="174521"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86" name="Rectangle 457"/>
            <p:cNvSpPr>
              <a:spLocks noChangeArrowheads="1"/>
            </p:cNvSpPr>
            <p:nvPr/>
          </p:nvSpPr>
          <p:spPr bwMode="auto">
            <a:xfrm>
              <a:off x="4309244" y="3780771"/>
              <a:ext cx="169904"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法务部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87" name="组合 586"/>
          <p:cNvGrpSpPr/>
          <p:nvPr/>
        </p:nvGrpSpPr>
        <p:grpSpPr bwMode="auto">
          <a:xfrm>
            <a:off x="5251450" y="4830763"/>
            <a:ext cx="301625" cy="1508125"/>
            <a:chOff x="4079056" y="3695701"/>
            <a:chExt cx="175444" cy="908050"/>
          </a:xfrm>
          <a:effectLst/>
        </p:grpSpPr>
        <p:sp>
          <p:nvSpPr>
            <p:cNvPr id="588" name="Rectangle 343"/>
            <p:cNvSpPr>
              <a:spLocks noChangeArrowheads="1"/>
            </p:cNvSpPr>
            <p:nvPr/>
          </p:nvSpPr>
          <p:spPr bwMode="auto">
            <a:xfrm>
              <a:off x="4079980" y="3695701"/>
              <a:ext cx="174520"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89" name="Rectangle 458"/>
            <p:cNvSpPr>
              <a:spLocks noChangeArrowheads="1"/>
            </p:cNvSpPr>
            <p:nvPr/>
          </p:nvSpPr>
          <p:spPr bwMode="auto">
            <a:xfrm>
              <a:off x="4079056" y="3780771"/>
              <a:ext cx="169904" cy="65379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人力资源部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90" name="组合 589"/>
          <p:cNvGrpSpPr/>
          <p:nvPr/>
        </p:nvGrpSpPr>
        <p:grpSpPr bwMode="auto">
          <a:xfrm>
            <a:off x="4895850" y="4830763"/>
            <a:ext cx="303213" cy="1508125"/>
            <a:chOff x="3848100" y="3695701"/>
            <a:chExt cx="176213" cy="908050"/>
          </a:xfrm>
          <a:effectLst/>
        </p:grpSpPr>
        <p:sp>
          <p:nvSpPr>
            <p:cNvPr id="591" name="Rectangle 342"/>
            <p:cNvSpPr>
              <a:spLocks noChangeArrowheads="1"/>
            </p:cNvSpPr>
            <p:nvPr/>
          </p:nvSpPr>
          <p:spPr bwMode="auto">
            <a:xfrm>
              <a:off x="3848100" y="3695701"/>
              <a:ext cx="176213"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92" name="Rectangle 459"/>
            <p:cNvSpPr>
              <a:spLocks noChangeArrowheads="1"/>
            </p:cNvSpPr>
            <p:nvPr/>
          </p:nvSpPr>
          <p:spPr bwMode="auto">
            <a:xfrm>
              <a:off x="3849023" y="3780771"/>
              <a:ext cx="169755"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行政部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93" name="组合 592"/>
          <p:cNvGrpSpPr/>
          <p:nvPr/>
        </p:nvGrpSpPr>
        <p:grpSpPr bwMode="auto">
          <a:xfrm>
            <a:off x="4540250" y="4830763"/>
            <a:ext cx="303213" cy="1508125"/>
            <a:chOff x="3616659" y="3695701"/>
            <a:chExt cx="175879" cy="908050"/>
          </a:xfrm>
          <a:effectLst/>
        </p:grpSpPr>
        <p:sp>
          <p:nvSpPr>
            <p:cNvPr id="594" name="Rectangle 341"/>
            <p:cNvSpPr>
              <a:spLocks noChangeArrowheads="1"/>
            </p:cNvSpPr>
            <p:nvPr/>
          </p:nvSpPr>
          <p:spPr bwMode="auto">
            <a:xfrm>
              <a:off x="3617580" y="3695701"/>
              <a:ext cx="174958"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95" name="Rectangle 460"/>
            <p:cNvSpPr>
              <a:spLocks noChangeArrowheads="1"/>
            </p:cNvSpPr>
            <p:nvPr/>
          </p:nvSpPr>
          <p:spPr bwMode="auto">
            <a:xfrm>
              <a:off x="3616659" y="3780771"/>
              <a:ext cx="170354"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质检部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96" name="组合 595"/>
          <p:cNvGrpSpPr/>
          <p:nvPr/>
        </p:nvGrpSpPr>
        <p:grpSpPr bwMode="auto">
          <a:xfrm>
            <a:off x="4186238" y="4830763"/>
            <a:ext cx="303212" cy="1508125"/>
            <a:chOff x="3386731" y="3695701"/>
            <a:chExt cx="175619" cy="908050"/>
          </a:xfrm>
          <a:effectLst/>
        </p:grpSpPr>
        <p:sp>
          <p:nvSpPr>
            <p:cNvPr id="597" name="Rectangle 340"/>
            <p:cNvSpPr>
              <a:spLocks noChangeArrowheads="1"/>
            </p:cNvSpPr>
            <p:nvPr/>
          </p:nvSpPr>
          <p:spPr bwMode="auto">
            <a:xfrm>
              <a:off x="3387650" y="3695701"/>
              <a:ext cx="174700"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598" name="Rectangle 461"/>
            <p:cNvSpPr>
              <a:spLocks noChangeArrowheads="1"/>
            </p:cNvSpPr>
            <p:nvPr/>
          </p:nvSpPr>
          <p:spPr bwMode="auto">
            <a:xfrm>
              <a:off x="3386731" y="3780771"/>
              <a:ext cx="170102"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质管部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99" name="组合 598"/>
          <p:cNvGrpSpPr/>
          <p:nvPr/>
        </p:nvGrpSpPr>
        <p:grpSpPr bwMode="auto">
          <a:xfrm>
            <a:off x="3833813" y="4830763"/>
            <a:ext cx="300037" cy="1508125"/>
            <a:chOff x="3157538" y="3695701"/>
            <a:chExt cx="174625" cy="908050"/>
          </a:xfrm>
          <a:effectLst/>
        </p:grpSpPr>
        <p:sp>
          <p:nvSpPr>
            <p:cNvPr id="600" name="Rectangle 339"/>
            <p:cNvSpPr>
              <a:spLocks noChangeArrowheads="1"/>
            </p:cNvSpPr>
            <p:nvPr/>
          </p:nvSpPr>
          <p:spPr bwMode="auto">
            <a:xfrm>
              <a:off x="3157538"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01" name="Rectangle 462"/>
            <p:cNvSpPr>
              <a:spLocks noChangeArrowheads="1"/>
            </p:cNvSpPr>
            <p:nvPr/>
          </p:nvSpPr>
          <p:spPr bwMode="auto">
            <a:xfrm>
              <a:off x="3159386" y="3780771"/>
              <a:ext cx="170929"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生技部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02" name="组合 601"/>
          <p:cNvGrpSpPr/>
          <p:nvPr/>
        </p:nvGrpSpPr>
        <p:grpSpPr bwMode="auto">
          <a:xfrm>
            <a:off x="3478213" y="4830763"/>
            <a:ext cx="301625" cy="1508125"/>
            <a:chOff x="2926531" y="3695701"/>
            <a:chExt cx="175444" cy="908050"/>
          </a:xfrm>
          <a:effectLst/>
        </p:grpSpPr>
        <p:sp>
          <p:nvSpPr>
            <p:cNvPr id="603" name="Rectangle 338"/>
            <p:cNvSpPr>
              <a:spLocks noChangeArrowheads="1"/>
            </p:cNvSpPr>
            <p:nvPr/>
          </p:nvSpPr>
          <p:spPr bwMode="auto">
            <a:xfrm>
              <a:off x="2927454" y="3695701"/>
              <a:ext cx="174521"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04" name="Rectangle 463"/>
            <p:cNvSpPr>
              <a:spLocks noChangeArrowheads="1"/>
            </p:cNvSpPr>
            <p:nvPr/>
          </p:nvSpPr>
          <p:spPr bwMode="auto">
            <a:xfrm>
              <a:off x="2926531" y="3780771"/>
              <a:ext cx="169904"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化工厂</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05" name="组合 604"/>
          <p:cNvGrpSpPr/>
          <p:nvPr/>
        </p:nvGrpSpPr>
        <p:grpSpPr bwMode="auto">
          <a:xfrm>
            <a:off x="3124200" y="4830763"/>
            <a:ext cx="301625" cy="1508125"/>
            <a:chOff x="2697163" y="3695701"/>
            <a:chExt cx="174625" cy="908050"/>
          </a:xfrm>
          <a:effectLst/>
        </p:grpSpPr>
        <p:sp>
          <p:nvSpPr>
            <p:cNvPr id="606" name="Rectangle 337"/>
            <p:cNvSpPr>
              <a:spLocks noChangeArrowheads="1"/>
            </p:cNvSpPr>
            <p:nvPr/>
          </p:nvSpPr>
          <p:spPr bwMode="auto">
            <a:xfrm>
              <a:off x="2697163"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07" name="Rectangle 464"/>
            <p:cNvSpPr>
              <a:spLocks noChangeArrowheads="1"/>
            </p:cNvSpPr>
            <p:nvPr/>
          </p:nvSpPr>
          <p:spPr bwMode="auto">
            <a:xfrm>
              <a:off x="2700839" y="3780771"/>
              <a:ext cx="170030"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电子厂</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08" name="组合 607"/>
          <p:cNvGrpSpPr/>
          <p:nvPr/>
        </p:nvGrpSpPr>
        <p:grpSpPr bwMode="auto">
          <a:xfrm>
            <a:off x="2768600" y="4830763"/>
            <a:ext cx="301625" cy="1508125"/>
            <a:chOff x="2465722" y="3695701"/>
            <a:chExt cx="175878" cy="908050"/>
          </a:xfrm>
          <a:effectLst/>
        </p:grpSpPr>
        <p:sp>
          <p:nvSpPr>
            <p:cNvPr id="609" name="Rectangle 336"/>
            <p:cNvSpPr>
              <a:spLocks noChangeArrowheads="1"/>
            </p:cNvSpPr>
            <p:nvPr/>
          </p:nvSpPr>
          <p:spPr bwMode="auto">
            <a:xfrm>
              <a:off x="2466648" y="3695701"/>
              <a:ext cx="174952"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10" name="Rectangle 465"/>
            <p:cNvSpPr>
              <a:spLocks noChangeArrowheads="1"/>
            </p:cNvSpPr>
            <p:nvPr/>
          </p:nvSpPr>
          <p:spPr bwMode="auto">
            <a:xfrm>
              <a:off x="2465722" y="3780771"/>
              <a:ext cx="170324"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生管部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11" name="组合 610"/>
          <p:cNvGrpSpPr/>
          <p:nvPr/>
        </p:nvGrpSpPr>
        <p:grpSpPr bwMode="auto">
          <a:xfrm>
            <a:off x="2414588" y="4830763"/>
            <a:ext cx="301625" cy="1508125"/>
            <a:chOff x="2235976" y="3695701"/>
            <a:chExt cx="175437" cy="908050"/>
          </a:xfrm>
          <a:effectLst/>
        </p:grpSpPr>
        <p:sp>
          <p:nvSpPr>
            <p:cNvPr id="612" name="Rectangle 335"/>
            <p:cNvSpPr>
              <a:spLocks noChangeArrowheads="1"/>
            </p:cNvSpPr>
            <p:nvPr/>
          </p:nvSpPr>
          <p:spPr bwMode="auto">
            <a:xfrm>
              <a:off x="2236899" y="3695701"/>
              <a:ext cx="174514"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13" name="Rectangle 466"/>
            <p:cNvSpPr>
              <a:spLocks noChangeArrowheads="1"/>
            </p:cNvSpPr>
            <p:nvPr/>
          </p:nvSpPr>
          <p:spPr bwMode="auto">
            <a:xfrm>
              <a:off x="2235976" y="3780771"/>
              <a:ext cx="169897" cy="271459"/>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仓库</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14" name="组合 613"/>
          <p:cNvGrpSpPr/>
          <p:nvPr/>
        </p:nvGrpSpPr>
        <p:grpSpPr bwMode="auto">
          <a:xfrm>
            <a:off x="2055813" y="4830763"/>
            <a:ext cx="301625" cy="1508125"/>
            <a:chOff x="2003602" y="3695701"/>
            <a:chExt cx="174625" cy="908050"/>
          </a:xfrm>
          <a:effectLst/>
        </p:grpSpPr>
        <p:sp>
          <p:nvSpPr>
            <p:cNvPr id="615" name="Rectangle 334"/>
            <p:cNvSpPr>
              <a:spLocks noChangeArrowheads="1"/>
            </p:cNvSpPr>
            <p:nvPr/>
          </p:nvSpPr>
          <p:spPr bwMode="auto">
            <a:xfrm>
              <a:off x="2003602"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16" name="Rectangle 467"/>
            <p:cNvSpPr>
              <a:spLocks noChangeArrowheads="1"/>
            </p:cNvSpPr>
            <p:nvPr/>
          </p:nvSpPr>
          <p:spPr bwMode="auto">
            <a:xfrm>
              <a:off x="2005440" y="3780771"/>
              <a:ext cx="170949" cy="399542"/>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采购部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17" name="组合 616"/>
          <p:cNvGrpSpPr/>
          <p:nvPr/>
        </p:nvGrpSpPr>
        <p:grpSpPr bwMode="auto">
          <a:xfrm>
            <a:off x="1701800" y="4830763"/>
            <a:ext cx="300038" cy="1508125"/>
            <a:chOff x="1773415" y="3695701"/>
            <a:chExt cx="174625" cy="908050"/>
          </a:xfrm>
          <a:effectLst/>
        </p:grpSpPr>
        <p:sp>
          <p:nvSpPr>
            <p:cNvPr id="618" name="Rectangle 333"/>
            <p:cNvSpPr>
              <a:spLocks noChangeArrowheads="1"/>
            </p:cNvSpPr>
            <p:nvPr/>
          </p:nvSpPr>
          <p:spPr bwMode="auto">
            <a:xfrm>
              <a:off x="1773415" y="3695701"/>
              <a:ext cx="174625"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19" name="Rectangle 468"/>
            <p:cNvSpPr>
              <a:spLocks noChangeArrowheads="1"/>
            </p:cNvSpPr>
            <p:nvPr/>
          </p:nvSpPr>
          <p:spPr bwMode="auto">
            <a:xfrm>
              <a:off x="1775263" y="3780771"/>
              <a:ext cx="170929" cy="653796"/>
            </a:xfrm>
            <a:prstGeom prst="rect">
              <a:avLst/>
            </a:prstGeom>
            <a:noFill/>
            <a:ln w="9525" cap="flat" cmpd="sng" algn="ctr">
              <a:noFill/>
              <a:prstDash val="solid"/>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化工开发部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20" name="组合 619"/>
          <p:cNvGrpSpPr/>
          <p:nvPr/>
        </p:nvGrpSpPr>
        <p:grpSpPr bwMode="auto">
          <a:xfrm>
            <a:off x="1344613" y="4830763"/>
            <a:ext cx="303212" cy="1508125"/>
            <a:chOff x="1542035" y="3695701"/>
            <a:chExt cx="176213" cy="908050"/>
          </a:xfrm>
          <a:effectLst/>
        </p:grpSpPr>
        <p:sp>
          <p:nvSpPr>
            <p:cNvPr id="621" name="Rectangle 332"/>
            <p:cNvSpPr>
              <a:spLocks noChangeArrowheads="1"/>
            </p:cNvSpPr>
            <p:nvPr/>
          </p:nvSpPr>
          <p:spPr bwMode="auto">
            <a:xfrm>
              <a:off x="1542035" y="3695701"/>
              <a:ext cx="176213" cy="908050"/>
            </a:xfrm>
            <a:prstGeom prst="rect">
              <a:avLst/>
            </a:prstGeom>
            <a:solidFill>
              <a:sysClr val="window" lastClr="FFFFFF">
                <a:lumMod val="65000"/>
              </a:sysClr>
            </a:soli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22" name="Rectangle 469"/>
            <p:cNvSpPr>
              <a:spLocks noChangeArrowheads="1"/>
            </p:cNvSpPr>
            <p:nvPr/>
          </p:nvSpPr>
          <p:spPr bwMode="auto">
            <a:xfrm>
              <a:off x="1544802" y="3780771"/>
              <a:ext cx="170678" cy="653796"/>
            </a:xfrm>
            <a:prstGeom prst="rect">
              <a:avLst/>
            </a:prstGeom>
            <a:noFill/>
            <a:ln w="9525" cap="flat" cmpd="sng" algn="ctr">
              <a:noFill/>
              <a:prstDash val="solid"/>
              <a:miter lim="800000"/>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ts val="1600"/>
                </a:lnSpc>
                <a:spcBef>
                  <a:spcPct val="0"/>
                </a:spcBef>
                <a:spcAft>
                  <a:spcPct val="0"/>
                </a:spcAft>
                <a:buClrTx/>
                <a:buSzTx/>
                <a:buFontTx/>
                <a:buNone/>
                <a:defRPr/>
              </a:pPr>
              <a:r>
                <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电子开发部</a:t>
              </a:r>
              <a:endParaRPr kumimoji="0" lang="zh-CN" altLang="en-US" sz="1465"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23" name="组合 622"/>
          <p:cNvGrpSpPr/>
          <p:nvPr/>
        </p:nvGrpSpPr>
        <p:grpSpPr bwMode="auto">
          <a:xfrm>
            <a:off x="5389563" y="1092200"/>
            <a:ext cx="1416050" cy="341313"/>
            <a:chOff x="3846513" y="915988"/>
            <a:chExt cx="1062038" cy="206375"/>
          </a:xfrm>
          <a:effectLst>
            <a:outerShdw blurRad="254000" dist="127000" dir="8100000" algn="tr" rotWithShape="0">
              <a:prstClr val="black">
                <a:alpha val="40000"/>
              </a:prstClr>
            </a:outerShdw>
          </a:effectLst>
        </p:grpSpPr>
        <p:sp>
          <p:nvSpPr>
            <p:cNvPr id="624" name="Rectangle 318"/>
            <p:cNvSpPr>
              <a:spLocks noChangeArrowheads="1"/>
            </p:cNvSpPr>
            <p:nvPr/>
          </p:nvSpPr>
          <p:spPr bwMode="auto">
            <a:xfrm>
              <a:off x="3846513" y="915988"/>
              <a:ext cx="1062038" cy="206375"/>
            </a:xfrm>
            <a:prstGeom prst="rect">
              <a:avLst/>
            </a:prstGeom>
            <a:gradFill flip="none" rotWithShape="1">
              <a:gsLst>
                <a:gs pos="0">
                  <a:srgbClr val="1AB9E6">
                    <a:alpha val="70000"/>
                  </a:srgbClr>
                </a:gs>
                <a:gs pos="100000">
                  <a:srgbClr val="40CDAC">
                    <a:alpha val="70000"/>
                  </a:srgbClr>
                </a:gs>
              </a:gsLst>
              <a:lin ang="2700000" scaled="1"/>
              <a:tileRect/>
            </a:gradFill>
            <a:ln w="9525" cap="flat" cmpd="sng" algn="ctr">
              <a:noFill/>
              <a:prstDash val="soli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625" name="Rectangle 429"/>
            <p:cNvSpPr>
              <a:spLocks noChangeArrowheads="1"/>
            </p:cNvSpPr>
            <p:nvPr/>
          </p:nvSpPr>
          <p:spPr bwMode="auto">
            <a:xfrm>
              <a:off x="3983435" y="925587"/>
              <a:ext cx="788194" cy="187177"/>
            </a:xfrm>
            <a:prstGeom prst="rect">
              <a:avLst/>
            </a:prstGeom>
            <a:noFill/>
            <a:ln w="9525" cap="flat" cmpd="sng" algn="ctr">
              <a:noFill/>
              <a:prstDash val="solid"/>
              <a:miter lim="800000"/>
            </a:ln>
            <a:effectLst>
              <a:outerShdw blurRad="203200" dist="127000" dir="8100000" sx="102000" sy="102000" algn="tr" rotWithShape="0">
                <a:prstClr val="black">
                  <a:alpha val="30000"/>
                </a:prstClr>
              </a:out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35" b="1"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董事会</a:t>
              </a:r>
              <a:endParaRPr kumimoji="0" lang="zh-CN" altLang="en-US" sz="1735" b="1"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3" presetClass="entr" presetSubtype="528"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 calcmode="lin" valueType="num">
                                          <p:cBhvr>
                                            <p:cTn id="16" dur="500" fill="hold"/>
                                            <p:tgtEl>
                                              <p:spTgt spid="623"/>
                                            </p:tgtEl>
                                            <p:attrNameLst>
                                              <p:attrName>ppt_w</p:attrName>
                                            </p:attrNameLst>
                                          </p:cBhvr>
                                          <p:tavLst>
                                            <p:tav tm="0">
                                              <p:val>
                                                <p:fltVal val="0"/>
                                              </p:val>
                                            </p:tav>
                                            <p:tav tm="100000">
                                              <p:val>
                                                <p:strVal val="#ppt_w"/>
                                              </p:val>
                                            </p:tav>
                                          </p:tavLst>
                                        </p:anim>
                                        <p:anim calcmode="lin" valueType="num">
                                          <p:cBhvr>
                                            <p:cTn id="17" dur="500" fill="hold"/>
                                            <p:tgtEl>
                                              <p:spTgt spid="623"/>
                                            </p:tgtEl>
                                            <p:attrNameLst>
                                              <p:attrName>ppt_h</p:attrName>
                                            </p:attrNameLst>
                                          </p:cBhvr>
                                          <p:tavLst>
                                            <p:tav tm="0">
                                              <p:val>
                                                <p:fltVal val="0"/>
                                              </p:val>
                                            </p:tav>
                                            <p:tav tm="100000">
                                              <p:val>
                                                <p:strVal val="#ppt_h"/>
                                              </p:val>
                                            </p:tav>
                                          </p:tavLst>
                                        </p:anim>
                                        <p:animEffect transition="in" filter="fade">
                                          <p:cBhvr>
                                            <p:cTn id="18" dur="500"/>
                                            <p:tgtEl>
                                              <p:spTgt spid="623"/>
                                            </p:tgtEl>
                                          </p:cBhvr>
                                        </p:animEffect>
                                        <p:anim calcmode="lin" valueType="num">
                                          <p:cBhvr>
                                            <p:cTn id="19" dur="500" fill="hold"/>
                                            <p:tgtEl>
                                              <p:spTgt spid="623"/>
                                            </p:tgtEl>
                                            <p:attrNameLst>
                                              <p:attrName>ppt_x</p:attrName>
                                            </p:attrNameLst>
                                          </p:cBhvr>
                                          <p:tavLst>
                                            <p:tav tm="0">
                                              <p:val>
                                                <p:fltVal val="0.5"/>
                                              </p:val>
                                            </p:tav>
                                            <p:tav tm="100000">
                                              <p:val>
                                                <p:strVal val="#ppt_x"/>
                                              </p:val>
                                            </p:tav>
                                          </p:tavLst>
                                        </p:anim>
                                        <p:anim calcmode="lin" valueType="num">
                                          <p:cBhvr>
                                            <p:cTn id="20" dur="500" fill="hold"/>
                                            <p:tgtEl>
                                              <p:spTgt spid="623"/>
                                            </p:tgtEl>
                                            <p:attrNameLst>
                                              <p:attrName>ppt_y</p:attrName>
                                            </p:attrNameLst>
                                          </p:cBhvr>
                                          <p:tavLst>
                                            <p:tav tm="0">
                                              <p:val>
                                                <p:fltVal val="0.5"/>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430"/>
                                            </p:tgtEl>
                                            <p:attrNameLst>
                                              <p:attrName>style.visibility</p:attrName>
                                            </p:attrNameLst>
                                          </p:cBhvr>
                                          <p:to>
                                            <p:strVal val="visible"/>
                                          </p:to>
                                        </p:set>
                                        <p:animEffect transition="in" filter="wipe(up)">
                                          <p:cBhvr>
                                            <p:cTn id="24" dur="500"/>
                                            <p:tgtEl>
                                              <p:spTgt spid="430"/>
                                            </p:tgtEl>
                                          </p:cBhvr>
                                        </p:animEffect>
                                      </p:childTnLst>
                                    </p:cTn>
                                  </p:par>
                                </p:childTnLst>
                              </p:cTn>
                            </p:par>
                            <p:par>
                              <p:cTn id="25" fill="hold">
                                <p:stCondLst>
                                  <p:cond delay="3000"/>
                                </p:stCondLst>
                                <p:childTnLst>
                                  <p:par>
                                    <p:cTn id="26" presetID="53" presetClass="entr" presetSubtype="528" fill="hold" nodeType="afterEffect">
                                      <p:stCondLst>
                                        <p:cond delay="0"/>
                                      </p:stCondLst>
                                      <p:childTnLst>
                                        <p:set>
                                          <p:cBhvr>
                                            <p:cTn id="27" dur="1" fill="hold">
                                              <p:stCondLst>
                                                <p:cond delay="0"/>
                                              </p:stCondLst>
                                            </p:cTn>
                                            <p:tgtEl>
                                              <p:spTgt spid="500"/>
                                            </p:tgtEl>
                                            <p:attrNameLst>
                                              <p:attrName>style.visibility</p:attrName>
                                            </p:attrNameLst>
                                          </p:cBhvr>
                                          <p:to>
                                            <p:strVal val="visible"/>
                                          </p:to>
                                        </p:set>
                                        <p:anim calcmode="lin" valueType="num">
                                          <p:cBhvr>
                                            <p:cTn id="28" dur="500" fill="hold"/>
                                            <p:tgtEl>
                                              <p:spTgt spid="500"/>
                                            </p:tgtEl>
                                            <p:attrNameLst>
                                              <p:attrName>ppt_w</p:attrName>
                                            </p:attrNameLst>
                                          </p:cBhvr>
                                          <p:tavLst>
                                            <p:tav tm="0">
                                              <p:val>
                                                <p:fltVal val="0"/>
                                              </p:val>
                                            </p:tav>
                                            <p:tav tm="100000">
                                              <p:val>
                                                <p:strVal val="#ppt_w"/>
                                              </p:val>
                                            </p:tav>
                                          </p:tavLst>
                                        </p:anim>
                                        <p:anim calcmode="lin" valueType="num">
                                          <p:cBhvr>
                                            <p:cTn id="29" dur="500" fill="hold"/>
                                            <p:tgtEl>
                                              <p:spTgt spid="500"/>
                                            </p:tgtEl>
                                            <p:attrNameLst>
                                              <p:attrName>ppt_h</p:attrName>
                                            </p:attrNameLst>
                                          </p:cBhvr>
                                          <p:tavLst>
                                            <p:tav tm="0">
                                              <p:val>
                                                <p:fltVal val="0"/>
                                              </p:val>
                                            </p:tav>
                                            <p:tav tm="100000">
                                              <p:val>
                                                <p:strVal val="#ppt_h"/>
                                              </p:val>
                                            </p:tav>
                                          </p:tavLst>
                                        </p:anim>
                                        <p:animEffect transition="in" filter="fade">
                                          <p:cBhvr>
                                            <p:cTn id="30" dur="500"/>
                                            <p:tgtEl>
                                              <p:spTgt spid="500"/>
                                            </p:tgtEl>
                                          </p:cBhvr>
                                        </p:animEffect>
                                        <p:anim calcmode="lin" valueType="num">
                                          <p:cBhvr>
                                            <p:cTn id="31" dur="500" fill="hold"/>
                                            <p:tgtEl>
                                              <p:spTgt spid="500"/>
                                            </p:tgtEl>
                                            <p:attrNameLst>
                                              <p:attrName>ppt_x</p:attrName>
                                            </p:attrNameLst>
                                          </p:cBhvr>
                                          <p:tavLst>
                                            <p:tav tm="0">
                                              <p:val>
                                                <p:fltVal val="0.5"/>
                                              </p:val>
                                            </p:tav>
                                            <p:tav tm="100000">
                                              <p:val>
                                                <p:strVal val="#ppt_x"/>
                                              </p:val>
                                            </p:tav>
                                          </p:tavLst>
                                        </p:anim>
                                        <p:anim calcmode="lin" valueType="num">
                                          <p:cBhvr>
                                            <p:cTn id="32" dur="500" fill="hold"/>
                                            <p:tgtEl>
                                              <p:spTgt spid="500"/>
                                            </p:tgtEl>
                                            <p:attrNameLst>
                                              <p:attrName>ppt_y</p:attrName>
                                            </p:attrNameLst>
                                          </p:cBhvr>
                                          <p:tavLst>
                                            <p:tav tm="0">
                                              <p:val>
                                                <p:fltVal val="0.5"/>
                                              </p:val>
                                            </p:tav>
                                            <p:tav tm="100000">
                                              <p:val>
                                                <p:strVal val="#ppt_y"/>
                                              </p:val>
                                            </p:tav>
                                          </p:tavLst>
                                        </p:anim>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431"/>
                                            </p:tgtEl>
                                            <p:attrNameLst>
                                              <p:attrName>style.visibility</p:attrName>
                                            </p:attrNameLst>
                                          </p:cBhvr>
                                          <p:to>
                                            <p:strVal val="visible"/>
                                          </p:to>
                                        </p:set>
                                        <p:animEffect transition="in" filter="wipe(up)">
                                          <p:cBhvr>
                                            <p:cTn id="36" dur="500"/>
                                            <p:tgtEl>
                                              <p:spTgt spid="431"/>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503"/>
                                            </p:tgtEl>
                                            <p:attrNameLst>
                                              <p:attrName>style.visibility</p:attrName>
                                            </p:attrNameLst>
                                          </p:cBhvr>
                                          <p:to>
                                            <p:strVal val="visible"/>
                                          </p:to>
                                        </p:set>
                                        <p:anim calcmode="lin" valueType="num">
                                          <p:cBhvr>
                                            <p:cTn id="40" dur="500" fill="hold"/>
                                            <p:tgtEl>
                                              <p:spTgt spid="503"/>
                                            </p:tgtEl>
                                            <p:attrNameLst>
                                              <p:attrName>ppt_w</p:attrName>
                                            </p:attrNameLst>
                                          </p:cBhvr>
                                          <p:tavLst>
                                            <p:tav tm="0">
                                              <p:val>
                                                <p:fltVal val="0"/>
                                              </p:val>
                                            </p:tav>
                                            <p:tav tm="100000">
                                              <p:val>
                                                <p:strVal val="#ppt_w"/>
                                              </p:val>
                                            </p:tav>
                                          </p:tavLst>
                                        </p:anim>
                                        <p:anim calcmode="lin" valueType="num">
                                          <p:cBhvr>
                                            <p:cTn id="41" dur="500" fill="hold"/>
                                            <p:tgtEl>
                                              <p:spTgt spid="503"/>
                                            </p:tgtEl>
                                            <p:attrNameLst>
                                              <p:attrName>ppt_h</p:attrName>
                                            </p:attrNameLst>
                                          </p:cBhvr>
                                          <p:tavLst>
                                            <p:tav tm="0">
                                              <p:val>
                                                <p:fltVal val="0"/>
                                              </p:val>
                                            </p:tav>
                                            <p:tav tm="100000">
                                              <p:val>
                                                <p:strVal val="#ppt_h"/>
                                              </p:val>
                                            </p:tav>
                                          </p:tavLst>
                                        </p:anim>
                                        <p:animEffect transition="in" filter="fade">
                                          <p:cBhvr>
                                            <p:cTn id="42" dur="500"/>
                                            <p:tgtEl>
                                              <p:spTgt spid="503"/>
                                            </p:tgtEl>
                                          </p:cBhvr>
                                        </p:animEffect>
                                        <p:anim calcmode="lin" valueType="num">
                                          <p:cBhvr>
                                            <p:cTn id="43" dur="500" fill="hold"/>
                                            <p:tgtEl>
                                              <p:spTgt spid="503"/>
                                            </p:tgtEl>
                                            <p:attrNameLst>
                                              <p:attrName>ppt_x</p:attrName>
                                            </p:attrNameLst>
                                          </p:cBhvr>
                                          <p:tavLst>
                                            <p:tav tm="0">
                                              <p:val>
                                                <p:fltVal val="0.5"/>
                                              </p:val>
                                            </p:tav>
                                            <p:tav tm="100000">
                                              <p:val>
                                                <p:strVal val="#ppt_x"/>
                                              </p:val>
                                            </p:tav>
                                          </p:tavLst>
                                        </p:anim>
                                        <p:anim calcmode="lin" valueType="num">
                                          <p:cBhvr>
                                            <p:cTn id="44" dur="500" fill="hold"/>
                                            <p:tgtEl>
                                              <p:spTgt spid="50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200"/>
                                      </p:stCondLst>
                                      <p:childTnLst>
                                        <p:set>
                                          <p:cBhvr>
                                            <p:cTn id="46" dur="1" fill="hold">
                                              <p:stCondLst>
                                                <p:cond delay="0"/>
                                              </p:stCondLst>
                                            </p:cTn>
                                            <p:tgtEl>
                                              <p:spTgt spid="506"/>
                                            </p:tgtEl>
                                            <p:attrNameLst>
                                              <p:attrName>style.visibility</p:attrName>
                                            </p:attrNameLst>
                                          </p:cBhvr>
                                          <p:to>
                                            <p:strVal val="visible"/>
                                          </p:to>
                                        </p:set>
                                        <p:anim calcmode="lin" valueType="num">
                                          <p:cBhvr>
                                            <p:cTn id="47" dur="500" fill="hold"/>
                                            <p:tgtEl>
                                              <p:spTgt spid="506"/>
                                            </p:tgtEl>
                                            <p:attrNameLst>
                                              <p:attrName>ppt_w</p:attrName>
                                            </p:attrNameLst>
                                          </p:cBhvr>
                                          <p:tavLst>
                                            <p:tav tm="0">
                                              <p:val>
                                                <p:fltVal val="0"/>
                                              </p:val>
                                            </p:tav>
                                            <p:tav tm="100000">
                                              <p:val>
                                                <p:strVal val="#ppt_w"/>
                                              </p:val>
                                            </p:tav>
                                          </p:tavLst>
                                        </p:anim>
                                        <p:anim calcmode="lin" valueType="num">
                                          <p:cBhvr>
                                            <p:cTn id="48" dur="500" fill="hold"/>
                                            <p:tgtEl>
                                              <p:spTgt spid="506"/>
                                            </p:tgtEl>
                                            <p:attrNameLst>
                                              <p:attrName>ppt_h</p:attrName>
                                            </p:attrNameLst>
                                          </p:cBhvr>
                                          <p:tavLst>
                                            <p:tav tm="0">
                                              <p:val>
                                                <p:fltVal val="0"/>
                                              </p:val>
                                            </p:tav>
                                            <p:tav tm="100000">
                                              <p:val>
                                                <p:strVal val="#ppt_h"/>
                                              </p:val>
                                            </p:tav>
                                          </p:tavLst>
                                        </p:anim>
                                        <p:animEffect transition="in" filter="fade">
                                          <p:cBhvr>
                                            <p:cTn id="49" dur="500"/>
                                            <p:tgtEl>
                                              <p:spTgt spid="506"/>
                                            </p:tgtEl>
                                          </p:cBhvr>
                                        </p:animEffect>
                                        <p:anim calcmode="lin" valueType="num">
                                          <p:cBhvr>
                                            <p:cTn id="50" dur="500" fill="hold"/>
                                            <p:tgtEl>
                                              <p:spTgt spid="506"/>
                                            </p:tgtEl>
                                            <p:attrNameLst>
                                              <p:attrName>ppt_x</p:attrName>
                                            </p:attrNameLst>
                                          </p:cBhvr>
                                          <p:tavLst>
                                            <p:tav tm="0">
                                              <p:val>
                                                <p:fltVal val="0.5"/>
                                              </p:val>
                                            </p:tav>
                                            <p:tav tm="100000">
                                              <p:val>
                                                <p:strVal val="#ppt_x"/>
                                              </p:val>
                                            </p:tav>
                                          </p:tavLst>
                                        </p:anim>
                                        <p:anim calcmode="lin" valueType="num">
                                          <p:cBhvr>
                                            <p:cTn id="51" dur="500" fill="hold"/>
                                            <p:tgtEl>
                                              <p:spTgt spid="506"/>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400"/>
                                      </p:stCondLst>
                                      <p:childTnLst>
                                        <p:set>
                                          <p:cBhvr>
                                            <p:cTn id="53" dur="1" fill="hold">
                                              <p:stCondLst>
                                                <p:cond delay="0"/>
                                              </p:stCondLst>
                                            </p:cTn>
                                            <p:tgtEl>
                                              <p:spTgt spid="509"/>
                                            </p:tgtEl>
                                            <p:attrNameLst>
                                              <p:attrName>style.visibility</p:attrName>
                                            </p:attrNameLst>
                                          </p:cBhvr>
                                          <p:to>
                                            <p:strVal val="visible"/>
                                          </p:to>
                                        </p:set>
                                        <p:anim calcmode="lin" valueType="num">
                                          <p:cBhvr>
                                            <p:cTn id="54" dur="500" fill="hold"/>
                                            <p:tgtEl>
                                              <p:spTgt spid="509"/>
                                            </p:tgtEl>
                                            <p:attrNameLst>
                                              <p:attrName>ppt_w</p:attrName>
                                            </p:attrNameLst>
                                          </p:cBhvr>
                                          <p:tavLst>
                                            <p:tav tm="0">
                                              <p:val>
                                                <p:fltVal val="0"/>
                                              </p:val>
                                            </p:tav>
                                            <p:tav tm="100000">
                                              <p:val>
                                                <p:strVal val="#ppt_w"/>
                                              </p:val>
                                            </p:tav>
                                          </p:tavLst>
                                        </p:anim>
                                        <p:anim calcmode="lin" valueType="num">
                                          <p:cBhvr>
                                            <p:cTn id="55" dur="500" fill="hold"/>
                                            <p:tgtEl>
                                              <p:spTgt spid="509"/>
                                            </p:tgtEl>
                                            <p:attrNameLst>
                                              <p:attrName>ppt_h</p:attrName>
                                            </p:attrNameLst>
                                          </p:cBhvr>
                                          <p:tavLst>
                                            <p:tav tm="0">
                                              <p:val>
                                                <p:fltVal val="0"/>
                                              </p:val>
                                            </p:tav>
                                            <p:tav tm="100000">
                                              <p:val>
                                                <p:strVal val="#ppt_h"/>
                                              </p:val>
                                            </p:tav>
                                          </p:tavLst>
                                        </p:anim>
                                        <p:animEffect transition="in" filter="fade">
                                          <p:cBhvr>
                                            <p:cTn id="56" dur="500"/>
                                            <p:tgtEl>
                                              <p:spTgt spid="509"/>
                                            </p:tgtEl>
                                          </p:cBhvr>
                                        </p:animEffect>
                                        <p:anim calcmode="lin" valueType="num">
                                          <p:cBhvr>
                                            <p:cTn id="57" dur="500" fill="hold"/>
                                            <p:tgtEl>
                                              <p:spTgt spid="509"/>
                                            </p:tgtEl>
                                            <p:attrNameLst>
                                              <p:attrName>ppt_x</p:attrName>
                                            </p:attrNameLst>
                                          </p:cBhvr>
                                          <p:tavLst>
                                            <p:tav tm="0">
                                              <p:val>
                                                <p:fltVal val="0.5"/>
                                              </p:val>
                                            </p:tav>
                                            <p:tav tm="100000">
                                              <p:val>
                                                <p:strVal val="#ppt_x"/>
                                              </p:val>
                                            </p:tav>
                                          </p:tavLst>
                                        </p:anim>
                                        <p:anim calcmode="lin" valueType="num">
                                          <p:cBhvr>
                                            <p:cTn id="58" dur="500" fill="hold"/>
                                            <p:tgtEl>
                                              <p:spTgt spid="509"/>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436"/>
                                            </p:tgtEl>
                                            <p:attrNameLst>
                                              <p:attrName>style.visibility</p:attrName>
                                            </p:attrNameLst>
                                          </p:cBhvr>
                                          <p:to>
                                            <p:strVal val="visible"/>
                                          </p:to>
                                        </p:set>
                                        <p:animEffect transition="in" filter="wipe(up)">
                                          <p:cBhvr>
                                            <p:cTn id="62" dur="500"/>
                                            <p:tgtEl>
                                              <p:spTgt spid="436"/>
                                            </p:tgtEl>
                                          </p:cBhvr>
                                        </p:animEffect>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512"/>
                                            </p:tgtEl>
                                            <p:attrNameLst>
                                              <p:attrName>style.visibility</p:attrName>
                                            </p:attrNameLst>
                                          </p:cBhvr>
                                          <p:to>
                                            <p:strVal val="visible"/>
                                          </p:to>
                                        </p:set>
                                        <p:animEffect transition="in" filter="fade">
                                          <p:cBhvr>
                                            <p:cTn id="66" dur="500"/>
                                            <p:tgtEl>
                                              <p:spTgt spid="512"/>
                                            </p:tgtEl>
                                          </p:cBhvr>
                                        </p:animEffect>
                                        <p:anim calcmode="lin" valueType="num">
                                          <p:cBhvr>
                                            <p:cTn id="67" dur="500" fill="hold"/>
                                            <p:tgtEl>
                                              <p:spTgt spid="512"/>
                                            </p:tgtEl>
                                            <p:attrNameLst>
                                              <p:attrName>ppt_x</p:attrName>
                                            </p:attrNameLst>
                                          </p:cBhvr>
                                          <p:tavLst>
                                            <p:tav tm="0">
                                              <p:val>
                                                <p:strVal val="#ppt_x"/>
                                              </p:val>
                                            </p:tav>
                                            <p:tav tm="100000">
                                              <p:val>
                                                <p:strVal val="#ppt_x"/>
                                              </p:val>
                                            </p:tav>
                                          </p:tavLst>
                                        </p:anim>
                                        <p:anim calcmode="lin" valueType="num">
                                          <p:cBhvr>
                                            <p:cTn id="68" dur="500" fill="hold"/>
                                            <p:tgtEl>
                                              <p:spTgt spid="51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515"/>
                                            </p:tgtEl>
                                            <p:attrNameLst>
                                              <p:attrName>style.visibility</p:attrName>
                                            </p:attrNameLst>
                                          </p:cBhvr>
                                          <p:to>
                                            <p:strVal val="visible"/>
                                          </p:to>
                                        </p:set>
                                        <p:animEffect transition="in" filter="fade">
                                          <p:cBhvr>
                                            <p:cTn id="71" dur="500"/>
                                            <p:tgtEl>
                                              <p:spTgt spid="515"/>
                                            </p:tgtEl>
                                          </p:cBhvr>
                                        </p:animEffect>
                                        <p:anim calcmode="lin" valueType="num">
                                          <p:cBhvr>
                                            <p:cTn id="72" dur="500" fill="hold"/>
                                            <p:tgtEl>
                                              <p:spTgt spid="515"/>
                                            </p:tgtEl>
                                            <p:attrNameLst>
                                              <p:attrName>ppt_x</p:attrName>
                                            </p:attrNameLst>
                                          </p:cBhvr>
                                          <p:tavLst>
                                            <p:tav tm="0">
                                              <p:val>
                                                <p:strVal val="#ppt_x"/>
                                              </p:val>
                                            </p:tav>
                                            <p:tav tm="100000">
                                              <p:val>
                                                <p:strVal val="#ppt_x"/>
                                              </p:val>
                                            </p:tav>
                                          </p:tavLst>
                                        </p:anim>
                                        <p:anim calcmode="lin" valueType="num">
                                          <p:cBhvr>
                                            <p:cTn id="73" dur="500" fill="hold"/>
                                            <p:tgtEl>
                                              <p:spTgt spid="51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518"/>
                                            </p:tgtEl>
                                            <p:attrNameLst>
                                              <p:attrName>style.visibility</p:attrName>
                                            </p:attrNameLst>
                                          </p:cBhvr>
                                          <p:to>
                                            <p:strVal val="visible"/>
                                          </p:to>
                                        </p:set>
                                        <p:animEffect transition="in" filter="fade">
                                          <p:cBhvr>
                                            <p:cTn id="76" dur="500"/>
                                            <p:tgtEl>
                                              <p:spTgt spid="518"/>
                                            </p:tgtEl>
                                          </p:cBhvr>
                                        </p:animEffect>
                                        <p:anim calcmode="lin" valueType="num">
                                          <p:cBhvr>
                                            <p:cTn id="77" dur="500" fill="hold"/>
                                            <p:tgtEl>
                                              <p:spTgt spid="518"/>
                                            </p:tgtEl>
                                            <p:attrNameLst>
                                              <p:attrName>ppt_x</p:attrName>
                                            </p:attrNameLst>
                                          </p:cBhvr>
                                          <p:tavLst>
                                            <p:tav tm="0">
                                              <p:val>
                                                <p:strVal val="#ppt_x"/>
                                              </p:val>
                                            </p:tav>
                                            <p:tav tm="100000">
                                              <p:val>
                                                <p:strVal val="#ppt_x"/>
                                              </p:val>
                                            </p:tav>
                                          </p:tavLst>
                                        </p:anim>
                                        <p:anim calcmode="lin" valueType="num">
                                          <p:cBhvr>
                                            <p:cTn id="78" dur="500" fill="hold"/>
                                            <p:tgtEl>
                                              <p:spTgt spid="51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600"/>
                                      </p:stCondLst>
                                      <p:childTnLst>
                                        <p:set>
                                          <p:cBhvr>
                                            <p:cTn id="80" dur="1" fill="hold">
                                              <p:stCondLst>
                                                <p:cond delay="0"/>
                                              </p:stCondLst>
                                            </p:cTn>
                                            <p:tgtEl>
                                              <p:spTgt spid="521"/>
                                            </p:tgtEl>
                                            <p:attrNameLst>
                                              <p:attrName>style.visibility</p:attrName>
                                            </p:attrNameLst>
                                          </p:cBhvr>
                                          <p:to>
                                            <p:strVal val="visible"/>
                                          </p:to>
                                        </p:set>
                                        <p:animEffect transition="in" filter="fade">
                                          <p:cBhvr>
                                            <p:cTn id="81" dur="500"/>
                                            <p:tgtEl>
                                              <p:spTgt spid="521"/>
                                            </p:tgtEl>
                                          </p:cBhvr>
                                        </p:animEffect>
                                        <p:anim calcmode="lin" valueType="num">
                                          <p:cBhvr>
                                            <p:cTn id="82" dur="500" fill="hold"/>
                                            <p:tgtEl>
                                              <p:spTgt spid="521"/>
                                            </p:tgtEl>
                                            <p:attrNameLst>
                                              <p:attrName>ppt_x</p:attrName>
                                            </p:attrNameLst>
                                          </p:cBhvr>
                                          <p:tavLst>
                                            <p:tav tm="0">
                                              <p:val>
                                                <p:strVal val="#ppt_x"/>
                                              </p:val>
                                            </p:tav>
                                            <p:tav tm="100000">
                                              <p:val>
                                                <p:strVal val="#ppt_x"/>
                                              </p:val>
                                            </p:tav>
                                          </p:tavLst>
                                        </p:anim>
                                        <p:anim calcmode="lin" valueType="num">
                                          <p:cBhvr>
                                            <p:cTn id="83" dur="500" fill="hold"/>
                                            <p:tgtEl>
                                              <p:spTgt spid="52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800"/>
                                      </p:stCondLst>
                                      <p:childTnLst>
                                        <p:set>
                                          <p:cBhvr>
                                            <p:cTn id="85" dur="1" fill="hold">
                                              <p:stCondLst>
                                                <p:cond delay="0"/>
                                              </p:stCondLst>
                                            </p:cTn>
                                            <p:tgtEl>
                                              <p:spTgt spid="524"/>
                                            </p:tgtEl>
                                            <p:attrNameLst>
                                              <p:attrName>style.visibility</p:attrName>
                                            </p:attrNameLst>
                                          </p:cBhvr>
                                          <p:to>
                                            <p:strVal val="visible"/>
                                          </p:to>
                                        </p:set>
                                        <p:animEffect transition="in" filter="fade">
                                          <p:cBhvr>
                                            <p:cTn id="86" dur="500"/>
                                            <p:tgtEl>
                                              <p:spTgt spid="524"/>
                                            </p:tgtEl>
                                          </p:cBhvr>
                                        </p:animEffect>
                                        <p:anim calcmode="lin" valueType="num">
                                          <p:cBhvr>
                                            <p:cTn id="87" dur="500" fill="hold"/>
                                            <p:tgtEl>
                                              <p:spTgt spid="524"/>
                                            </p:tgtEl>
                                            <p:attrNameLst>
                                              <p:attrName>ppt_x</p:attrName>
                                            </p:attrNameLst>
                                          </p:cBhvr>
                                          <p:tavLst>
                                            <p:tav tm="0">
                                              <p:val>
                                                <p:strVal val="#ppt_x"/>
                                              </p:val>
                                            </p:tav>
                                            <p:tav tm="100000">
                                              <p:val>
                                                <p:strVal val="#ppt_x"/>
                                              </p:val>
                                            </p:tav>
                                          </p:tavLst>
                                        </p:anim>
                                        <p:anim calcmode="lin" valueType="num">
                                          <p:cBhvr>
                                            <p:cTn id="88" dur="500" fill="hold"/>
                                            <p:tgtEl>
                                              <p:spTgt spid="52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1000"/>
                                      </p:stCondLst>
                                      <p:childTnLst>
                                        <p:set>
                                          <p:cBhvr>
                                            <p:cTn id="90" dur="1" fill="hold">
                                              <p:stCondLst>
                                                <p:cond delay="0"/>
                                              </p:stCondLst>
                                            </p:cTn>
                                            <p:tgtEl>
                                              <p:spTgt spid="527"/>
                                            </p:tgtEl>
                                            <p:attrNameLst>
                                              <p:attrName>style.visibility</p:attrName>
                                            </p:attrNameLst>
                                          </p:cBhvr>
                                          <p:to>
                                            <p:strVal val="visible"/>
                                          </p:to>
                                        </p:set>
                                        <p:animEffect transition="in" filter="fade">
                                          <p:cBhvr>
                                            <p:cTn id="91" dur="500"/>
                                            <p:tgtEl>
                                              <p:spTgt spid="527"/>
                                            </p:tgtEl>
                                          </p:cBhvr>
                                        </p:animEffect>
                                        <p:anim calcmode="lin" valueType="num">
                                          <p:cBhvr>
                                            <p:cTn id="92" dur="500" fill="hold"/>
                                            <p:tgtEl>
                                              <p:spTgt spid="527"/>
                                            </p:tgtEl>
                                            <p:attrNameLst>
                                              <p:attrName>ppt_x</p:attrName>
                                            </p:attrNameLst>
                                          </p:cBhvr>
                                          <p:tavLst>
                                            <p:tav tm="0">
                                              <p:val>
                                                <p:strVal val="#ppt_x"/>
                                              </p:val>
                                            </p:tav>
                                            <p:tav tm="100000">
                                              <p:val>
                                                <p:strVal val="#ppt_x"/>
                                              </p:val>
                                            </p:tav>
                                          </p:tavLst>
                                        </p:anim>
                                        <p:anim calcmode="lin" valueType="num">
                                          <p:cBhvr>
                                            <p:cTn id="93" dur="500" fill="hold"/>
                                            <p:tgtEl>
                                              <p:spTgt spid="52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1200"/>
                                      </p:stCondLst>
                                      <p:childTnLst>
                                        <p:set>
                                          <p:cBhvr>
                                            <p:cTn id="95" dur="1" fill="hold">
                                              <p:stCondLst>
                                                <p:cond delay="0"/>
                                              </p:stCondLst>
                                            </p:cTn>
                                            <p:tgtEl>
                                              <p:spTgt spid="530"/>
                                            </p:tgtEl>
                                            <p:attrNameLst>
                                              <p:attrName>style.visibility</p:attrName>
                                            </p:attrNameLst>
                                          </p:cBhvr>
                                          <p:to>
                                            <p:strVal val="visible"/>
                                          </p:to>
                                        </p:set>
                                        <p:animEffect transition="in" filter="fade">
                                          <p:cBhvr>
                                            <p:cTn id="96" dur="500"/>
                                            <p:tgtEl>
                                              <p:spTgt spid="530"/>
                                            </p:tgtEl>
                                          </p:cBhvr>
                                        </p:animEffect>
                                        <p:anim calcmode="lin" valueType="num">
                                          <p:cBhvr>
                                            <p:cTn id="97" dur="500" fill="hold"/>
                                            <p:tgtEl>
                                              <p:spTgt spid="530"/>
                                            </p:tgtEl>
                                            <p:attrNameLst>
                                              <p:attrName>ppt_x</p:attrName>
                                            </p:attrNameLst>
                                          </p:cBhvr>
                                          <p:tavLst>
                                            <p:tav tm="0">
                                              <p:val>
                                                <p:strVal val="#ppt_x"/>
                                              </p:val>
                                            </p:tav>
                                            <p:tav tm="100000">
                                              <p:val>
                                                <p:strVal val="#ppt_x"/>
                                              </p:val>
                                            </p:tav>
                                          </p:tavLst>
                                        </p:anim>
                                        <p:anim calcmode="lin" valueType="num">
                                          <p:cBhvr>
                                            <p:cTn id="98" dur="500" fill="hold"/>
                                            <p:tgtEl>
                                              <p:spTgt spid="53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1400"/>
                                      </p:stCondLst>
                                      <p:childTnLst>
                                        <p:set>
                                          <p:cBhvr>
                                            <p:cTn id="100" dur="1" fill="hold">
                                              <p:stCondLst>
                                                <p:cond delay="0"/>
                                              </p:stCondLst>
                                            </p:cTn>
                                            <p:tgtEl>
                                              <p:spTgt spid="533"/>
                                            </p:tgtEl>
                                            <p:attrNameLst>
                                              <p:attrName>style.visibility</p:attrName>
                                            </p:attrNameLst>
                                          </p:cBhvr>
                                          <p:to>
                                            <p:strVal val="visible"/>
                                          </p:to>
                                        </p:set>
                                        <p:animEffect transition="in" filter="fade">
                                          <p:cBhvr>
                                            <p:cTn id="101" dur="500"/>
                                            <p:tgtEl>
                                              <p:spTgt spid="533"/>
                                            </p:tgtEl>
                                          </p:cBhvr>
                                        </p:animEffect>
                                        <p:anim calcmode="lin" valueType="num">
                                          <p:cBhvr>
                                            <p:cTn id="102" dur="500" fill="hold"/>
                                            <p:tgtEl>
                                              <p:spTgt spid="533"/>
                                            </p:tgtEl>
                                            <p:attrNameLst>
                                              <p:attrName>ppt_x</p:attrName>
                                            </p:attrNameLst>
                                          </p:cBhvr>
                                          <p:tavLst>
                                            <p:tav tm="0">
                                              <p:val>
                                                <p:strVal val="#ppt_x"/>
                                              </p:val>
                                            </p:tav>
                                            <p:tav tm="100000">
                                              <p:val>
                                                <p:strVal val="#ppt_x"/>
                                              </p:val>
                                            </p:tav>
                                          </p:tavLst>
                                        </p:anim>
                                        <p:anim calcmode="lin" valueType="num">
                                          <p:cBhvr>
                                            <p:cTn id="103" dur="500" fill="hold"/>
                                            <p:tgtEl>
                                              <p:spTgt spid="53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1600"/>
                                      </p:stCondLst>
                                      <p:childTnLst>
                                        <p:set>
                                          <p:cBhvr>
                                            <p:cTn id="105" dur="1" fill="hold">
                                              <p:stCondLst>
                                                <p:cond delay="0"/>
                                              </p:stCondLst>
                                            </p:cTn>
                                            <p:tgtEl>
                                              <p:spTgt spid="536"/>
                                            </p:tgtEl>
                                            <p:attrNameLst>
                                              <p:attrName>style.visibility</p:attrName>
                                            </p:attrNameLst>
                                          </p:cBhvr>
                                          <p:to>
                                            <p:strVal val="visible"/>
                                          </p:to>
                                        </p:set>
                                        <p:animEffect transition="in" filter="fade">
                                          <p:cBhvr>
                                            <p:cTn id="106" dur="500"/>
                                            <p:tgtEl>
                                              <p:spTgt spid="536"/>
                                            </p:tgtEl>
                                          </p:cBhvr>
                                        </p:animEffect>
                                        <p:anim calcmode="lin" valueType="num">
                                          <p:cBhvr>
                                            <p:cTn id="107" dur="500" fill="hold"/>
                                            <p:tgtEl>
                                              <p:spTgt spid="536"/>
                                            </p:tgtEl>
                                            <p:attrNameLst>
                                              <p:attrName>ppt_x</p:attrName>
                                            </p:attrNameLst>
                                          </p:cBhvr>
                                          <p:tavLst>
                                            <p:tav tm="0">
                                              <p:val>
                                                <p:strVal val="#ppt_x"/>
                                              </p:val>
                                            </p:tav>
                                            <p:tav tm="100000">
                                              <p:val>
                                                <p:strVal val="#ppt_x"/>
                                              </p:val>
                                            </p:tav>
                                          </p:tavLst>
                                        </p:anim>
                                        <p:anim calcmode="lin" valueType="num">
                                          <p:cBhvr>
                                            <p:cTn id="108" dur="500" fill="hold"/>
                                            <p:tgtEl>
                                              <p:spTgt spid="53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1800"/>
                                      </p:stCondLst>
                                      <p:childTnLst>
                                        <p:set>
                                          <p:cBhvr>
                                            <p:cTn id="110" dur="1" fill="hold">
                                              <p:stCondLst>
                                                <p:cond delay="0"/>
                                              </p:stCondLst>
                                            </p:cTn>
                                            <p:tgtEl>
                                              <p:spTgt spid="539"/>
                                            </p:tgtEl>
                                            <p:attrNameLst>
                                              <p:attrName>style.visibility</p:attrName>
                                            </p:attrNameLst>
                                          </p:cBhvr>
                                          <p:to>
                                            <p:strVal val="visible"/>
                                          </p:to>
                                        </p:set>
                                        <p:animEffect transition="in" filter="fade">
                                          <p:cBhvr>
                                            <p:cTn id="111" dur="500"/>
                                            <p:tgtEl>
                                              <p:spTgt spid="539"/>
                                            </p:tgtEl>
                                          </p:cBhvr>
                                        </p:animEffect>
                                        <p:anim calcmode="lin" valueType="num">
                                          <p:cBhvr>
                                            <p:cTn id="112" dur="500" fill="hold"/>
                                            <p:tgtEl>
                                              <p:spTgt spid="539"/>
                                            </p:tgtEl>
                                            <p:attrNameLst>
                                              <p:attrName>ppt_x</p:attrName>
                                            </p:attrNameLst>
                                          </p:cBhvr>
                                          <p:tavLst>
                                            <p:tav tm="0">
                                              <p:val>
                                                <p:strVal val="#ppt_x"/>
                                              </p:val>
                                            </p:tav>
                                            <p:tav tm="100000">
                                              <p:val>
                                                <p:strVal val="#ppt_x"/>
                                              </p:val>
                                            </p:tav>
                                          </p:tavLst>
                                        </p:anim>
                                        <p:anim calcmode="lin" valueType="num">
                                          <p:cBhvr>
                                            <p:cTn id="113" dur="500" fill="hold"/>
                                            <p:tgtEl>
                                              <p:spTgt spid="539"/>
                                            </p:tgtEl>
                                            <p:attrNameLst>
                                              <p:attrName>ppt_y</p:attrName>
                                            </p:attrNameLst>
                                          </p:cBhvr>
                                          <p:tavLst>
                                            <p:tav tm="0">
                                              <p:val>
                                                <p:strVal val="#ppt_y+.1"/>
                                              </p:val>
                                            </p:tav>
                                            <p:tav tm="100000">
                                              <p:val>
                                                <p:strVal val="#ppt_y"/>
                                              </p:val>
                                            </p:tav>
                                          </p:tavLst>
                                        </p:anim>
                                      </p:childTnLst>
                                    </p:cTn>
                                  </p:par>
                                </p:childTnLst>
                              </p:cTn>
                            </p:par>
                            <p:par>
                              <p:cTn id="114" fill="hold">
                                <p:stCondLst>
                                  <p:cond delay="5500"/>
                                </p:stCondLst>
                                <p:childTnLst>
                                  <p:par>
                                    <p:cTn id="115" presetID="22" presetClass="entr" presetSubtype="1" fill="hold" nodeType="afterEffect">
                                      <p:stCondLst>
                                        <p:cond delay="0"/>
                                      </p:stCondLst>
                                      <p:childTnLst>
                                        <p:set>
                                          <p:cBhvr>
                                            <p:cTn id="116" dur="1" fill="hold">
                                              <p:stCondLst>
                                                <p:cond delay="0"/>
                                              </p:stCondLst>
                                            </p:cTn>
                                            <p:tgtEl>
                                              <p:spTgt spid="453"/>
                                            </p:tgtEl>
                                            <p:attrNameLst>
                                              <p:attrName>style.visibility</p:attrName>
                                            </p:attrNameLst>
                                          </p:cBhvr>
                                          <p:to>
                                            <p:strVal val="visible"/>
                                          </p:to>
                                        </p:set>
                                        <p:animEffect transition="in" filter="wipe(up)">
                                          <p:cBhvr>
                                            <p:cTn id="117" dur="500"/>
                                            <p:tgtEl>
                                              <p:spTgt spid="453"/>
                                            </p:tgtEl>
                                          </p:cBhvr>
                                        </p:animEffect>
                                      </p:childTnLst>
                                    </p:cTn>
                                  </p:par>
                                </p:childTnLst>
                              </p:cTn>
                            </p:par>
                            <p:par>
                              <p:cTn id="118" fill="hold">
                                <p:stCondLst>
                                  <p:cond delay="6000"/>
                                </p:stCondLst>
                                <p:childTnLst>
                                  <p:par>
                                    <p:cTn id="119" presetID="42" presetClass="entr" presetSubtype="0" fill="hold" nodeType="afterEffect">
                                      <p:stCondLst>
                                        <p:cond delay="0"/>
                                      </p:stCondLst>
                                      <p:childTnLst>
                                        <p:set>
                                          <p:cBhvr>
                                            <p:cTn id="120" dur="1" fill="hold">
                                              <p:stCondLst>
                                                <p:cond delay="0"/>
                                              </p:stCondLst>
                                            </p:cTn>
                                            <p:tgtEl>
                                              <p:spTgt spid="542"/>
                                            </p:tgtEl>
                                            <p:attrNameLst>
                                              <p:attrName>style.visibility</p:attrName>
                                            </p:attrNameLst>
                                          </p:cBhvr>
                                          <p:to>
                                            <p:strVal val="visible"/>
                                          </p:to>
                                        </p:set>
                                        <p:animEffect transition="in" filter="fade">
                                          <p:cBhvr>
                                            <p:cTn id="121" dur="500"/>
                                            <p:tgtEl>
                                              <p:spTgt spid="542"/>
                                            </p:tgtEl>
                                          </p:cBhvr>
                                        </p:animEffect>
                                        <p:anim calcmode="lin" valueType="num">
                                          <p:cBhvr>
                                            <p:cTn id="122" dur="500" fill="hold"/>
                                            <p:tgtEl>
                                              <p:spTgt spid="542"/>
                                            </p:tgtEl>
                                            <p:attrNameLst>
                                              <p:attrName>ppt_x</p:attrName>
                                            </p:attrNameLst>
                                          </p:cBhvr>
                                          <p:tavLst>
                                            <p:tav tm="0">
                                              <p:val>
                                                <p:strVal val="#ppt_x"/>
                                              </p:val>
                                            </p:tav>
                                            <p:tav tm="100000">
                                              <p:val>
                                                <p:strVal val="#ppt_x"/>
                                              </p:val>
                                            </p:tav>
                                          </p:tavLst>
                                        </p:anim>
                                        <p:anim calcmode="lin" valueType="num">
                                          <p:cBhvr>
                                            <p:cTn id="123" dur="500" fill="hold"/>
                                            <p:tgtEl>
                                              <p:spTgt spid="54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100"/>
                                      </p:stCondLst>
                                      <p:childTnLst>
                                        <p:set>
                                          <p:cBhvr>
                                            <p:cTn id="125" dur="1" fill="hold">
                                              <p:stCondLst>
                                                <p:cond delay="0"/>
                                              </p:stCondLst>
                                            </p:cTn>
                                            <p:tgtEl>
                                              <p:spTgt spid="545"/>
                                            </p:tgtEl>
                                            <p:attrNameLst>
                                              <p:attrName>style.visibility</p:attrName>
                                            </p:attrNameLst>
                                          </p:cBhvr>
                                          <p:to>
                                            <p:strVal val="visible"/>
                                          </p:to>
                                        </p:set>
                                        <p:animEffect transition="in" filter="fade">
                                          <p:cBhvr>
                                            <p:cTn id="126" dur="500"/>
                                            <p:tgtEl>
                                              <p:spTgt spid="545"/>
                                            </p:tgtEl>
                                          </p:cBhvr>
                                        </p:animEffect>
                                        <p:anim calcmode="lin" valueType="num">
                                          <p:cBhvr>
                                            <p:cTn id="127" dur="500" fill="hold"/>
                                            <p:tgtEl>
                                              <p:spTgt spid="545"/>
                                            </p:tgtEl>
                                            <p:attrNameLst>
                                              <p:attrName>ppt_x</p:attrName>
                                            </p:attrNameLst>
                                          </p:cBhvr>
                                          <p:tavLst>
                                            <p:tav tm="0">
                                              <p:val>
                                                <p:strVal val="#ppt_x"/>
                                              </p:val>
                                            </p:tav>
                                            <p:tav tm="100000">
                                              <p:val>
                                                <p:strVal val="#ppt_x"/>
                                              </p:val>
                                            </p:tav>
                                          </p:tavLst>
                                        </p:anim>
                                        <p:anim calcmode="lin" valueType="num">
                                          <p:cBhvr>
                                            <p:cTn id="128" dur="500" fill="hold"/>
                                            <p:tgtEl>
                                              <p:spTgt spid="545"/>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200"/>
                                      </p:stCondLst>
                                      <p:childTnLst>
                                        <p:set>
                                          <p:cBhvr>
                                            <p:cTn id="130" dur="1" fill="hold">
                                              <p:stCondLst>
                                                <p:cond delay="0"/>
                                              </p:stCondLst>
                                            </p:cTn>
                                            <p:tgtEl>
                                              <p:spTgt spid="548"/>
                                            </p:tgtEl>
                                            <p:attrNameLst>
                                              <p:attrName>style.visibility</p:attrName>
                                            </p:attrNameLst>
                                          </p:cBhvr>
                                          <p:to>
                                            <p:strVal val="visible"/>
                                          </p:to>
                                        </p:set>
                                        <p:animEffect transition="in" filter="fade">
                                          <p:cBhvr>
                                            <p:cTn id="131" dur="500"/>
                                            <p:tgtEl>
                                              <p:spTgt spid="548"/>
                                            </p:tgtEl>
                                          </p:cBhvr>
                                        </p:animEffect>
                                        <p:anim calcmode="lin" valueType="num">
                                          <p:cBhvr>
                                            <p:cTn id="132" dur="500" fill="hold"/>
                                            <p:tgtEl>
                                              <p:spTgt spid="548"/>
                                            </p:tgtEl>
                                            <p:attrNameLst>
                                              <p:attrName>ppt_x</p:attrName>
                                            </p:attrNameLst>
                                          </p:cBhvr>
                                          <p:tavLst>
                                            <p:tav tm="0">
                                              <p:val>
                                                <p:strVal val="#ppt_x"/>
                                              </p:val>
                                            </p:tav>
                                            <p:tav tm="100000">
                                              <p:val>
                                                <p:strVal val="#ppt_x"/>
                                              </p:val>
                                            </p:tav>
                                          </p:tavLst>
                                        </p:anim>
                                        <p:anim calcmode="lin" valueType="num">
                                          <p:cBhvr>
                                            <p:cTn id="133" dur="500" fill="hold"/>
                                            <p:tgtEl>
                                              <p:spTgt spid="54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300"/>
                                      </p:stCondLst>
                                      <p:childTnLst>
                                        <p:set>
                                          <p:cBhvr>
                                            <p:cTn id="135" dur="1" fill="hold">
                                              <p:stCondLst>
                                                <p:cond delay="0"/>
                                              </p:stCondLst>
                                            </p:cTn>
                                            <p:tgtEl>
                                              <p:spTgt spid="551"/>
                                            </p:tgtEl>
                                            <p:attrNameLst>
                                              <p:attrName>style.visibility</p:attrName>
                                            </p:attrNameLst>
                                          </p:cBhvr>
                                          <p:to>
                                            <p:strVal val="visible"/>
                                          </p:to>
                                        </p:set>
                                        <p:animEffect transition="in" filter="fade">
                                          <p:cBhvr>
                                            <p:cTn id="136" dur="500"/>
                                            <p:tgtEl>
                                              <p:spTgt spid="551"/>
                                            </p:tgtEl>
                                          </p:cBhvr>
                                        </p:animEffect>
                                        <p:anim calcmode="lin" valueType="num">
                                          <p:cBhvr>
                                            <p:cTn id="137" dur="500" fill="hold"/>
                                            <p:tgtEl>
                                              <p:spTgt spid="551"/>
                                            </p:tgtEl>
                                            <p:attrNameLst>
                                              <p:attrName>ppt_x</p:attrName>
                                            </p:attrNameLst>
                                          </p:cBhvr>
                                          <p:tavLst>
                                            <p:tav tm="0">
                                              <p:val>
                                                <p:strVal val="#ppt_x"/>
                                              </p:val>
                                            </p:tav>
                                            <p:tav tm="100000">
                                              <p:val>
                                                <p:strVal val="#ppt_x"/>
                                              </p:val>
                                            </p:tav>
                                          </p:tavLst>
                                        </p:anim>
                                        <p:anim calcmode="lin" valueType="num">
                                          <p:cBhvr>
                                            <p:cTn id="138" dur="500" fill="hold"/>
                                            <p:tgtEl>
                                              <p:spTgt spid="55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400"/>
                                      </p:stCondLst>
                                      <p:childTnLst>
                                        <p:set>
                                          <p:cBhvr>
                                            <p:cTn id="140" dur="1" fill="hold">
                                              <p:stCondLst>
                                                <p:cond delay="0"/>
                                              </p:stCondLst>
                                            </p:cTn>
                                            <p:tgtEl>
                                              <p:spTgt spid="554"/>
                                            </p:tgtEl>
                                            <p:attrNameLst>
                                              <p:attrName>style.visibility</p:attrName>
                                            </p:attrNameLst>
                                          </p:cBhvr>
                                          <p:to>
                                            <p:strVal val="visible"/>
                                          </p:to>
                                        </p:set>
                                        <p:animEffect transition="in" filter="fade">
                                          <p:cBhvr>
                                            <p:cTn id="141" dur="500"/>
                                            <p:tgtEl>
                                              <p:spTgt spid="554"/>
                                            </p:tgtEl>
                                          </p:cBhvr>
                                        </p:animEffect>
                                        <p:anim calcmode="lin" valueType="num">
                                          <p:cBhvr>
                                            <p:cTn id="142" dur="500" fill="hold"/>
                                            <p:tgtEl>
                                              <p:spTgt spid="554"/>
                                            </p:tgtEl>
                                            <p:attrNameLst>
                                              <p:attrName>ppt_x</p:attrName>
                                            </p:attrNameLst>
                                          </p:cBhvr>
                                          <p:tavLst>
                                            <p:tav tm="0">
                                              <p:val>
                                                <p:strVal val="#ppt_x"/>
                                              </p:val>
                                            </p:tav>
                                            <p:tav tm="100000">
                                              <p:val>
                                                <p:strVal val="#ppt_x"/>
                                              </p:val>
                                            </p:tav>
                                          </p:tavLst>
                                        </p:anim>
                                        <p:anim calcmode="lin" valueType="num">
                                          <p:cBhvr>
                                            <p:cTn id="143" dur="500" fill="hold"/>
                                            <p:tgtEl>
                                              <p:spTgt spid="554"/>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500"/>
                                      </p:stCondLst>
                                      <p:childTnLst>
                                        <p:set>
                                          <p:cBhvr>
                                            <p:cTn id="145" dur="1" fill="hold">
                                              <p:stCondLst>
                                                <p:cond delay="0"/>
                                              </p:stCondLst>
                                            </p:cTn>
                                            <p:tgtEl>
                                              <p:spTgt spid="557"/>
                                            </p:tgtEl>
                                            <p:attrNameLst>
                                              <p:attrName>style.visibility</p:attrName>
                                            </p:attrNameLst>
                                          </p:cBhvr>
                                          <p:to>
                                            <p:strVal val="visible"/>
                                          </p:to>
                                        </p:set>
                                        <p:animEffect transition="in" filter="fade">
                                          <p:cBhvr>
                                            <p:cTn id="146" dur="500"/>
                                            <p:tgtEl>
                                              <p:spTgt spid="557"/>
                                            </p:tgtEl>
                                          </p:cBhvr>
                                        </p:animEffect>
                                        <p:anim calcmode="lin" valueType="num">
                                          <p:cBhvr>
                                            <p:cTn id="147" dur="500" fill="hold"/>
                                            <p:tgtEl>
                                              <p:spTgt spid="557"/>
                                            </p:tgtEl>
                                            <p:attrNameLst>
                                              <p:attrName>ppt_x</p:attrName>
                                            </p:attrNameLst>
                                          </p:cBhvr>
                                          <p:tavLst>
                                            <p:tav tm="0">
                                              <p:val>
                                                <p:strVal val="#ppt_x"/>
                                              </p:val>
                                            </p:tav>
                                            <p:tav tm="100000">
                                              <p:val>
                                                <p:strVal val="#ppt_x"/>
                                              </p:val>
                                            </p:tav>
                                          </p:tavLst>
                                        </p:anim>
                                        <p:anim calcmode="lin" valueType="num">
                                          <p:cBhvr>
                                            <p:cTn id="148" dur="500" fill="hold"/>
                                            <p:tgtEl>
                                              <p:spTgt spid="557"/>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600"/>
                                      </p:stCondLst>
                                      <p:childTnLst>
                                        <p:set>
                                          <p:cBhvr>
                                            <p:cTn id="150" dur="1" fill="hold">
                                              <p:stCondLst>
                                                <p:cond delay="0"/>
                                              </p:stCondLst>
                                            </p:cTn>
                                            <p:tgtEl>
                                              <p:spTgt spid="560"/>
                                            </p:tgtEl>
                                            <p:attrNameLst>
                                              <p:attrName>style.visibility</p:attrName>
                                            </p:attrNameLst>
                                          </p:cBhvr>
                                          <p:to>
                                            <p:strVal val="visible"/>
                                          </p:to>
                                        </p:set>
                                        <p:animEffect transition="in" filter="fade">
                                          <p:cBhvr>
                                            <p:cTn id="151" dur="500"/>
                                            <p:tgtEl>
                                              <p:spTgt spid="560"/>
                                            </p:tgtEl>
                                          </p:cBhvr>
                                        </p:animEffect>
                                        <p:anim calcmode="lin" valueType="num">
                                          <p:cBhvr>
                                            <p:cTn id="152" dur="500" fill="hold"/>
                                            <p:tgtEl>
                                              <p:spTgt spid="560"/>
                                            </p:tgtEl>
                                            <p:attrNameLst>
                                              <p:attrName>ppt_x</p:attrName>
                                            </p:attrNameLst>
                                          </p:cBhvr>
                                          <p:tavLst>
                                            <p:tav tm="0">
                                              <p:val>
                                                <p:strVal val="#ppt_x"/>
                                              </p:val>
                                            </p:tav>
                                            <p:tav tm="100000">
                                              <p:val>
                                                <p:strVal val="#ppt_x"/>
                                              </p:val>
                                            </p:tav>
                                          </p:tavLst>
                                        </p:anim>
                                        <p:anim calcmode="lin" valueType="num">
                                          <p:cBhvr>
                                            <p:cTn id="153" dur="500" fill="hold"/>
                                            <p:tgtEl>
                                              <p:spTgt spid="560"/>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700"/>
                                      </p:stCondLst>
                                      <p:childTnLst>
                                        <p:set>
                                          <p:cBhvr>
                                            <p:cTn id="155" dur="1" fill="hold">
                                              <p:stCondLst>
                                                <p:cond delay="0"/>
                                              </p:stCondLst>
                                            </p:cTn>
                                            <p:tgtEl>
                                              <p:spTgt spid="563"/>
                                            </p:tgtEl>
                                            <p:attrNameLst>
                                              <p:attrName>style.visibility</p:attrName>
                                            </p:attrNameLst>
                                          </p:cBhvr>
                                          <p:to>
                                            <p:strVal val="visible"/>
                                          </p:to>
                                        </p:set>
                                        <p:animEffect transition="in" filter="fade">
                                          <p:cBhvr>
                                            <p:cTn id="156" dur="500"/>
                                            <p:tgtEl>
                                              <p:spTgt spid="563"/>
                                            </p:tgtEl>
                                          </p:cBhvr>
                                        </p:animEffect>
                                        <p:anim calcmode="lin" valueType="num">
                                          <p:cBhvr>
                                            <p:cTn id="157" dur="500" fill="hold"/>
                                            <p:tgtEl>
                                              <p:spTgt spid="563"/>
                                            </p:tgtEl>
                                            <p:attrNameLst>
                                              <p:attrName>ppt_x</p:attrName>
                                            </p:attrNameLst>
                                          </p:cBhvr>
                                          <p:tavLst>
                                            <p:tav tm="0">
                                              <p:val>
                                                <p:strVal val="#ppt_x"/>
                                              </p:val>
                                            </p:tav>
                                            <p:tav tm="100000">
                                              <p:val>
                                                <p:strVal val="#ppt_x"/>
                                              </p:val>
                                            </p:tav>
                                          </p:tavLst>
                                        </p:anim>
                                        <p:anim calcmode="lin" valueType="num">
                                          <p:cBhvr>
                                            <p:cTn id="158" dur="500" fill="hold"/>
                                            <p:tgtEl>
                                              <p:spTgt spid="563"/>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800"/>
                                      </p:stCondLst>
                                      <p:childTnLst>
                                        <p:set>
                                          <p:cBhvr>
                                            <p:cTn id="160" dur="1" fill="hold">
                                              <p:stCondLst>
                                                <p:cond delay="0"/>
                                              </p:stCondLst>
                                            </p:cTn>
                                            <p:tgtEl>
                                              <p:spTgt spid="566"/>
                                            </p:tgtEl>
                                            <p:attrNameLst>
                                              <p:attrName>style.visibility</p:attrName>
                                            </p:attrNameLst>
                                          </p:cBhvr>
                                          <p:to>
                                            <p:strVal val="visible"/>
                                          </p:to>
                                        </p:set>
                                        <p:animEffect transition="in" filter="fade">
                                          <p:cBhvr>
                                            <p:cTn id="161" dur="500"/>
                                            <p:tgtEl>
                                              <p:spTgt spid="566"/>
                                            </p:tgtEl>
                                          </p:cBhvr>
                                        </p:animEffect>
                                        <p:anim calcmode="lin" valueType="num">
                                          <p:cBhvr>
                                            <p:cTn id="162" dur="500" fill="hold"/>
                                            <p:tgtEl>
                                              <p:spTgt spid="566"/>
                                            </p:tgtEl>
                                            <p:attrNameLst>
                                              <p:attrName>ppt_x</p:attrName>
                                            </p:attrNameLst>
                                          </p:cBhvr>
                                          <p:tavLst>
                                            <p:tav tm="0">
                                              <p:val>
                                                <p:strVal val="#ppt_x"/>
                                              </p:val>
                                            </p:tav>
                                            <p:tav tm="100000">
                                              <p:val>
                                                <p:strVal val="#ppt_x"/>
                                              </p:val>
                                            </p:tav>
                                          </p:tavLst>
                                        </p:anim>
                                        <p:anim calcmode="lin" valueType="num">
                                          <p:cBhvr>
                                            <p:cTn id="163" dur="500" fill="hold"/>
                                            <p:tgtEl>
                                              <p:spTgt spid="566"/>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900"/>
                                      </p:stCondLst>
                                      <p:childTnLst>
                                        <p:set>
                                          <p:cBhvr>
                                            <p:cTn id="165" dur="1" fill="hold">
                                              <p:stCondLst>
                                                <p:cond delay="0"/>
                                              </p:stCondLst>
                                            </p:cTn>
                                            <p:tgtEl>
                                              <p:spTgt spid="569"/>
                                            </p:tgtEl>
                                            <p:attrNameLst>
                                              <p:attrName>style.visibility</p:attrName>
                                            </p:attrNameLst>
                                          </p:cBhvr>
                                          <p:to>
                                            <p:strVal val="visible"/>
                                          </p:to>
                                        </p:set>
                                        <p:animEffect transition="in" filter="fade">
                                          <p:cBhvr>
                                            <p:cTn id="166" dur="500"/>
                                            <p:tgtEl>
                                              <p:spTgt spid="569"/>
                                            </p:tgtEl>
                                          </p:cBhvr>
                                        </p:animEffect>
                                        <p:anim calcmode="lin" valueType="num">
                                          <p:cBhvr>
                                            <p:cTn id="167" dur="500" fill="hold"/>
                                            <p:tgtEl>
                                              <p:spTgt spid="569"/>
                                            </p:tgtEl>
                                            <p:attrNameLst>
                                              <p:attrName>ppt_x</p:attrName>
                                            </p:attrNameLst>
                                          </p:cBhvr>
                                          <p:tavLst>
                                            <p:tav tm="0">
                                              <p:val>
                                                <p:strVal val="#ppt_x"/>
                                              </p:val>
                                            </p:tav>
                                            <p:tav tm="100000">
                                              <p:val>
                                                <p:strVal val="#ppt_x"/>
                                              </p:val>
                                            </p:tav>
                                          </p:tavLst>
                                        </p:anim>
                                        <p:anim calcmode="lin" valueType="num">
                                          <p:cBhvr>
                                            <p:cTn id="168" dur="500" fill="hold"/>
                                            <p:tgtEl>
                                              <p:spTgt spid="569"/>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1000"/>
                                      </p:stCondLst>
                                      <p:childTnLst>
                                        <p:set>
                                          <p:cBhvr>
                                            <p:cTn id="170" dur="1" fill="hold">
                                              <p:stCondLst>
                                                <p:cond delay="0"/>
                                              </p:stCondLst>
                                            </p:cTn>
                                            <p:tgtEl>
                                              <p:spTgt spid="572"/>
                                            </p:tgtEl>
                                            <p:attrNameLst>
                                              <p:attrName>style.visibility</p:attrName>
                                            </p:attrNameLst>
                                          </p:cBhvr>
                                          <p:to>
                                            <p:strVal val="visible"/>
                                          </p:to>
                                        </p:set>
                                        <p:animEffect transition="in" filter="fade">
                                          <p:cBhvr>
                                            <p:cTn id="171" dur="500"/>
                                            <p:tgtEl>
                                              <p:spTgt spid="572"/>
                                            </p:tgtEl>
                                          </p:cBhvr>
                                        </p:animEffect>
                                        <p:anim calcmode="lin" valueType="num">
                                          <p:cBhvr>
                                            <p:cTn id="172" dur="500" fill="hold"/>
                                            <p:tgtEl>
                                              <p:spTgt spid="572"/>
                                            </p:tgtEl>
                                            <p:attrNameLst>
                                              <p:attrName>ppt_x</p:attrName>
                                            </p:attrNameLst>
                                          </p:cBhvr>
                                          <p:tavLst>
                                            <p:tav tm="0">
                                              <p:val>
                                                <p:strVal val="#ppt_x"/>
                                              </p:val>
                                            </p:tav>
                                            <p:tav tm="100000">
                                              <p:val>
                                                <p:strVal val="#ppt_x"/>
                                              </p:val>
                                            </p:tav>
                                          </p:tavLst>
                                        </p:anim>
                                        <p:anim calcmode="lin" valueType="num">
                                          <p:cBhvr>
                                            <p:cTn id="173" dur="500" fill="hold"/>
                                            <p:tgtEl>
                                              <p:spTgt spid="572"/>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1100"/>
                                      </p:stCondLst>
                                      <p:childTnLst>
                                        <p:set>
                                          <p:cBhvr>
                                            <p:cTn id="175" dur="1" fill="hold">
                                              <p:stCondLst>
                                                <p:cond delay="0"/>
                                              </p:stCondLst>
                                            </p:cTn>
                                            <p:tgtEl>
                                              <p:spTgt spid="575"/>
                                            </p:tgtEl>
                                            <p:attrNameLst>
                                              <p:attrName>style.visibility</p:attrName>
                                            </p:attrNameLst>
                                          </p:cBhvr>
                                          <p:to>
                                            <p:strVal val="visible"/>
                                          </p:to>
                                        </p:set>
                                        <p:animEffect transition="in" filter="fade">
                                          <p:cBhvr>
                                            <p:cTn id="176" dur="500"/>
                                            <p:tgtEl>
                                              <p:spTgt spid="575"/>
                                            </p:tgtEl>
                                          </p:cBhvr>
                                        </p:animEffect>
                                        <p:anim calcmode="lin" valueType="num">
                                          <p:cBhvr>
                                            <p:cTn id="177" dur="500" fill="hold"/>
                                            <p:tgtEl>
                                              <p:spTgt spid="575"/>
                                            </p:tgtEl>
                                            <p:attrNameLst>
                                              <p:attrName>ppt_x</p:attrName>
                                            </p:attrNameLst>
                                          </p:cBhvr>
                                          <p:tavLst>
                                            <p:tav tm="0">
                                              <p:val>
                                                <p:strVal val="#ppt_x"/>
                                              </p:val>
                                            </p:tav>
                                            <p:tav tm="100000">
                                              <p:val>
                                                <p:strVal val="#ppt_x"/>
                                              </p:val>
                                            </p:tav>
                                          </p:tavLst>
                                        </p:anim>
                                        <p:anim calcmode="lin" valueType="num">
                                          <p:cBhvr>
                                            <p:cTn id="178" dur="500" fill="hold"/>
                                            <p:tgtEl>
                                              <p:spTgt spid="575"/>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1200"/>
                                      </p:stCondLst>
                                      <p:childTnLst>
                                        <p:set>
                                          <p:cBhvr>
                                            <p:cTn id="180" dur="1" fill="hold">
                                              <p:stCondLst>
                                                <p:cond delay="0"/>
                                              </p:stCondLst>
                                            </p:cTn>
                                            <p:tgtEl>
                                              <p:spTgt spid="578"/>
                                            </p:tgtEl>
                                            <p:attrNameLst>
                                              <p:attrName>style.visibility</p:attrName>
                                            </p:attrNameLst>
                                          </p:cBhvr>
                                          <p:to>
                                            <p:strVal val="visible"/>
                                          </p:to>
                                        </p:set>
                                        <p:animEffect transition="in" filter="fade">
                                          <p:cBhvr>
                                            <p:cTn id="181" dur="500"/>
                                            <p:tgtEl>
                                              <p:spTgt spid="578"/>
                                            </p:tgtEl>
                                          </p:cBhvr>
                                        </p:animEffect>
                                        <p:anim calcmode="lin" valueType="num">
                                          <p:cBhvr>
                                            <p:cTn id="182" dur="500" fill="hold"/>
                                            <p:tgtEl>
                                              <p:spTgt spid="578"/>
                                            </p:tgtEl>
                                            <p:attrNameLst>
                                              <p:attrName>ppt_x</p:attrName>
                                            </p:attrNameLst>
                                          </p:cBhvr>
                                          <p:tavLst>
                                            <p:tav tm="0">
                                              <p:val>
                                                <p:strVal val="#ppt_x"/>
                                              </p:val>
                                            </p:tav>
                                            <p:tav tm="100000">
                                              <p:val>
                                                <p:strVal val="#ppt_x"/>
                                              </p:val>
                                            </p:tav>
                                          </p:tavLst>
                                        </p:anim>
                                        <p:anim calcmode="lin" valueType="num">
                                          <p:cBhvr>
                                            <p:cTn id="183" dur="500" fill="hold"/>
                                            <p:tgtEl>
                                              <p:spTgt spid="578"/>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1300"/>
                                      </p:stCondLst>
                                      <p:childTnLst>
                                        <p:set>
                                          <p:cBhvr>
                                            <p:cTn id="185" dur="1" fill="hold">
                                              <p:stCondLst>
                                                <p:cond delay="0"/>
                                              </p:stCondLst>
                                            </p:cTn>
                                            <p:tgtEl>
                                              <p:spTgt spid="581"/>
                                            </p:tgtEl>
                                            <p:attrNameLst>
                                              <p:attrName>style.visibility</p:attrName>
                                            </p:attrNameLst>
                                          </p:cBhvr>
                                          <p:to>
                                            <p:strVal val="visible"/>
                                          </p:to>
                                        </p:set>
                                        <p:animEffect transition="in" filter="fade">
                                          <p:cBhvr>
                                            <p:cTn id="186" dur="500"/>
                                            <p:tgtEl>
                                              <p:spTgt spid="581"/>
                                            </p:tgtEl>
                                          </p:cBhvr>
                                        </p:animEffect>
                                        <p:anim calcmode="lin" valueType="num">
                                          <p:cBhvr>
                                            <p:cTn id="187" dur="500" fill="hold"/>
                                            <p:tgtEl>
                                              <p:spTgt spid="581"/>
                                            </p:tgtEl>
                                            <p:attrNameLst>
                                              <p:attrName>ppt_x</p:attrName>
                                            </p:attrNameLst>
                                          </p:cBhvr>
                                          <p:tavLst>
                                            <p:tav tm="0">
                                              <p:val>
                                                <p:strVal val="#ppt_x"/>
                                              </p:val>
                                            </p:tav>
                                            <p:tav tm="100000">
                                              <p:val>
                                                <p:strVal val="#ppt_x"/>
                                              </p:val>
                                            </p:tav>
                                          </p:tavLst>
                                        </p:anim>
                                        <p:anim calcmode="lin" valueType="num">
                                          <p:cBhvr>
                                            <p:cTn id="188" dur="500" fill="hold"/>
                                            <p:tgtEl>
                                              <p:spTgt spid="581"/>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1400"/>
                                      </p:stCondLst>
                                      <p:childTnLst>
                                        <p:set>
                                          <p:cBhvr>
                                            <p:cTn id="190" dur="1" fill="hold">
                                              <p:stCondLst>
                                                <p:cond delay="0"/>
                                              </p:stCondLst>
                                            </p:cTn>
                                            <p:tgtEl>
                                              <p:spTgt spid="584"/>
                                            </p:tgtEl>
                                            <p:attrNameLst>
                                              <p:attrName>style.visibility</p:attrName>
                                            </p:attrNameLst>
                                          </p:cBhvr>
                                          <p:to>
                                            <p:strVal val="visible"/>
                                          </p:to>
                                        </p:set>
                                        <p:animEffect transition="in" filter="fade">
                                          <p:cBhvr>
                                            <p:cTn id="191" dur="500"/>
                                            <p:tgtEl>
                                              <p:spTgt spid="584"/>
                                            </p:tgtEl>
                                          </p:cBhvr>
                                        </p:animEffect>
                                        <p:anim calcmode="lin" valueType="num">
                                          <p:cBhvr>
                                            <p:cTn id="192" dur="500" fill="hold"/>
                                            <p:tgtEl>
                                              <p:spTgt spid="584"/>
                                            </p:tgtEl>
                                            <p:attrNameLst>
                                              <p:attrName>ppt_x</p:attrName>
                                            </p:attrNameLst>
                                          </p:cBhvr>
                                          <p:tavLst>
                                            <p:tav tm="0">
                                              <p:val>
                                                <p:strVal val="#ppt_x"/>
                                              </p:val>
                                            </p:tav>
                                            <p:tav tm="100000">
                                              <p:val>
                                                <p:strVal val="#ppt_x"/>
                                              </p:val>
                                            </p:tav>
                                          </p:tavLst>
                                        </p:anim>
                                        <p:anim calcmode="lin" valueType="num">
                                          <p:cBhvr>
                                            <p:cTn id="193" dur="500" fill="hold"/>
                                            <p:tgtEl>
                                              <p:spTgt spid="584"/>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1500"/>
                                      </p:stCondLst>
                                      <p:childTnLst>
                                        <p:set>
                                          <p:cBhvr>
                                            <p:cTn id="195" dur="1" fill="hold">
                                              <p:stCondLst>
                                                <p:cond delay="0"/>
                                              </p:stCondLst>
                                            </p:cTn>
                                            <p:tgtEl>
                                              <p:spTgt spid="587"/>
                                            </p:tgtEl>
                                            <p:attrNameLst>
                                              <p:attrName>style.visibility</p:attrName>
                                            </p:attrNameLst>
                                          </p:cBhvr>
                                          <p:to>
                                            <p:strVal val="visible"/>
                                          </p:to>
                                        </p:set>
                                        <p:animEffect transition="in" filter="fade">
                                          <p:cBhvr>
                                            <p:cTn id="196" dur="500"/>
                                            <p:tgtEl>
                                              <p:spTgt spid="587"/>
                                            </p:tgtEl>
                                          </p:cBhvr>
                                        </p:animEffect>
                                        <p:anim calcmode="lin" valueType="num">
                                          <p:cBhvr>
                                            <p:cTn id="197" dur="500" fill="hold"/>
                                            <p:tgtEl>
                                              <p:spTgt spid="587"/>
                                            </p:tgtEl>
                                            <p:attrNameLst>
                                              <p:attrName>ppt_x</p:attrName>
                                            </p:attrNameLst>
                                          </p:cBhvr>
                                          <p:tavLst>
                                            <p:tav tm="0">
                                              <p:val>
                                                <p:strVal val="#ppt_x"/>
                                              </p:val>
                                            </p:tav>
                                            <p:tav tm="100000">
                                              <p:val>
                                                <p:strVal val="#ppt_x"/>
                                              </p:val>
                                            </p:tav>
                                          </p:tavLst>
                                        </p:anim>
                                        <p:anim calcmode="lin" valueType="num">
                                          <p:cBhvr>
                                            <p:cTn id="198" dur="500" fill="hold"/>
                                            <p:tgtEl>
                                              <p:spTgt spid="587"/>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1600"/>
                                      </p:stCondLst>
                                      <p:childTnLst>
                                        <p:set>
                                          <p:cBhvr>
                                            <p:cTn id="200" dur="1" fill="hold">
                                              <p:stCondLst>
                                                <p:cond delay="0"/>
                                              </p:stCondLst>
                                            </p:cTn>
                                            <p:tgtEl>
                                              <p:spTgt spid="590"/>
                                            </p:tgtEl>
                                            <p:attrNameLst>
                                              <p:attrName>style.visibility</p:attrName>
                                            </p:attrNameLst>
                                          </p:cBhvr>
                                          <p:to>
                                            <p:strVal val="visible"/>
                                          </p:to>
                                        </p:set>
                                        <p:animEffect transition="in" filter="fade">
                                          <p:cBhvr>
                                            <p:cTn id="201" dur="500"/>
                                            <p:tgtEl>
                                              <p:spTgt spid="590"/>
                                            </p:tgtEl>
                                          </p:cBhvr>
                                        </p:animEffect>
                                        <p:anim calcmode="lin" valueType="num">
                                          <p:cBhvr>
                                            <p:cTn id="202" dur="500" fill="hold"/>
                                            <p:tgtEl>
                                              <p:spTgt spid="590"/>
                                            </p:tgtEl>
                                            <p:attrNameLst>
                                              <p:attrName>ppt_x</p:attrName>
                                            </p:attrNameLst>
                                          </p:cBhvr>
                                          <p:tavLst>
                                            <p:tav tm="0">
                                              <p:val>
                                                <p:strVal val="#ppt_x"/>
                                              </p:val>
                                            </p:tav>
                                            <p:tav tm="100000">
                                              <p:val>
                                                <p:strVal val="#ppt_x"/>
                                              </p:val>
                                            </p:tav>
                                          </p:tavLst>
                                        </p:anim>
                                        <p:anim calcmode="lin" valueType="num">
                                          <p:cBhvr>
                                            <p:cTn id="203" dur="500" fill="hold"/>
                                            <p:tgtEl>
                                              <p:spTgt spid="590"/>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1700"/>
                                      </p:stCondLst>
                                      <p:childTnLst>
                                        <p:set>
                                          <p:cBhvr>
                                            <p:cTn id="205" dur="1" fill="hold">
                                              <p:stCondLst>
                                                <p:cond delay="0"/>
                                              </p:stCondLst>
                                            </p:cTn>
                                            <p:tgtEl>
                                              <p:spTgt spid="593"/>
                                            </p:tgtEl>
                                            <p:attrNameLst>
                                              <p:attrName>style.visibility</p:attrName>
                                            </p:attrNameLst>
                                          </p:cBhvr>
                                          <p:to>
                                            <p:strVal val="visible"/>
                                          </p:to>
                                        </p:set>
                                        <p:animEffect transition="in" filter="fade">
                                          <p:cBhvr>
                                            <p:cTn id="206" dur="500"/>
                                            <p:tgtEl>
                                              <p:spTgt spid="593"/>
                                            </p:tgtEl>
                                          </p:cBhvr>
                                        </p:animEffect>
                                        <p:anim calcmode="lin" valueType="num">
                                          <p:cBhvr>
                                            <p:cTn id="207" dur="500" fill="hold"/>
                                            <p:tgtEl>
                                              <p:spTgt spid="593"/>
                                            </p:tgtEl>
                                            <p:attrNameLst>
                                              <p:attrName>ppt_x</p:attrName>
                                            </p:attrNameLst>
                                          </p:cBhvr>
                                          <p:tavLst>
                                            <p:tav tm="0">
                                              <p:val>
                                                <p:strVal val="#ppt_x"/>
                                              </p:val>
                                            </p:tav>
                                            <p:tav tm="100000">
                                              <p:val>
                                                <p:strVal val="#ppt_x"/>
                                              </p:val>
                                            </p:tav>
                                          </p:tavLst>
                                        </p:anim>
                                        <p:anim calcmode="lin" valueType="num">
                                          <p:cBhvr>
                                            <p:cTn id="208" dur="500" fill="hold"/>
                                            <p:tgtEl>
                                              <p:spTgt spid="593"/>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1800"/>
                                      </p:stCondLst>
                                      <p:childTnLst>
                                        <p:set>
                                          <p:cBhvr>
                                            <p:cTn id="210" dur="1" fill="hold">
                                              <p:stCondLst>
                                                <p:cond delay="0"/>
                                              </p:stCondLst>
                                            </p:cTn>
                                            <p:tgtEl>
                                              <p:spTgt spid="596"/>
                                            </p:tgtEl>
                                            <p:attrNameLst>
                                              <p:attrName>style.visibility</p:attrName>
                                            </p:attrNameLst>
                                          </p:cBhvr>
                                          <p:to>
                                            <p:strVal val="visible"/>
                                          </p:to>
                                        </p:set>
                                        <p:animEffect transition="in" filter="fade">
                                          <p:cBhvr>
                                            <p:cTn id="211" dur="500"/>
                                            <p:tgtEl>
                                              <p:spTgt spid="596"/>
                                            </p:tgtEl>
                                          </p:cBhvr>
                                        </p:animEffect>
                                        <p:anim calcmode="lin" valueType="num">
                                          <p:cBhvr>
                                            <p:cTn id="212" dur="500" fill="hold"/>
                                            <p:tgtEl>
                                              <p:spTgt spid="596"/>
                                            </p:tgtEl>
                                            <p:attrNameLst>
                                              <p:attrName>ppt_x</p:attrName>
                                            </p:attrNameLst>
                                          </p:cBhvr>
                                          <p:tavLst>
                                            <p:tav tm="0">
                                              <p:val>
                                                <p:strVal val="#ppt_x"/>
                                              </p:val>
                                            </p:tav>
                                            <p:tav tm="100000">
                                              <p:val>
                                                <p:strVal val="#ppt_x"/>
                                              </p:val>
                                            </p:tav>
                                          </p:tavLst>
                                        </p:anim>
                                        <p:anim calcmode="lin" valueType="num">
                                          <p:cBhvr>
                                            <p:cTn id="213" dur="500" fill="hold"/>
                                            <p:tgtEl>
                                              <p:spTgt spid="596"/>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1900"/>
                                      </p:stCondLst>
                                      <p:childTnLst>
                                        <p:set>
                                          <p:cBhvr>
                                            <p:cTn id="215" dur="1" fill="hold">
                                              <p:stCondLst>
                                                <p:cond delay="0"/>
                                              </p:stCondLst>
                                            </p:cTn>
                                            <p:tgtEl>
                                              <p:spTgt spid="599"/>
                                            </p:tgtEl>
                                            <p:attrNameLst>
                                              <p:attrName>style.visibility</p:attrName>
                                            </p:attrNameLst>
                                          </p:cBhvr>
                                          <p:to>
                                            <p:strVal val="visible"/>
                                          </p:to>
                                        </p:set>
                                        <p:animEffect transition="in" filter="fade">
                                          <p:cBhvr>
                                            <p:cTn id="216" dur="500"/>
                                            <p:tgtEl>
                                              <p:spTgt spid="599"/>
                                            </p:tgtEl>
                                          </p:cBhvr>
                                        </p:animEffect>
                                        <p:anim calcmode="lin" valueType="num">
                                          <p:cBhvr>
                                            <p:cTn id="217" dur="500" fill="hold"/>
                                            <p:tgtEl>
                                              <p:spTgt spid="599"/>
                                            </p:tgtEl>
                                            <p:attrNameLst>
                                              <p:attrName>ppt_x</p:attrName>
                                            </p:attrNameLst>
                                          </p:cBhvr>
                                          <p:tavLst>
                                            <p:tav tm="0">
                                              <p:val>
                                                <p:strVal val="#ppt_x"/>
                                              </p:val>
                                            </p:tav>
                                            <p:tav tm="100000">
                                              <p:val>
                                                <p:strVal val="#ppt_x"/>
                                              </p:val>
                                            </p:tav>
                                          </p:tavLst>
                                        </p:anim>
                                        <p:anim calcmode="lin" valueType="num">
                                          <p:cBhvr>
                                            <p:cTn id="218" dur="500" fill="hold"/>
                                            <p:tgtEl>
                                              <p:spTgt spid="599"/>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2000"/>
                                      </p:stCondLst>
                                      <p:childTnLst>
                                        <p:set>
                                          <p:cBhvr>
                                            <p:cTn id="220" dur="1" fill="hold">
                                              <p:stCondLst>
                                                <p:cond delay="0"/>
                                              </p:stCondLst>
                                            </p:cTn>
                                            <p:tgtEl>
                                              <p:spTgt spid="602"/>
                                            </p:tgtEl>
                                            <p:attrNameLst>
                                              <p:attrName>style.visibility</p:attrName>
                                            </p:attrNameLst>
                                          </p:cBhvr>
                                          <p:to>
                                            <p:strVal val="visible"/>
                                          </p:to>
                                        </p:set>
                                        <p:animEffect transition="in" filter="fade">
                                          <p:cBhvr>
                                            <p:cTn id="221" dur="500"/>
                                            <p:tgtEl>
                                              <p:spTgt spid="602"/>
                                            </p:tgtEl>
                                          </p:cBhvr>
                                        </p:animEffect>
                                        <p:anim calcmode="lin" valueType="num">
                                          <p:cBhvr>
                                            <p:cTn id="222" dur="500" fill="hold"/>
                                            <p:tgtEl>
                                              <p:spTgt spid="602"/>
                                            </p:tgtEl>
                                            <p:attrNameLst>
                                              <p:attrName>ppt_x</p:attrName>
                                            </p:attrNameLst>
                                          </p:cBhvr>
                                          <p:tavLst>
                                            <p:tav tm="0">
                                              <p:val>
                                                <p:strVal val="#ppt_x"/>
                                              </p:val>
                                            </p:tav>
                                            <p:tav tm="100000">
                                              <p:val>
                                                <p:strVal val="#ppt_x"/>
                                              </p:val>
                                            </p:tav>
                                          </p:tavLst>
                                        </p:anim>
                                        <p:anim calcmode="lin" valueType="num">
                                          <p:cBhvr>
                                            <p:cTn id="223" dur="500" fill="hold"/>
                                            <p:tgtEl>
                                              <p:spTgt spid="602"/>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2100"/>
                                      </p:stCondLst>
                                      <p:childTnLst>
                                        <p:set>
                                          <p:cBhvr>
                                            <p:cTn id="225" dur="1" fill="hold">
                                              <p:stCondLst>
                                                <p:cond delay="0"/>
                                              </p:stCondLst>
                                            </p:cTn>
                                            <p:tgtEl>
                                              <p:spTgt spid="605"/>
                                            </p:tgtEl>
                                            <p:attrNameLst>
                                              <p:attrName>style.visibility</p:attrName>
                                            </p:attrNameLst>
                                          </p:cBhvr>
                                          <p:to>
                                            <p:strVal val="visible"/>
                                          </p:to>
                                        </p:set>
                                        <p:animEffect transition="in" filter="fade">
                                          <p:cBhvr>
                                            <p:cTn id="226" dur="500"/>
                                            <p:tgtEl>
                                              <p:spTgt spid="605"/>
                                            </p:tgtEl>
                                          </p:cBhvr>
                                        </p:animEffect>
                                        <p:anim calcmode="lin" valueType="num">
                                          <p:cBhvr>
                                            <p:cTn id="227" dur="500" fill="hold"/>
                                            <p:tgtEl>
                                              <p:spTgt spid="605"/>
                                            </p:tgtEl>
                                            <p:attrNameLst>
                                              <p:attrName>ppt_x</p:attrName>
                                            </p:attrNameLst>
                                          </p:cBhvr>
                                          <p:tavLst>
                                            <p:tav tm="0">
                                              <p:val>
                                                <p:strVal val="#ppt_x"/>
                                              </p:val>
                                            </p:tav>
                                            <p:tav tm="100000">
                                              <p:val>
                                                <p:strVal val="#ppt_x"/>
                                              </p:val>
                                            </p:tav>
                                          </p:tavLst>
                                        </p:anim>
                                        <p:anim calcmode="lin" valueType="num">
                                          <p:cBhvr>
                                            <p:cTn id="228" dur="500" fill="hold"/>
                                            <p:tgtEl>
                                              <p:spTgt spid="605"/>
                                            </p:tgtEl>
                                            <p:attrNameLst>
                                              <p:attrName>ppt_y</p:attrName>
                                            </p:attrNameLst>
                                          </p:cBhvr>
                                          <p:tavLst>
                                            <p:tav tm="0">
                                              <p:val>
                                                <p:strVal val="#ppt_y+.1"/>
                                              </p:val>
                                            </p:tav>
                                            <p:tav tm="100000">
                                              <p:val>
                                                <p:strVal val="#ppt_y"/>
                                              </p:val>
                                            </p:tav>
                                          </p:tavLst>
                                        </p:anim>
                                      </p:childTnLst>
                                    </p:cTn>
                                  </p:par>
                                  <p:par>
                                    <p:cTn id="229" presetID="42" presetClass="entr" presetSubtype="0" fill="hold" nodeType="withEffect">
                                      <p:stCondLst>
                                        <p:cond delay="2200"/>
                                      </p:stCondLst>
                                      <p:childTnLst>
                                        <p:set>
                                          <p:cBhvr>
                                            <p:cTn id="230" dur="1" fill="hold">
                                              <p:stCondLst>
                                                <p:cond delay="0"/>
                                              </p:stCondLst>
                                            </p:cTn>
                                            <p:tgtEl>
                                              <p:spTgt spid="608"/>
                                            </p:tgtEl>
                                            <p:attrNameLst>
                                              <p:attrName>style.visibility</p:attrName>
                                            </p:attrNameLst>
                                          </p:cBhvr>
                                          <p:to>
                                            <p:strVal val="visible"/>
                                          </p:to>
                                        </p:set>
                                        <p:animEffect transition="in" filter="fade">
                                          <p:cBhvr>
                                            <p:cTn id="231" dur="500"/>
                                            <p:tgtEl>
                                              <p:spTgt spid="608"/>
                                            </p:tgtEl>
                                          </p:cBhvr>
                                        </p:animEffect>
                                        <p:anim calcmode="lin" valueType="num">
                                          <p:cBhvr>
                                            <p:cTn id="232" dur="500" fill="hold"/>
                                            <p:tgtEl>
                                              <p:spTgt spid="608"/>
                                            </p:tgtEl>
                                            <p:attrNameLst>
                                              <p:attrName>ppt_x</p:attrName>
                                            </p:attrNameLst>
                                          </p:cBhvr>
                                          <p:tavLst>
                                            <p:tav tm="0">
                                              <p:val>
                                                <p:strVal val="#ppt_x"/>
                                              </p:val>
                                            </p:tav>
                                            <p:tav tm="100000">
                                              <p:val>
                                                <p:strVal val="#ppt_x"/>
                                              </p:val>
                                            </p:tav>
                                          </p:tavLst>
                                        </p:anim>
                                        <p:anim calcmode="lin" valueType="num">
                                          <p:cBhvr>
                                            <p:cTn id="233" dur="500" fill="hold"/>
                                            <p:tgtEl>
                                              <p:spTgt spid="608"/>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2300"/>
                                      </p:stCondLst>
                                      <p:childTnLst>
                                        <p:set>
                                          <p:cBhvr>
                                            <p:cTn id="235" dur="1" fill="hold">
                                              <p:stCondLst>
                                                <p:cond delay="0"/>
                                              </p:stCondLst>
                                            </p:cTn>
                                            <p:tgtEl>
                                              <p:spTgt spid="611"/>
                                            </p:tgtEl>
                                            <p:attrNameLst>
                                              <p:attrName>style.visibility</p:attrName>
                                            </p:attrNameLst>
                                          </p:cBhvr>
                                          <p:to>
                                            <p:strVal val="visible"/>
                                          </p:to>
                                        </p:set>
                                        <p:animEffect transition="in" filter="fade">
                                          <p:cBhvr>
                                            <p:cTn id="236" dur="500"/>
                                            <p:tgtEl>
                                              <p:spTgt spid="611"/>
                                            </p:tgtEl>
                                          </p:cBhvr>
                                        </p:animEffect>
                                        <p:anim calcmode="lin" valueType="num">
                                          <p:cBhvr>
                                            <p:cTn id="237" dur="500" fill="hold"/>
                                            <p:tgtEl>
                                              <p:spTgt spid="611"/>
                                            </p:tgtEl>
                                            <p:attrNameLst>
                                              <p:attrName>ppt_x</p:attrName>
                                            </p:attrNameLst>
                                          </p:cBhvr>
                                          <p:tavLst>
                                            <p:tav tm="0">
                                              <p:val>
                                                <p:strVal val="#ppt_x"/>
                                              </p:val>
                                            </p:tav>
                                            <p:tav tm="100000">
                                              <p:val>
                                                <p:strVal val="#ppt_x"/>
                                              </p:val>
                                            </p:tav>
                                          </p:tavLst>
                                        </p:anim>
                                        <p:anim calcmode="lin" valueType="num">
                                          <p:cBhvr>
                                            <p:cTn id="238" dur="500" fill="hold"/>
                                            <p:tgtEl>
                                              <p:spTgt spid="611"/>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2400"/>
                                      </p:stCondLst>
                                      <p:childTnLst>
                                        <p:set>
                                          <p:cBhvr>
                                            <p:cTn id="240" dur="1" fill="hold">
                                              <p:stCondLst>
                                                <p:cond delay="0"/>
                                              </p:stCondLst>
                                            </p:cTn>
                                            <p:tgtEl>
                                              <p:spTgt spid="614"/>
                                            </p:tgtEl>
                                            <p:attrNameLst>
                                              <p:attrName>style.visibility</p:attrName>
                                            </p:attrNameLst>
                                          </p:cBhvr>
                                          <p:to>
                                            <p:strVal val="visible"/>
                                          </p:to>
                                        </p:set>
                                        <p:animEffect transition="in" filter="fade">
                                          <p:cBhvr>
                                            <p:cTn id="241" dur="500"/>
                                            <p:tgtEl>
                                              <p:spTgt spid="614"/>
                                            </p:tgtEl>
                                          </p:cBhvr>
                                        </p:animEffect>
                                        <p:anim calcmode="lin" valueType="num">
                                          <p:cBhvr>
                                            <p:cTn id="242" dur="500" fill="hold"/>
                                            <p:tgtEl>
                                              <p:spTgt spid="614"/>
                                            </p:tgtEl>
                                            <p:attrNameLst>
                                              <p:attrName>ppt_x</p:attrName>
                                            </p:attrNameLst>
                                          </p:cBhvr>
                                          <p:tavLst>
                                            <p:tav tm="0">
                                              <p:val>
                                                <p:strVal val="#ppt_x"/>
                                              </p:val>
                                            </p:tav>
                                            <p:tav tm="100000">
                                              <p:val>
                                                <p:strVal val="#ppt_x"/>
                                              </p:val>
                                            </p:tav>
                                          </p:tavLst>
                                        </p:anim>
                                        <p:anim calcmode="lin" valueType="num">
                                          <p:cBhvr>
                                            <p:cTn id="243" dur="500" fill="hold"/>
                                            <p:tgtEl>
                                              <p:spTgt spid="614"/>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2500"/>
                                      </p:stCondLst>
                                      <p:childTnLst>
                                        <p:set>
                                          <p:cBhvr>
                                            <p:cTn id="245" dur="1" fill="hold">
                                              <p:stCondLst>
                                                <p:cond delay="0"/>
                                              </p:stCondLst>
                                            </p:cTn>
                                            <p:tgtEl>
                                              <p:spTgt spid="617"/>
                                            </p:tgtEl>
                                            <p:attrNameLst>
                                              <p:attrName>style.visibility</p:attrName>
                                            </p:attrNameLst>
                                          </p:cBhvr>
                                          <p:to>
                                            <p:strVal val="visible"/>
                                          </p:to>
                                        </p:set>
                                        <p:animEffect transition="in" filter="fade">
                                          <p:cBhvr>
                                            <p:cTn id="246" dur="500"/>
                                            <p:tgtEl>
                                              <p:spTgt spid="617"/>
                                            </p:tgtEl>
                                          </p:cBhvr>
                                        </p:animEffect>
                                        <p:anim calcmode="lin" valueType="num">
                                          <p:cBhvr>
                                            <p:cTn id="247" dur="500" fill="hold"/>
                                            <p:tgtEl>
                                              <p:spTgt spid="617"/>
                                            </p:tgtEl>
                                            <p:attrNameLst>
                                              <p:attrName>ppt_x</p:attrName>
                                            </p:attrNameLst>
                                          </p:cBhvr>
                                          <p:tavLst>
                                            <p:tav tm="0">
                                              <p:val>
                                                <p:strVal val="#ppt_x"/>
                                              </p:val>
                                            </p:tav>
                                            <p:tav tm="100000">
                                              <p:val>
                                                <p:strVal val="#ppt_x"/>
                                              </p:val>
                                            </p:tav>
                                          </p:tavLst>
                                        </p:anim>
                                        <p:anim calcmode="lin" valueType="num">
                                          <p:cBhvr>
                                            <p:cTn id="248" dur="500" fill="hold"/>
                                            <p:tgtEl>
                                              <p:spTgt spid="617"/>
                                            </p:tgtEl>
                                            <p:attrNameLst>
                                              <p:attrName>ppt_y</p:attrName>
                                            </p:attrNameLst>
                                          </p:cBhvr>
                                          <p:tavLst>
                                            <p:tav tm="0">
                                              <p:val>
                                                <p:strVal val="#ppt_y+.1"/>
                                              </p:val>
                                            </p:tav>
                                            <p:tav tm="100000">
                                              <p:val>
                                                <p:strVal val="#ppt_y"/>
                                              </p:val>
                                            </p:tav>
                                          </p:tavLst>
                                        </p:anim>
                                      </p:childTnLst>
                                    </p:cTn>
                                  </p:par>
                                  <p:par>
                                    <p:cTn id="249" presetID="42" presetClass="entr" presetSubtype="0" fill="hold" nodeType="withEffect">
                                      <p:stCondLst>
                                        <p:cond delay="2600"/>
                                      </p:stCondLst>
                                      <p:childTnLst>
                                        <p:set>
                                          <p:cBhvr>
                                            <p:cTn id="250" dur="1" fill="hold">
                                              <p:stCondLst>
                                                <p:cond delay="0"/>
                                              </p:stCondLst>
                                            </p:cTn>
                                            <p:tgtEl>
                                              <p:spTgt spid="620"/>
                                            </p:tgtEl>
                                            <p:attrNameLst>
                                              <p:attrName>style.visibility</p:attrName>
                                            </p:attrNameLst>
                                          </p:cBhvr>
                                          <p:to>
                                            <p:strVal val="visible"/>
                                          </p:to>
                                        </p:set>
                                        <p:animEffect transition="in" filter="fade">
                                          <p:cBhvr>
                                            <p:cTn id="251" dur="500"/>
                                            <p:tgtEl>
                                              <p:spTgt spid="620"/>
                                            </p:tgtEl>
                                          </p:cBhvr>
                                        </p:animEffect>
                                        <p:anim calcmode="lin" valueType="num">
                                          <p:cBhvr>
                                            <p:cTn id="252" dur="500" fill="hold"/>
                                            <p:tgtEl>
                                              <p:spTgt spid="620"/>
                                            </p:tgtEl>
                                            <p:attrNameLst>
                                              <p:attrName>ppt_x</p:attrName>
                                            </p:attrNameLst>
                                          </p:cBhvr>
                                          <p:tavLst>
                                            <p:tav tm="0">
                                              <p:val>
                                                <p:strVal val="#ppt_x"/>
                                              </p:val>
                                            </p:tav>
                                            <p:tav tm="100000">
                                              <p:val>
                                                <p:strVal val="#ppt_x"/>
                                              </p:val>
                                            </p:tav>
                                          </p:tavLst>
                                        </p:anim>
                                        <p:anim calcmode="lin" valueType="num">
                                          <p:cBhvr>
                                            <p:cTn id="253" dur="500" fill="hold"/>
                                            <p:tgtEl>
                                              <p:spTgt spid="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3" presetClass="entr" presetSubtype="528"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 calcmode="lin" valueType="num">
                                          <p:cBhvr>
                                            <p:cTn id="16" dur="500" fill="hold"/>
                                            <p:tgtEl>
                                              <p:spTgt spid="623"/>
                                            </p:tgtEl>
                                            <p:attrNameLst>
                                              <p:attrName>ppt_w</p:attrName>
                                            </p:attrNameLst>
                                          </p:cBhvr>
                                          <p:tavLst>
                                            <p:tav tm="0">
                                              <p:val>
                                                <p:fltVal val="0"/>
                                              </p:val>
                                            </p:tav>
                                            <p:tav tm="100000">
                                              <p:val>
                                                <p:strVal val="#ppt_w"/>
                                              </p:val>
                                            </p:tav>
                                          </p:tavLst>
                                        </p:anim>
                                        <p:anim calcmode="lin" valueType="num">
                                          <p:cBhvr>
                                            <p:cTn id="17" dur="500" fill="hold"/>
                                            <p:tgtEl>
                                              <p:spTgt spid="623"/>
                                            </p:tgtEl>
                                            <p:attrNameLst>
                                              <p:attrName>ppt_h</p:attrName>
                                            </p:attrNameLst>
                                          </p:cBhvr>
                                          <p:tavLst>
                                            <p:tav tm="0">
                                              <p:val>
                                                <p:fltVal val="0"/>
                                              </p:val>
                                            </p:tav>
                                            <p:tav tm="100000">
                                              <p:val>
                                                <p:strVal val="#ppt_h"/>
                                              </p:val>
                                            </p:tav>
                                          </p:tavLst>
                                        </p:anim>
                                        <p:animEffect transition="in" filter="fade">
                                          <p:cBhvr>
                                            <p:cTn id="18" dur="500"/>
                                            <p:tgtEl>
                                              <p:spTgt spid="623"/>
                                            </p:tgtEl>
                                          </p:cBhvr>
                                        </p:animEffect>
                                        <p:anim calcmode="lin" valueType="num">
                                          <p:cBhvr>
                                            <p:cTn id="19" dur="500" fill="hold"/>
                                            <p:tgtEl>
                                              <p:spTgt spid="623"/>
                                            </p:tgtEl>
                                            <p:attrNameLst>
                                              <p:attrName>ppt_x</p:attrName>
                                            </p:attrNameLst>
                                          </p:cBhvr>
                                          <p:tavLst>
                                            <p:tav tm="0">
                                              <p:val>
                                                <p:fltVal val="0.5"/>
                                              </p:val>
                                            </p:tav>
                                            <p:tav tm="100000">
                                              <p:val>
                                                <p:strVal val="#ppt_x"/>
                                              </p:val>
                                            </p:tav>
                                          </p:tavLst>
                                        </p:anim>
                                        <p:anim calcmode="lin" valueType="num">
                                          <p:cBhvr>
                                            <p:cTn id="20" dur="500" fill="hold"/>
                                            <p:tgtEl>
                                              <p:spTgt spid="623"/>
                                            </p:tgtEl>
                                            <p:attrNameLst>
                                              <p:attrName>ppt_y</p:attrName>
                                            </p:attrNameLst>
                                          </p:cBhvr>
                                          <p:tavLst>
                                            <p:tav tm="0">
                                              <p:val>
                                                <p:fltVal val="0.5"/>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430"/>
                                            </p:tgtEl>
                                            <p:attrNameLst>
                                              <p:attrName>style.visibility</p:attrName>
                                            </p:attrNameLst>
                                          </p:cBhvr>
                                          <p:to>
                                            <p:strVal val="visible"/>
                                          </p:to>
                                        </p:set>
                                        <p:animEffect transition="in" filter="wipe(up)">
                                          <p:cBhvr>
                                            <p:cTn id="24" dur="500"/>
                                            <p:tgtEl>
                                              <p:spTgt spid="430"/>
                                            </p:tgtEl>
                                          </p:cBhvr>
                                        </p:animEffect>
                                      </p:childTnLst>
                                    </p:cTn>
                                  </p:par>
                                </p:childTnLst>
                              </p:cTn>
                            </p:par>
                            <p:par>
                              <p:cTn id="25" fill="hold">
                                <p:stCondLst>
                                  <p:cond delay="3000"/>
                                </p:stCondLst>
                                <p:childTnLst>
                                  <p:par>
                                    <p:cTn id="26" presetID="53" presetClass="entr" presetSubtype="528" fill="hold" nodeType="afterEffect">
                                      <p:stCondLst>
                                        <p:cond delay="0"/>
                                      </p:stCondLst>
                                      <p:childTnLst>
                                        <p:set>
                                          <p:cBhvr>
                                            <p:cTn id="27" dur="1" fill="hold">
                                              <p:stCondLst>
                                                <p:cond delay="0"/>
                                              </p:stCondLst>
                                            </p:cTn>
                                            <p:tgtEl>
                                              <p:spTgt spid="500"/>
                                            </p:tgtEl>
                                            <p:attrNameLst>
                                              <p:attrName>style.visibility</p:attrName>
                                            </p:attrNameLst>
                                          </p:cBhvr>
                                          <p:to>
                                            <p:strVal val="visible"/>
                                          </p:to>
                                        </p:set>
                                        <p:anim calcmode="lin" valueType="num">
                                          <p:cBhvr>
                                            <p:cTn id="28" dur="500" fill="hold"/>
                                            <p:tgtEl>
                                              <p:spTgt spid="500"/>
                                            </p:tgtEl>
                                            <p:attrNameLst>
                                              <p:attrName>ppt_w</p:attrName>
                                            </p:attrNameLst>
                                          </p:cBhvr>
                                          <p:tavLst>
                                            <p:tav tm="0">
                                              <p:val>
                                                <p:fltVal val="0"/>
                                              </p:val>
                                            </p:tav>
                                            <p:tav tm="100000">
                                              <p:val>
                                                <p:strVal val="#ppt_w"/>
                                              </p:val>
                                            </p:tav>
                                          </p:tavLst>
                                        </p:anim>
                                        <p:anim calcmode="lin" valueType="num">
                                          <p:cBhvr>
                                            <p:cTn id="29" dur="500" fill="hold"/>
                                            <p:tgtEl>
                                              <p:spTgt spid="500"/>
                                            </p:tgtEl>
                                            <p:attrNameLst>
                                              <p:attrName>ppt_h</p:attrName>
                                            </p:attrNameLst>
                                          </p:cBhvr>
                                          <p:tavLst>
                                            <p:tav tm="0">
                                              <p:val>
                                                <p:fltVal val="0"/>
                                              </p:val>
                                            </p:tav>
                                            <p:tav tm="100000">
                                              <p:val>
                                                <p:strVal val="#ppt_h"/>
                                              </p:val>
                                            </p:tav>
                                          </p:tavLst>
                                        </p:anim>
                                        <p:animEffect transition="in" filter="fade">
                                          <p:cBhvr>
                                            <p:cTn id="30" dur="500"/>
                                            <p:tgtEl>
                                              <p:spTgt spid="500"/>
                                            </p:tgtEl>
                                          </p:cBhvr>
                                        </p:animEffect>
                                        <p:anim calcmode="lin" valueType="num">
                                          <p:cBhvr>
                                            <p:cTn id="31" dur="500" fill="hold"/>
                                            <p:tgtEl>
                                              <p:spTgt spid="500"/>
                                            </p:tgtEl>
                                            <p:attrNameLst>
                                              <p:attrName>ppt_x</p:attrName>
                                            </p:attrNameLst>
                                          </p:cBhvr>
                                          <p:tavLst>
                                            <p:tav tm="0">
                                              <p:val>
                                                <p:fltVal val="0.5"/>
                                              </p:val>
                                            </p:tav>
                                            <p:tav tm="100000">
                                              <p:val>
                                                <p:strVal val="#ppt_x"/>
                                              </p:val>
                                            </p:tav>
                                          </p:tavLst>
                                        </p:anim>
                                        <p:anim calcmode="lin" valueType="num">
                                          <p:cBhvr>
                                            <p:cTn id="32" dur="500" fill="hold"/>
                                            <p:tgtEl>
                                              <p:spTgt spid="500"/>
                                            </p:tgtEl>
                                            <p:attrNameLst>
                                              <p:attrName>ppt_y</p:attrName>
                                            </p:attrNameLst>
                                          </p:cBhvr>
                                          <p:tavLst>
                                            <p:tav tm="0">
                                              <p:val>
                                                <p:fltVal val="0.5"/>
                                              </p:val>
                                            </p:tav>
                                            <p:tav tm="100000">
                                              <p:val>
                                                <p:strVal val="#ppt_y"/>
                                              </p:val>
                                            </p:tav>
                                          </p:tavLst>
                                        </p:anim>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431"/>
                                            </p:tgtEl>
                                            <p:attrNameLst>
                                              <p:attrName>style.visibility</p:attrName>
                                            </p:attrNameLst>
                                          </p:cBhvr>
                                          <p:to>
                                            <p:strVal val="visible"/>
                                          </p:to>
                                        </p:set>
                                        <p:animEffect transition="in" filter="wipe(up)">
                                          <p:cBhvr>
                                            <p:cTn id="36" dur="500"/>
                                            <p:tgtEl>
                                              <p:spTgt spid="431"/>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503"/>
                                            </p:tgtEl>
                                            <p:attrNameLst>
                                              <p:attrName>style.visibility</p:attrName>
                                            </p:attrNameLst>
                                          </p:cBhvr>
                                          <p:to>
                                            <p:strVal val="visible"/>
                                          </p:to>
                                        </p:set>
                                        <p:anim calcmode="lin" valueType="num">
                                          <p:cBhvr>
                                            <p:cTn id="40" dur="500" fill="hold"/>
                                            <p:tgtEl>
                                              <p:spTgt spid="503"/>
                                            </p:tgtEl>
                                            <p:attrNameLst>
                                              <p:attrName>ppt_w</p:attrName>
                                            </p:attrNameLst>
                                          </p:cBhvr>
                                          <p:tavLst>
                                            <p:tav tm="0">
                                              <p:val>
                                                <p:fltVal val="0"/>
                                              </p:val>
                                            </p:tav>
                                            <p:tav tm="100000">
                                              <p:val>
                                                <p:strVal val="#ppt_w"/>
                                              </p:val>
                                            </p:tav>
                                          </p:tavLst>
                                        </p:anim>
                                        <p:anim calcmode="lin" valueType="num">
                                          <p:cBhvr>
                                            <p:cTn id="41" dur="500" fill="hold"/>
                                            <p:tgtEl>
                                              <p:spTgt spid="503"/>
                                            </p:tgtEl>
                                            <p:attrNameLst>
                                              <p:attrName>ppt_h</p:attrName>
                                            </p:attrNameLst>
                                          </p:cBhvr>
                                          <p:tavLst>
                                            <p:tav tm="0">
                                              <p:val>
                                                <p:fltVal val="0"/>
                                              </p:val>
                                            </p:tav>
                                            <p:tav tm="100000">
                                              <p:val>
                                                <p:strVal val="#ppt_h"/>
                                              </p:val>
                                            </p:tav>
                                          </p:tavLst>
                                        </p:anim>
                                        <p:animEffect transition="in" filter="fade">
                                          <p:cBhvr>
                                            <p:cTn id="42" dur="500"/>
                                            <p:tgtEl>
                                              <p:spTgt spid="503"/>
                                            </p:tgtEl>
                                          </p:cBhvr>
                                        </p:animEffect>
                                        <p:anim calcmode="lin" valueType="num">
                                          <p:cBhvr>
                                            <p:cTn id="43" dur="500" fill="hold"/>
                                            <p:tgtEl>
                                              <p:spTgt spid="503"/>
                                            </p:tgtEl>
                                            <p:attrNameLst>
                                              <p:attrName>ppt_x</p:attrName>
                                            </p:attrNameLst>
                                          </p:cBhvr>
                                          <p:tavLst>
                                            <p:tav tm="0">
                                              <p:val>
                                                <p:fltVal val="0.5"/>
                                              </p:val>
                                            </p:tav>
                                            <p:tav tm="100000">
                                              <p:val>
                                                <p:strVal val="#ppt_x"/>
                                              </p:val>
                                            </p:tav>
                                          </p:tavLst>
                                        </p:anim>
                                        <p:anim calcmode="lin" valueType="num">
                                          <p:cBhvr>
                                            <p:cTn id="44" dur="500" fill="hold"/>
                                            <p:tgtEl>
                                              <p:spTgt spid="50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200"/>
                                      </p:stCondLst>
                                      <p:childTnLst>
                                        <p:set>
                                          <p:cBhvr>
                                            <p:cTn id="46" dur="1" fill="hold">
                                              <p:stCondLst>
                                                <p:cond delay="0"/>
                                              </p:stCondLst>
                                            </p:cTn>
                                            <p:tgtEl>
                                              <p:spTgt spid="506"/>
                                            </p:tgtEl>
                                            <p:attrNameLst>
                                              <p:attrName>style.visibility</p:attrName>
                                            </p:attrNameLst>
                                          </p:cBhvr>
                                          <p:to>
                                            <p:strVal val="visible"/>
                                          </p:to>
                                        </p:set>
                                        <p:anim calcmode="lin" valueType="num">
                                          <p:cBhvr>
                                            <p:cTn id="47" dur="500" fill="hold"/>
                                            <p:tgtEl>
                                              <p:spTgt spid="506"/>
                                            </p:tgtEl>
                                            <p:attrNameLst>
                                              <p:attrName>ppt_w</p:attrName>
                                            </p:attrNameLst>
                                          </p:cBhvr>
                                          <p:tavLst>
                                            <p:tav tm="0">
                                              <p:val>
                                                <p:fltVal val="0"/>
                                              </p:val>
                                            </p:tav>
                                            <p:tav tm="100000">
                                              <p:val>
                                                <p:strVal val="#ppt_w"/>
                                              </p:val>
                                            </p:tav>
                                          </p:tavLst>
                                        </p:anim>
                                        <p:anim calcmode="lin" valueType="num">
                                          <p:cBhvr>
                                            <p:cTn id="48" dur="500" fill="hold"/>
                                            <p:tgtEl>
                                              <p:spTgt spid="506"/>
                                            </p:tgtEl>
                                            <p:attrNameLst>
                                              <p:attrName>ppt_h</p:attrName>
                                            </p:attrNameLst>
                                          </p:cBhvr>
                                          <p:tavLst>
                                            <p:tav tm="0">
                                              <p:val>
                                                <p:fltVal val="0"/>
                                              </p:val>
                                            </p:tav>
                                            <p:tav tm="100000">
                                              <p:val>
                                                <p:strVal val="#ppt_h"/>
                                              </p:val>
                                            </p:tav>
                                          </p:tavLst>
                                        </p:anim>
                                        <p:animEffect transition="in" filter="fade">
                                          <p:cBhvr>
                                            <p:cTn id="49" dur="500"/>
                                            <p:tgtEl>
                                              <p:spTgt spid="506"/>
                                            </p:tgtEl>
                                          </p:cBhvr>
                                        </p:animEffect>
                                        <p:anim calcmode="lin" valueType="num">
                                          <p:cBhvr>
                                            <p:cTn id="50" dur="500" fill="hold"/>
                                            <p:tgtEl>
                                              <p:spTgt spid="506"/>
                                            </p:tgtEl>
                                            <p:attrNameLst>
                                              <p:attrName>ppt_x</p:attrName>
                                            </p:attrNameLst>
                                          </p:cBhvr>
                                          <p:tavLst>
                                            <p:tav tm="0">
                                              <p:val>
                                                <p:fltVal val="0.5"/>
                                              </p:val>
                                            </p:tav>
                                            <p:tav tm="100000">
                                              <p:val>
                                                <p:strVal val="#ppt_x"/>
                                              </p:val>
                                            </p:tav>
                                          </p:tavLst>
                                        </p:anim>
                                        <p:anim calcmode="lin" valueType="num">
                                          <p:cBhvr>
                                            <p:cTn id="51" dur="500" fill="hold"/>
                                            <p:tgtEl>
                                              <p:spTgt spid="506"/>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400"/>
                                      </p:stCondLst>
                                      <p:childTnLst>
                                        <p:set>
                                          <p:cBhvr>
                                            <p:cTn id="53" dur="1" fill="hold">
                                              <p:stCondLst>
                                                <p:cond delay="0"/>
                                              </p:stCondLst>
                                            </p:cTn>
                                            <p:tgtEl>
                                              <p:spTgt spid="509"/>
                                            </p:tgtEl>
                                            <p:attrNameLst>
                                              <p:attrName>style.visibility</p:attrName>
                                            </p:attrNameLst>
                                          </p:cBhvr>
                                          <p:to>
                                            <p:strVal val="visible"/>
                                          </p:to>
                                        </p:set>
                                        <p:anim calcmode="lin" valueType="num">
                                          <p:cBhvr>
                                            <p:cTn id="54" dur="500" fill="hold"/>
                                            <p:tgtEl>
                                              <p:spTgt spid="509"/>
                                            </p:tgtEl>
                                            <p:attrNameLst>
                                              <p:attrName>ppt_w</p:attrName>
                                            </p:attrNameLst>
                                          </p:cBhvr>
                                          <p:tavLst>
                                            <p:tav tm="0">
                                              <p:val>
                                                <p:fltVal val="0"/>
                                              </p:val>
                                            </p:tav>
                                            <p:tav tm="100000">
                                              <p:val>
                                                <p:strVal val="#ppt_w"/>
                                              </p:val>
                                            </p:tav>
                                          </p:tavLst>
                                        </p:anim>
                                        <p:anim calcmode="lin" valueType="num">
                                          <p:cBhvr>
                                            <p:cTn id="55" dur="500" fill="hold"/>
                                            <p:tgtEl>
                                              <p:spTgt spid="509"/>
                                            </p:tgtEl>
                                            <p:attrNameLst>
                                              <p:attrName>ppt_h</p:attrName>
                                            </p:attrNameLst>
                                          </p:cBhvr>
                                          <p:tavLst>
                                            <p:tav tm="0">
                                              <p:val>
                                                <p:fltVal val="0"/>
                                              </p:val>
                                            </p:tav>
                                            <p:tav tm="100000">
                                              <p:val>
                                                <p:strVal val="#ppt_h"/>
                                              </p:val>
                                            </p:tav>
                                          </p:tavLst>
                                        </p:anim>
                                        <p:animEffect transition="in" filter="fade">
                                          <p:cBhvr>
                                            <p:cTn id="56" dur="500"/>
                                            <p:tgtEl>
                                              <p:spTgt spid="509"/>
                                            </p:tgtEl>
                                          </p:cBhvr>
                                        </p:animEffect>
                                        <p:anim calcmode="lin" valueType="num">
                                          <p:cBhvr>
                                            <p:cTn id="57" dur="500" fill="hold"/>
                                            <p:tgtEl>
                                              <p:spTgt spid="509"/>
                                            </p:tgtEl>
                                            <p:attrNameLst>
                                              <p:attrName>ppt_x</p:attrName>
                                            </p:attrNameLst>
                                          </p:cBhvr>
                                          <p:tavLst>
                                            <p:tav tm="0">
                                              <p:val>
                                                <p:fltVal val="0.5"/>
                                              </p:val>
                                            </p:tav>
                                            <p:tav tm="100000">
                                              <p:val>
                                                <p:strVal val="#ppt_x"/>
                                              </p:val>
                                            </p:tav>
                                          </p:tavLst>
                                        </p:anim>
                                        <p:anim calcmode="lin" valueType="num">
                                          <p:cBhvr>
                                            <p:cTn id="58" dur="500" fill="hold"/>
                                            <p:tgtEl>
                                              <p:spTgt spid="509"/>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436"/>
                                            </p:tgtEl>
                                            <p:attrNameLst>
                                              <p:attrName>style.visibility</p:attrName>
                                            </p:attrNameLst>
                                          </p:cBhvr>
                                          <p:to>
                                            <p:strVal val="visible"/>
                                          </p:to>
                                        </p:set>
                                        <p:animEffect transition="in" filter="wipe(up)">
                                          <p:cBhvr>
                                            <p:cTn id="62" dur="500"/>
                                            <p:tgtEl>
                                              <p:spTgt spid="436"/>
                                            </p:tgtEl>
                                          </p:cBhvr>
                                        </p:animEffect>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512"/>
                                            </p:tgtEl>
                                            <p:attrNameLst>
                                              <p:attrName>style.visibility</p:attrName>
                                            </p:attrNameLst>
                                          </p:cBhvr>
                                          <p:to>
                                            <p:strVal val="visible"/>
                                          </p:to>
                                        </p:set>
                                        <p:animEffect transition="in" filter="fade">
                                          <p:cBhvr>
                                            <p:cTn id="66" dur="500"/>
                                            <p:tgtEl>
                                              <p:spTgt spid="512"/>
                                            </p:tgtEl>
                                          </p:cBhvr>
                                        </p:animEffect>
                                        <p:anim calcmode="lin" valueType="num">
                                          <p:cBhvr>
                                            <p:cTn id="67" dur="500" fill="hold"/>
                                            <p:tgtEl>
                                              <p:spTgt spid="512"/>
                                            </p:tgtEl>
                                            <p:attrNameLst>
                                              <p:attrName>ppt_x</p:attrName>
                                            </p:attrNameLst>
                                          </p:cBhvr>
                                          <p:tavLst>
                                            <p:tav tm="0">
                                              <p:val>
                                                <p:strVal val="#ppt_x"/>
                                              </p:val>
                                            </p:tav>
                                            <p:tav tm="100000">
                                              <p:val>
                                                <p:strVal val="#ppt_x"/>
                                              </p:val>
                                            </p:tav>
                                          </p:tavLst>
                                        </p:anim>
                                        <p:anim calcmode="lin" valueType="num">
                                          <p:cBhvr>
                                            <p:cTn id="68" dur="500" fill="hold"/>
                                            <p:tgtEl>
                                              <p:spTgt spid="51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515"/>
                                            </p:tgtEl>
                                            <p:attrNameLst>
                                              <p:attrName>style.visibility</p:attrName>
                                            </p:attrNameLst>
                                          </p:cBhvr>
                                          <p:to>
                                            <p:strVal val="visible"/>
                                          </p:to>
                                        </p:set>
                                        <p:animEffect transition="in" filter="fade">
                                          <p:cBhvr>
                                            <p:cTn id="71" dur="500"/>
                                            <p:tgtEl>
                                              <p:spTgt spid="515"/>
                                            </p:tgtEl>
                                          </p:cBhvr>
                                        </p:animEffect>
                                        <p:anim calcmode="lin" valueType="num">
                                          <p:cBhvr>
                                            <p:cTn id="72" dur="500" fill="hold"/>
                                            <p:tgtEl>
                                              <p:spTgt spid="515"/>
                                            </p:tgtEl>
                                            <p:attrNameLst>
                                              <p:attrName>ppt_x</p:attrName>
                                            </p:attrNameLst>
                                          </p:cBhvr>
                                          <p:tavLst>
                                            <p:tav tm="0">
                                              <p:val>
                                                <p:strVal val="#ppt_x"/>
                                              </p:val>
                                            </p:tav>
                                            <p:tav tm="100000">
                                              <p:val>
                                                <p:strVal val="#ppt_x"/>
                                              </p:val>
                                            </p:tav>
                                          </p:tavLst>
                                        </p:anim>
                                        <p:anim calcmode="lin" valueType="num">
                                          <p:cBhvr>
                                            <p:cTn id="73" dur="500" fill="hold"/>
                                            <p:tgtEl>
                                              <p:spTgt spid="51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518"/>
                                            </p:tgtEl>
                                            <p:attrNameLst>
                                              <p:attrName>style.visibility</p:attrName>
                                            </p:attrNameLst>
                                          </p:cBhvr>
                                          <p:to>
                                            <p:strVal val="visible"/>
                                          </p:to>
                                        </p:set>
                                        <p:animEffect transition="in" filter="fade">
                                          <p:cBhvr>
                                            <p:cTn id="76" dur="500"/>
                                            <p:tgtEl>
                                              <p:spTgt spid="518"/>
                                            </p:tgtEl>
                                          </p:cBhvr>
                                        </p:animEffect>
                                        <p:anim calcmode="lin" valueType="num">
                                          <p:cBhvr>
                                            <p:cTn id="77" dur="500" fill="hold"/>
                                            <p:tgtEl>
                                              <p:spTgt spid="518"/>
                                            </p:tgtEl>
                                            <p:attrNameLst>
                                              <p:attrName>ppt_x</p:attrName>
                                            </p:attrNameLst>
                                          </p:cBhvr>
                                          <p:tavLst>
                                            <p:tav tm="0">
                                              <p:val>
                                                <p:strVal val="#ppt_x"/>
                                              </p:val>
                                            </p:tav>
                                            <p:tav tm="100000">
                                              <p:val>
                                                <p:strVal val="#ppt_x"/>
                                              </p:val>
                                            </p:tav>
                                          </p:tavLst>
                                        </p:anim>
                                        <p:anim calcmode="lin" valueType="num">
                                          <p:cBhvr>
                                            <p:cTn id="78" dur="500" fill="hold"/>
                                            <p:tgtEl>
                                              <p:spTgt spid="51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600"/>
                                      </p:stCondLst>
                                      <p:childTnLst>
                                        <p:set>
                                          <p:cBhvr>
                                            <p:cTn id="80" dur="1" fill="hold">
                                              <p:stCondLst>
                                                <p:cond delay="0"/>
                                              </p:stCondLst>
                                            </p:cTn>
                                            <p:tgtEl>
                                              <p:spTgt spid="521"/>
                                            </p:tgtEl>
                                            <p:attrNameLst>
                                              <p:attrName>style.visibility</p:attrName>
                                            </p:attrNameLst>
                                          </p:cBhvr>
                                          <p:to>
                                            <p:strVal val="visible"/>
                                          </p:to>
                                        </p:set>
                                        <p:animEffect transition="in" filter="fade">
                                          <p:cBhvr>
                                            <p:cTn id="81" dur="500"/>
                                            <p:tgtEl>
                                              <p:spTgt spid="521"/>
                                            </p:tgtEl>
                                          </p:cBhvr>
                                        </p:animEffect>
                                        <p:anim calcmode="lin" valueType="num">
                                          <p:cBhvr>
                                            <p:cTn id="82" dur="500" fill="hold"/>
                                            <p:tgtEl>
                                              <p:spTgt spid="521"/>
                                            </p:tgtEl>
                                            <p:attrNameLst>
                                              <p:attrName>ppt_x</p:attrName>
                                            </p:attrNameLst>
                                          </p:cBhvr>
                                          <p:tavLst>
                                            <p:tav tm="0">
                                              <p:val>
                                                <p:strVal val="#ppt_x"/>
                                              </p:val>
                                            </p:tav>
                                            <p:tav tm="100000">
                                              <p:val>
                                                <p:strVal val="#ppt_x"/>
                                              </p:val>
                                            </p:tav>
                                          </p:tavLst>
                                        </p:anim>
                                        <p:anim calcmode="lin" valueType="num">
                                          <p:cBhvr>
                                            <p:cTn id="83" dur="500" fill="hold"/>
                                            <p:tgtEl>
                                              <p:spTgt spid="52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800"/>
                                      </p:stCondLst>
                                      <p:childTnLst>
                                        <p:set>
                                          <p:cBhvr>
                                            <p:cTn id="85" dur="1" fill="hold">
                                              <p:stCondLst>
                                                <p:cond delay="0"/>
                                              </p:stCondLst>
                                            </p:cTn>
                                            <p:tgtEl>
                                              <p:spTgt spid="524"/>
                                            </p:tgtEl>
                                            <p:attrNameLst>
                                              <p:attrName>style.visibility</p:attrName>
                                            </p:attrNameLst>
                                          </p:cBhvr>
                                          <p:to>
                                            <p:strVal val="visible"/>
                                          </p:to>
                                        </p:set>
                                        <p:animEffect transition="in" filter="fade">
                                          <p:cBhvr>
                                            <p:cTn id="86" dur="500"/>
                                            <p:tgtEl>
                                              <p:spTgt spid="524"/>
                                            </p:tgtEl>
                                          </p:cBhvr>
                                        </p:animEffect>
                                        <p:anim calcmode="lin" valueType="num">
                                          <p:cBhvr>
                                            <p:cTn id="87" dur="500" fill="hold"/>
                                            <p:tgtEl>
                                              <p:spTgt spid="524"/>
                                            </p:tgtEl>
                                            <p:attrNameLst>
                                              <p:attrName>ppt_x</p:attrName>
                                            </p:attrNameLst>
                                          </p:cBhvr>
                                          <p:tavLst>
                                            <p:tav tm="0">
                                              <p:val>
                                                <p:strVal val="#ppt_x"/>
                                              </p:val>
                                            </p:tav>
                                            <p:tav tm="100000">
                                              <p:val>
                                                <p:strVal val="#ppt_x"/>
                                              </p:val>
                                            </p:tav>
                                          </p:tavLst>
                                        </p:anim>
                                        <p:anim calcmode="lin" valueType="num">
                                          <p:cBhvr>
                                            <p:cTn id="88" dur="500" fill="hold"/>
                                            <p:tgtEl>
                                              <p:spTgt spid="52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1000"/>
                                      </p:stCondLst>
                                      <p:childTnLst>
                                        <p:set>
                                          <p:cBhvr>
                                            <p:cTn id="90" dur="1" fill="hold">
                                              <p:stCondLst>
                                                <p:cond delay="0"/>
                                              </p:stCondLst>
                                            </p:cTn>
                                            <p:tgtEl>
                                              <p:spTgt spid="527"/>
                                            </p:tgtEl>
                                            <p:attrNameLst>
                                              <p:attrName>style.visibility</p:attrName>
                                            </p:attrNameLst>
                                          </p:cBhvr>
                                          <p:to>
                                            <p:strVal val="visible"/>
                                          </p:to>
                                        </p:set>
                                        <p:animEffect transition="in" filter="fade">
                                          <p:cBhvr>
                                            <p:cTn id="91" dur="500"/>
                                            <p:tgtEl>
                                              <p:spTgt spid="527"/>
                                            </p:tgtEl>
                                          </p:cBhvr>
                                        </p:animEffect>
                                        <p:anim calcmode="lin" valueType="num">
                                          <p:cBhvr>
                                            <p:cTn id="92" dur="500" fill="hold"/>
                                            <p:tgtEl>
                                              <p:spTgt spid="527"/>
                                            </p:tgtEl>
                                            <p:attrNameLst>
                                              <p:attrName>ppt_x</p:attrName>
                                            </p:attrNameLst>
                                          </p:cBhvr>
                                          <p:tavLst>
                                            <p:tav tm="0">
                                              <p:val>
                                                <p:strVal val="#ppt_x"/>
                                              </p:val>
                                            </p:tav>
                                            <p:tav tm="100000">
                                              <p:val>
                                                <p:strVal val="#ppt_x"/>
                                              </p:val>
                                            </p:tav>
                                          </p:tavLst>
                                        </p:anim>
                                        <p:anim calcmode="lin" valueType="num">
                                          <p:cBhvr>
                                            <p:cTn id="93" dur="500" fill="hold"/>
                                            <p:tgtEl>
                                              <p:spTgt spid="52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1200"/>
                                      </p:stCondLst>
                                      <p:childTnLst>
                                        <p:set>
                                          <p:cBhvr>
                                            <p:cTn id="95" dur="1" fill="hold">
                                              <p:stCondLst>
                                                <p:cond delay="0"/>
                                              </p:stCondLst>
                                            </p:cTn>
                                            <p:tgtEl>
                                              <p:spTgt spid="530"/>
                                            </p:tgtEl>
                                            <p:attrNameLst>
                                              <p:attrName>style.visibility</p:attrName>
                                            </p:attrNameLst>
                                          </p:cBhvr>
                                          <p:to>
                                            <p:strVal val="visible"/>
                                          </p:to>
                                        </p:set>
                                        <p:animEffect transition="in" filter="fade">
                                          <p:cBhvr>
                                            <p:cTn id="96" dur="500"/>
                                            <p:tgtEl>
                                              <p:spTgt spid="530"/>
                                            </p:tgtEl>
                                          </p:cBhvr>
                                        </p:animEffect>
                                        <p:anim calcmode="lin" valueType="num">
                                          <p:cBhvr>
                                            <p:cTn id="97" dur="500" fill="hold"/>
                                            <p:tgtEl>
                                              <p:spTgt spid="530"/>
                                            </p:tgtEl>
                                            <p:attrNameLst>
                                              <p:attrName>ppt_x</p:attrName>
                                            </p:attrNameLst>
                                          </p:cBhvr>
                                          <p:tavLst>
                                            <p:tav tm="0">
                                              <p:val>
                                                <p:strVal val="#ppt_x"/>
                                              </p:val>
                                            </p:tav>
                                            <p:tav tm="100000">
                                              <p:val>
                                                <p:strVal val="#ppt_x"/>
                                              </p:val>
                                            </p:tav>
                                          </p:tavLst>
                                        </p:anim>
                                        <p:anim calcmode="lin" valueType="num">
                                          <p:cBhvr>
                                            <p:cTn id="98" dur="500" fill="hold"/>
                                            <p:tgtEl>
                                              <p:spTgt spid="53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1400"/>
                                      </p:stCondLst>
                                      <p:childTnLst>
                                        <p:set>
                                          <p:cBhvr>
                                            <p:cTn id="100" dur="1" fill="hold">
                                              <p:stCondLst>
                                                <p:cond delay="0"/>
                                              </p:stCondLst>
                                            </p:cTn>
                                            <p:tgtEl>
                                              <p:spTgt spid="533"/>
                                            </p:tgtEl>
                                            <p:attrNameLst>
                                              <p:attrName>style.visibility</p:attrName>
                                            </p:attrNameLst>
                                          </p:cBhvr>
                                          <p:to>
                                            <p:strVal val="visible"/>
                                          </p:to>
                                        </p:set>
                                        <p:animEffect transition="in" filter="fade">
                                          <p:cBhvr>
                                            <p:cTn id="101" dur="500"/>
                                            <p:tgtEl>
                                              <p:spTgt spid="533"/>
                                            </p:tgtEl>
                                          </p:cBhvr>
                                        </p:animEffect>
                                        <p:anim calcmode="lin" valueType="num">
                                          <p:cBhvr>
                                            <p:cTn id="102" dur="500" fill="hold"/>
                                            <p:tgtEl>
                                              <p:spTgt spid="533"/>
                                            </p:tgtEl>
                                            <p:attrNameLst>
                                              <p:attrName>ppt_x</p:attrName>
                                            </p:attrNameLst>
                                          </p:cBhvr>
                                          <p:tavLst>
                                            <p:tav tm="0">
                                              <p:val>
                                                <p:strVal val="#ppt_x"/>
                                              </p:val>
                                            </p:tav>
                                            <p:tav tm="100000">
                                              <p:val>
                                                <p:strVal val="#ppt_x"/>
                                              </p:val>
                                            </p:tav>
                                          </p:tavLst>
                                        </p:anim>
                                        <p:anim calcmode="lin" valueType="num">
                                          <p:cBhvr>
                                            <p:cTn id="103" dur="500" fill="hold"/>
                                            <p:tgtEl>
                                              <p:spTgt spid="53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1600"/>
                                      </p:stCondLst>
                                      <p:childTnLst>
                                        <p:set>
                                          <p:cBhvr>
                                            <p:cTn id="105" dur="1" fill="hold">
                                              <p:stCondLst>
                                                <p:cond delay="0"/>
                                              </p:stCondLst>
                                            </p:cTn>
                                            <p:tgtEl>
                                              <p:spTgt spid="536"/>
                                            </p:tgtEl>
                                            <p:attrNameLst>
                                              <p:attrName>style.visibility</p:attrName>
                                            </p:attrNameLst>
                                          </p:cBhvr>
                                          <p:to>
                                            <p:strVal val="visible"/>
                                          </p:to>
                                        </p:set>
                                        <p:animEffect transition="in" filter="fade">
                                          <p:cBhvr>
                                            <p:cTn id="106" dur="500"/>
                                            <p:tgtEl>
                                              <p:spTgt spid="536"/>
                                            </p:tgtEl>
                                          </p:cBhvr>
                                        </p:animEffect>
                                        <p:anim calcmode="lin" valueType="num">
                                          <p:cBhvr>
                                            <p:cTn id="107" dur="500" fill="hold"/>
                                            <p:tgtEl>
                                              <p:spTgt spid="536"/>
                                            </p:tgtEl>
                                            <p:attrNameLst>
                                              <p:attrName>ppt_x</p:attrName>
                                            </p:attrNameLst>
                                          </p:cBhvr>
                                          <p:tavLst>
                                            <p:tav tm="0">
                                              <p:val>
                                                <p:strVal val="#ppt_x"/>
                                              </p:val>
                                            </p:tav>
                                            <p:tav tm="100000">
                                              <p:val>
                                                <p:strVal val="#ppt_x"/>
                                              </p:val>
                                            </p:tav>
                                          </p:tavLst>
                                        </p:anim>
                                        <p:anim calcmode="lin" valueType="num">
                                          <p:cBhvr>
                                            <p:cTn id="108" dur="500" fill="hold"/>
                                            <p:tgtEl>
                                              <p:spTgt spid="53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1800"/>
                                      </p:stCondLst>
                                      <p:childTnLst>
                                        <p:set>
                                          <p:cBhvr>
                                            <p:cTn id="110" dur="1" fill="hold">
                                              <p:stCondLst>
                                                <p:cond delay="0"/>
                                              </p:stCondLst>
                                            </p:cTn>
                                            <p:tgtEl>
                                              <p:spTgt spid="539"/>
                                            </p:tgtEl>
                                            <p:attrNameLst>
                                              <p:attrName>style.visibility</p:attrName>
                                            </p:attrNameLst>
                                          </p:cBhvr>
                                          <p:to>
                                            <p:strVal val="visible"/>
                                          </p:to>
                                        </p:set>
                                        <p:animEffect transition="in" filter="fade">
                                          <p:cBhvr>
                                            <p:cTn id="111" dur="500"/>
                                            <p:tgtEl>
                                              <p:spTgt spid="539"/>
                                            </p:tgtEl>
                                          </p:cBhvr>
                                        </p:animEffect>
                                        <p:anim calcmode="lin" valueType="num">
                                          <p:cBhvr>
                                            <p:cTn id="112" dur="500" fill="hold"/>
                                            <p:tgtEl>
                                              <p:spTgt spid="539"/>
                                            </p:tgtEl>
                                            <p:attrNameLst>
                                              <p:attrName>ppt_x</p:attrName>
                                            </p:attrNameLst>
                                          </p:cBhvr>
                                          <p:tavLst>
                                            <p:tav tm="0">
                                              <p:val>
                                                <p:strVal val="#ppt_x"/>
                                              </p:val>
                                            </p:tav>
                                            <p:tav tm="100000">
                                              <p:val>
                                                <p:strVal val="#ppt_x"/>
                                              </p:val>
                                            </p:tav>
                                          </p:tavLst>
                                        </p:anim>
                                        <p:anim calcmode="lin" valueType="num">
                                          <p:cBhvr>
                                            <p:cTn id="113" dur="500" fill="hold"/>
                                            <p:tgtEl>
                                              <p:spTgt spid="539"/>
                                            </p:tgtEl>
                                            <p:attrNameLst>
                                              <p:attrName>ppt_y</p:attrName>
                                            </p:attrNameLst>
                                          </p:cBhvr>
                                          <p:tavLst>
                                            <p:tav tm="0">
                                              <p:val>
                                                <p:strVal val="#ppt_y+.1"/>
                                              </p:val>
                                            </p:tav>
                                            <p:tav tm="100000">
                                              <p:val>
                                                <p:strVal val="#ppt_y"/>
                                              </p:val>
                                            </p:tav>
                                          </p:tavLst>
                                        </p:anim>
                                      </p:childTnLst>
                                    </p:cTn>
                                  </p:par>
                                </p:childTnLst>
                              </p:cTn>
                            </p:par>
                            <p:par>
                              <p:cTn id="114" fill="hold">
                                <p:stCondLst>
                                  <p:cond delay="5500"/>
                                </p:stCondLst>
                                <p:childTnLst>
                                  <p:par>
                                    <p:cTn id="115" presetID="22" presetClass="entr" presetSubtype="1" fill="hold" nodeType="afterEffect">
                                      <p:stCondLst>
                                        <p:cond delay="0"/>
                                      </p:stCondLst>
                                      <p:childTnLst>
                                        <p:set>
                                          <p:cBhvr>
                                            <p:cTn id="116" dur="1" fill="hold">
                                              <p:stCondLst>
                                                <p:cond delay="0"/>
                                              </p:stCondLst>
                                            </p:cTn>
                                            <p:tgtEl>
                                              <p:spTgt spid="453"/>
                                            </p:tgtEl>
                                            <p:attrNameLst>
                                              <p:attrName>style.visibility</p:attrName>
                                            </p:attrNameLst>
                                          </p:cBhvr>
                                          <p:to>
                                            <p:strVal val="visible"/>
                                          </p:to>
                                        </p:set>
                                        <p:animEffect transition="in" filter="wipe(up)">
                                          <p:cBhvr>
                                            <p:cTn id="117" dur="500"/>
                                            <p:tgtEl>
                                              <p:spTgt spid="453"/>
                                            </p:tgtEl>
                                          </p:cBhvr>
                                        </p:animEffect>
                                      </p:childTnLst>
                                    </p:cTn>
                                  </p:par>
                                </p:childTnLst>
                              </p:cTn>
                            </p:par>
                            <p:par>
                              <p:cTn id="118" fill="hold">
                                <p:stCondLst>
                                  <p:cond delay="6000"/>
                                </p:stCondLst>
                                <p:childTnLst>
                                  <p:par>
                                    <p:cTn id="119" presetID="42" presetClass="entr" presetSubtype="0" fill="hold" nodeType="afterEffect">
                                      <p:stCondLst>
                                        <p:cond delay="0"/>
                                      </p:stCondLst>
                                      <p:childTnLst>
                                        <p:set>
                                          <p:cBhvr>
                                            <p:cTn id="120" dur="1" fill="hold">
                                              <p:stCondLst>
                                                <p:cond delay="0"/>
                                              </p:stCondLst>
                                            </p:cTn>
                                            <p:tgtEl>
                                              <p:spTgt spid="542"/>
                                            </p:tgtEl>
                                            <p:attrNameLst>
                                              <p:attrName>style.visibility</p:attrName>
                                            </p:attrNameLst>
                                          </p:cBhvr>
                                          <p:to>
                                            <p:strVal val="visible"/>
                                          </p:to>
                                        </p:set>
                                        <p:animEffect transition="in" filter="fade">
                                          <p:cBhvr>
                                            <p:cTn id="121" dur="500"/>
                                            <p:tgtEl>
                                              <p:spTgt spid="542"/>
                                            </p:tgtEl>
                                          </p:cBhvr>
                                        </p:animEffect>
                                        <p:anim calcmode="lin" valueType="num">
                                          <p:cBhvr>
                                            <p:cTn id="122" dur="500" fill="hold"/>
                                            <p:tgtEl>
                                              <p:spTgt spid="542"/>
                                            </p:tgtEl>
                                            <p:attrNameLst>
                                              <p:attrName>ppt_x</p:attrName>
                                            </p:attrNameLst>
                                          </p:cBhvr>
                                          <p:tavLst>
                                            <p:tav tm="0">
                                              <p:val>
                                                <p:strVal val="#ppt_x"/>
                                              </p:val>
                                            </p:tav>
                                            <p:tav tm="100000">
                                              <p:val>
                                                <p:strVal val="#ppt_x"/>
                                              </p:val>
                                            </p:tav>
                                          </p:tavLst>
                                        </p:anim>
                                        <p:anim calcmode="lin" valueType="num">
                                          <p:cBhvr>
                                            <p:cTn id="123" dur="500" fill="hold"/>
                                            <p:tgtEl>
                                              <p:spTgt spid="54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100"/>
                                      </p:stCondLst>
                                      <p:childTnLst>
                                        <p:set>
                                          <p:cBhvr>
                                            <p:cTn id="125" dur="1" fill="hold">
                                              <p:stCondLst>
                                                <p:cond delay="0"/>
                                              </p:stCondLst>
                                            </p:cTn>
                                            <p:tgtEl>
                                              <p:spTgt spid="545"/>
                                            </p:tgtEl>
                                            <p:attrNameLst>
                                              <p:attrName>style.visibility</p:attrName>
                                            </p:attrNameLst>
                                          </p:cBhvr>
                                          <p:to>
                                            <p:strVal val="visible"/>
                                          </p:to>
                                        </p:set>
                                        <p:animEffect transition="in" filter="fade">
                                          <p:cBhvr>
                                            <p:cTn id="126" dur="500"/>
                                            <p:tgtEl>
                                              <p:spTgt spid="545"/>
                                            </p:tgtEl>
                                          </p:cBhvr>
                                        </p:animEffect>
                                        <p:anim calcmode="lin" valueType="num">
                                          <p:cBhvr>
                                            <p:cTn id="127" dur="500" fill="hold"/>
                                            <p:tgtEl>
                                              <p:spTgt spid="545"/>
                                            </p:tgtEl>
                                            <p:attrNameLst>
                                              <p:attrName>ppt_x</p:attrName>
                                            </p:attrNameLst>
                                          </p:cBhvr>
                                          <p:tavLst>
                                            <p:tav tm="0">
                                              <p:val>
                                                <p:strVal val="#ppt_x"/>
                                              </p:val>
                                            </p:tav>
                                            <p:tav tm="100000">
                                              <p:val>
                                                <p:strVal val="#ppt_x"/>
                                              </p:val>
                                            </p:tav>
                                          </p:tavLst>
                                        </p:anim>
                                        <p:anim calcmode="lin" valueType="num">
                                          <p:cBhvr>
                                            <p:cTn id="128" dur="500" fill="hold"/>
                                            <p:tgtEl>
                                              <p:spTgt spid="545"/>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200"/>
                                      </p:stCondLst>
                                      <p:childTnLst>
                                        <p:set>
                                          <p:cBhvr>
                                            <p:cTn id="130" dur="1" fill="hold">
                                              <p:stCondLst>
                                                <p:cond delay="0"/>
                                              </p:stCondLst>
                                            </p:cTn>
                                            <p:tgtEl>
                                              <p:spTgt spid="548"/>
                                            </p:tgtEl>
                                            <p:attrNameLst>
                                              <p:attrName>style.visibility</p:attrName>
                                            </p:attrNameLst>
                                          </p:cBhvr>
                                          <p:to>
                                            <p:strVal val="visible"/>
                                          </p:to>
                                        </p:set>
                                        <p:animEffect transition="in" filter="fade">
                                          <p:cBhvr>
                                            <p:cTn id="131" dur="500"/>
                                            <p:tgtEl>
                                              <p:spTgt spid="548"/>
                                            </p:tgtEl>
                                          </p:cBhvr>
                                        </p:animEffect>
                                        <p:anim calcmode="lin" valueType="num">
                                          <p:cBhvr>
                                            <p:cTn id="132" dur="500" fill="hold"/>
                                            <p:tgtEl>
                                              <p:spTgt spid="548"/>
                                            </p:tgtEl>
                                            <p:attrNameLst>
                                              <p:attrName>ppt_x</p:attrName>
                                            </p:attrNameLst>
                                          </p:cBhvr>
                                          <p:tavLst>
                                            <p:tav tm="0">
                                              <p:val>
                                                <p:strVal val="#ppt_x"/>
                                              </p:val>
                                            </p:tav>
                                            <p:tav tm="100000">
                                              <p:val>
                                                <p:strVal val="#ppt_x"/>
                                              </p:val>
                                            </p:tav>
                                          </p:tavLst>
                                        </p:anim>
                                        <p:anim calcmode="lin" valueType="num">
                                          <p:cBhvr>
                                            <p:cTn id="133" dur="500" fill="hold"/>
                                            <p:tgtEl>
                                              <p:spTgt spid="54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300"/>
                                      </p:stCondLst>
                                      <p:childTnLst>
                                        <p:set>
                                          <p:cBhvr>
                                            <p:cTn id="135" dur="1" fill="hold">
                                              <p:stCondLst>
                                                <p:cond delay="0"/>
                                              </p:stCondLst>
                                            </p:cTn>
                                            <p:tgtEl>
                                              <p:spTgt spid="551"/>
                                            </p:tgtEl>
                                            <p:attrNameLst>
                                              <p:attrName>style.visibility</p:attrName>
                                            </p:attrNameLst>
                                          </p:cBhvr>
                                          <p:to>
                                            <p:strVal val="visible"/>
                                          </p:to>
                                        </p:set>
                                        <p:animEffect transition="in" filter="fade">
                                          <p:cBhvr>
                                            <p:cTn id="136" dur="500"/>
                                            <p:tgtEl>
                                              <p:spTgt spid="551"/>
                                            </p:tgtEl>
                                          </p:cBhvr>
                                        </p:animEffect>
                                        <p:anim calcmode="lin" valueType="num">
                                          <p:cBhvr>
                                            <p:cTn id="137" dur="500" fill="hold"/>
                                            <p:tgtEl>
                                              <p:spTgt spid="551"/>
                                            </p:tgtEl>
                                            <p:attrNameLst>
                                              <p:attrName>ppt_x</p:attrName>
                                            </p:attrNameLst>
                                          </p:cBhvr>
                                          <p:tavLst>
                                            <p:tav tm="0">
                                              <p:val>
                                                <p:strVal val="#ppt_x"/>
                                              </p:val>
                                            </p:tav>
                                            <p:tav tm="100000">
                                              <p:val>
                                                <p:strVal val="#ppt_x"/>
                                              </p:val>
                                            </p:tav>
                                          </p:tavLst>
                                        </p:anim>
                                        <p:anim calcmode="lin" valueType="num">
                                          <p:cBhvr>
                                            <p:cTn id="138" dur="500" fill="hold"/>
                                            <p:tgtEl>
                                              <p:spTgt spid="55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400"/>
                                      </p:stCondLst>
                                      <p:childTnLst>
                                        <p:set>
                                          <p:cBhvr>
                                            <p:cTn id="140" dur="1" fill="hold">
                                              <p:stCondLst>
                                                <p:cond delay="0"/>
                                              </p:stCondLst>
                                            </p:cTn>
                                            <p:tgtEl>
                                              <p:spTgt spid="554"/>
                                            </p:tgtEl>
                                            <p:attrNameLst>
                                              <p:attrName>style.visibility</p:attrName>
                                            </p:attrNameLst>
                                          </p:cBhvr>
                                          <p:to>
                                            <p:strVal val="visible"/>
                                          </p:to>
                                        </p:set>
                                        <p:animEffect transition="in" filter="fade">
                                          <p:cBhvr>
                                            <p:cTn id="141" dur="500"/>
                                            <p:tgtEl>
                                              <p:spTgt spid="554"/>
                                            </p:tgtEl>
                                          </p:cBhvr>
                                        </p:animEffect>
                                        <p:anim calcmode="lin" valueType="num">
                                          <p:cBhvr>
                                            <p:cTn id="142" dur="500" fill="hold"/>
                                            <p:tgtEl>
                                              <p:spTgt spid="554"/>
                                            </p:tgtEl>
                                            <p:attrNameLst>
                                              <p:attrName>ppt_x</p:attrName>
                                            </p:attrNameLst>
                                          </p:cBhvr>
                                          <p:tavLst>
                                            <p:tav tm="0">
                                              <p:val>
                                                <p:strVal val="#ppt_x"/>
                                              </p:val>
                                            </p:tav>
                                            <p:tav tm="100000">
                                              <p:val>
                                                <p:strVal val="#ppt_x"/>
                                              </p:val>
                                            </p:tav>
                                          </p:tavLst>
                                        </p:anim>
                                        <p:anim calcmode="lin" valueType="num">
                                          <p:cBhvr>
                                            <p:cTn id="143" dur="500" fill="hold"/>
                                            <p:tgtEl>
                                              <p:spTgt spid="554"/>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500"/>
                                      </p:stCondLst>
                                      <p:childTnLst>
                                        <p:set>
                                          <p:cBhvr>
                                            <p:cTn id="145" dur="1" fill="hold">
                                              <p:stCondLst>
                                                <p:cond delay="0"/>
                                              </p:stCondLst>
                                            </p:cTn>
                                            <p:tgtEl>
                                              <p:spTgt spid="557"/>
                                            </p:tgtEl>
                                            <p:attrNameLst>
                                              <p:attrName>style.visibility</p:attrName>
                                            </p:attrNameLst>
                                          </p:cBhvr>
                                          <p:to>
                                            <p:strVal val="visible"/>
                                          </p:to>
                                        </p:set>
                                        <p:animEffect transition="in" filter="fade">
                                          <p:cBhvr>
                                            <p:cTn id="146" dur="500"/>
                                            <p:tgtEl>
                                              <p:spTgt spid="557"/>
                                            </p:tgtEl>
                                          </p:cBhvr>
                                        </p:animEffect>
                                        <p:anim calcmode="lin" valueType="num">
                                          <p:cBhvr>
                                            <p:cTn id="147" dur="500" fill="hold"/>
                                            <p:tgtEl>
                                              <p:spTgt spid="557"/>
                                            </p:tgtEl>
                                            <p:attrNameLst>
                                              <p:attrName>ppt_x</p:attrName>
                                            </p:attrNameLst>
                                          </p:cBhvr>
                                          <p:tavLst>
                                            <p:tav tm="0">
                                              <p:val>
                                                <p:strVal val="#ppt_x"/>
                                              </p:val>
                                            </p:tav>
                                            <p:tav tm="100000">
                                              <p:val>
                                                <p:strVal val="#ppt_x"/>
                                              </p:val>
                                            </p:tav>
                                          </p:tavLst>
                                        </p:anim>
                                        <p:anim calcmode="lin" valueType="num">
                                          <p:cBhvr>
                                            <p:cTn id="148" dur="500" fill="hold"/>
                                            <p:tgtEl>
                                              <p:spTgt spid="557"/>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600"/>
                                      </p:stCondLst>
                                      <p:childTnLst>
                                        <p:set>
                                          <p:cBhvr>
                                            <p:cTn id="150" dur="1" fill="hold">
                                              <p:stCondLst>
                                                <p:cond delay="0"/>
                                              </p:stCondLst>
                                            </p:cTn>
                                            <p:tgtEl>
                                              <p:spTgt spid="560"/>
                                            </p:tgtEl>
                                            <p:attrNameLst>
                                              <p:attrName>style.visibility</p:attrName>
                                            </p:attrNameLst>
                                          </p:cBhvr>
                                          <p:to>
                                            <p:strVal val="visible"/>
                                          </p:to>
                                        </p:set>
                                        <p:animEffect transition="in" filter="fade">
                                          <p:cBhvr>
                                            <p:cTn id="151" dur="500"/>
                                            <p:tgtEl>
                                              <p:spTgt spid="560"/>
                                            </p:tgtEl>
                                          </p:cBhvr>
                                        </p:animEffect>
                                        <p:anim calcmode="lin" valueType="num">
                                          <p:cBhvr>
                                            <p:cTn id="152" dur="500" fill="hold"/>
                                            <p:tgtEl>
                                              <p:spTgt spid="560"/>
                                            </p:tgtEl>
                                            <p:attrNameLst>
                                              <p:attrName>ppt_x</p:attrName>
                                            </p:attrNameLst>
                                          </p:cBhvr>
                                          <p:tavLst>
                                            <p:tav tm="0">
                                              <p:val>
                                                <p:strVal val="#ppt_x"/>
                                              </p:val>
                                            </p:tav>
                                            <p:tav tm="100000">
                                              <p:val>
                                                <p:strVal val="#ppt_x"/>
                                              </p:val>
                                            </p:tav>
                                          </p:tavLst>
                                        </p:anim>
                                        <p:anim calcmode="lin" valueType="num">
                                          <p:cBhvr>
                                            <p:cTn id="153" dur="500" fill="hold"/>
                                            <p:tgtEl>
                                              <p:spTgt spid="560"/>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700"/>
                                      </p:stCondLst>
                                      <p:childTnLst>
                                        <p:set>
                                          <p:cBhvr>
                                            <p:cTn id="155" dur="1" fill="hold">
                                              <p:stCondLst>
                                                <p:cond delay="0"/>
                                              </p:stCondLst>
                                            </p:cTn>
                                            <p:tgtEl>
                                              <p:spTgt spid="563"/>
                                            </p:tgtEl>
                                            <p:attrNameLst>
                                              <p:attrName>style.visibility</p:attrName>
                                            </p:attrNameLst>
                                          </p:cBhvr>
                                          <p:to>
                                            <p:strVal val="visible"/>
                                          </p:to>
                                        </p:set>
                                        <p:animEffect transition="in" filter="fade">
                                          <p:cBhvr>
                                            <p:cTn id="156" dur="500"/>
                                            <p:tgtEl>
                                              <p:spTgt spid="563"/>
                                            </p:tgtEl>
                                          </p:cBhvr>
                                        </p:animEffect>
                                        <p:anim calcmode="lin" valueType="num">
                                          <p:cBhvr>
                                            <p:cTn id="157" dur="500" fill="hold"/>
                                            <p:tgtEl>
                                              <p:spTgt spid="563"/>
                                            </p:tgtEl>
                                            <p:attrNameLst>
                                              <p:attrName>ppt_x</p:attrName>
                                            </p:attrNameLst>
                                          </p:cBhvr>
                                          <p:tavLst>
                                            <p:tav tm="0">
                                              <p:val>
                                                <p:strVal val="#ppt_x"/>
                                              </p:val>
                                            </p:tav>
                                            <p:tav tm="100000">
                                              <p:val>
                                                <p:strVal val="#ppt_x"/>
                                              </p:val>
                                            </p:tav>
                                          </p:tavLst>
                                        </p:anim>
                                        <p:anim calcmode="lin" valueType="num">
                                          <p:cBhvr>
                                            <p:cTn id="158" dur="500" fill="hold"/>
                                            <p:tgtEl>
                                              <p:spTgt spid="563"/>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800"/>
                                      </p:stCondLst>
                                      <p:childTnLst>
                                        <p:set>
                                          <p:cBhvr>
                                            <p:cTn id="160" dur="1" fill="hold">
                                              <p:stCondLst>
                                                <p:cond delay="0"/>
                                              </p:stCondLst>
                                            </p:cTn>
                                            <p:tgtEl>
                                              <p:spTgt spid="566"/>
                                            </p:tgtEl>
                                            <p:attrNameLst>
                                              <p:attrName>style.visibility</p:attrName>
                                            </p:attrNameLst>
                                          </p:cBhvr>
                                          <p:to>
                                            <p:strVal val="visible"/>
                                          </p:to>
                                        </p:set>
                                        <p:animEffect transition="in" filter="fade">
                                          <p:cBhvr>
                                            <p:cTn id="161" dur="500"/>
                                            <p:tgtEl>
                                              <p:spTgt spid="566"/>
                                            </p:tgtEl>
                                          </p:cBhvr>
                                        </p:animEffect>
                                        <p:anim calcmode="lin" valueType="num">
                                          <p:cBhvr>
                                            <p:cTn id="162" dur="500" fill="hold"/>
                                            <p:tgtEl>
                                              <p:spTgt spid="566"/>
                                            </p:tgtEl>
                                            <p:attrNameLst>
                                              <p:attrName>ppt_x</p:attrName>
                                            </p:attrNameLst>
                                          </p:cBhvr>
                                          <p:tavLst>
                                            <p:tav tm="0">
                                              <p:val>
                                                <p:strVal val="#ppt_x"/>
                                              </p:val>
                                            </p:tav>
                                            <p:tav tm="100000">
                                              <p:val>
                                                <p:strVal val="#ppt_x"/>
                                              </p:val>
                                            </p:tav>
                                          </p:tavLst>
                                        </p:anim>
                                        <p:anim calcmode="lin" valueType="num">
                                          <p:cBhvr>
                                            <p:cTn id="163" dur="500" fill="hold"/>
                                            <p:tgtEl>
                                              <p:spTgt spid="566"/>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900"/>
                                      </p:stCondLst>
                                      <p:childTnLst>
                                        <p:set>
                                          <p:cBhvr>
                                            <p:cTn id="165" dur="1" fill="hold">
                                              <p:stCondLst>
                                                <p:cond delay="0"/>
                                              </p:stCondLst>
                                            </p:cTn>
                                            <p:tgtEl>
                                              <p:spTgt spid="569"/>
                                            </p:tgtEl>
                                            <p:attrNameLst>
                                              <p:attrName>style.visibility</p:attrName>
                                            </p:attrNameLst>
                                          </p:cBhvr>
                                          <p:to>
                                            <p:strVal val="visible"/>
                                          </p:to>
                                        </p:set>
                                        <p:animEffect transition="in" filter="fade">
                                          <p:cBhvr>
                                            <p:cTn id="166" dur="500"/>
                                            <p:tgtEl>
                                              <p:spTgt spid="569"/>
                                            </p:tgtEl>
                                          </p:cBhvr>
                                        </p:animEffect>
                                        <p:anim calcmode="lin" valueType="num">
                                          <p:cBhvr>
                                            <p:cTn id="167" dur="500" fill="hold"/>
                                            <p:tgtEl>
                                              <p:spTgt spid="569"/>
                                            </p:tgtEl>
                                            <p:attrNameLst>
                                              <p:attrName>ppt_x</p:attrName>
                                            </p:attrNameLst>
                                          </p:cBhvr>
                                          <p:tavLst>
                                            <p:tav tm="0">
                                              <p:val>
                                                <p:strVal val="#ppt_x"/>
                                              </p:val>
                                            </p:tav>
                                            <p:tav tm="100000">
                                              <p:val>
                                                <p:strVal val="#ppt_x"/>
                                              </p:val>
                                            </p:tav>
                                          </p:tavLst>
                                        </p:anim>
                                        <p:anim calcmode="lin" valueType="num">
                                          <p:cBhvr>
                                            <p:cTn id="168" dur="500" fill="hold"/>
                                            <p:tgtEl>
                                              <p:spTgt spid="569"/>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1000"/>
                                      </p:stCondLst>
                                      <p:childTnLst>
                                        <p:set>
                                          <p:cBhvr>
                                            <p:cTn id="170" dur="1" fill="hold">
                                              <p:stCondLst>
                                                <p:cond delay="0"/>
                                              </p:stCondLst>
                                            </p:cTn>
                                            <p:tgtEl>
                                              <p:spTgt spid="572"/>
                                            </p:tgtEl>
                                            <p:attrNameLst>
                                              <p:attrName>style.visibility</p:attrName>
                                            </p:attrNameLst>
                                          </p:cBhvr>
                                          <p:to>
                                            <p:strVal val="visible"/>
                                          </p:to>
                                        </p:set>
                                        <p:animEffect transition="in" filter="fade">
                                          <p:cBhvr>
                                            <p:cTn id="171" dur="500"/>
                                            <p:tgtEl>
                                              <p:spTgt spid="572"/>
                                            </p:tgtEl>
                                          </p:cBhvr>
                                        </p:animEffect>
                                        <p:anim calcmode="lin" valueType="num">
                                          <p:cBhvr>
                                            <p:cTn id="172" dur="500" fill="hold"/>
                                            <p:tgtEl>
                                              <p:spTgt spid="572"/>
                                            </p:tgtEl>
                                            <p:attrNameLst>
                                              <p:attrName>ppt_x</p:attrName>
                                            </p:attrNameLst>
                                          </p:cBhvr>
                                          <p:tavLst>
                                            <p:tav tm="0">
                                              <p:val>
                                                <p:strVal val="#ppt_x"/>
                                              </p:val>
                                            </p:tav>
                                            <p:tav tm="100000">
                                              <p:val>
                                                <p:strVal val="#ppt_x"/>
                                              </p:val>
                                            </p:tav>
                                          </p:tavLst>
                                        </p:anim>
                                        <p:anim calcmode="lin" valueType="num">
                                          <p:cBhvr>
                                            <p:cTn id="173" dur="500" fill="hold"/>
                                            <p:tgtEl>
                                              <p:spTgt spid="572"/>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1100"/>
                                      </p:stCondLst>
                                      <p:childTnLst>
                                        <p:set>
                                          <p:cBhvr>
                                            <p:cTn id="175" dur="1" fill="hold">
                                              <p:stCondLst>
                                                <p:cond delay="0"/>
                                              </p:stCondLst>
                                            </p:cTn>
                                            <p:tgtEl>
                                              <p:spTgt spid="575"/>
                                            </p:tgtEl>
                                            <p:attrNameLst>
                                              <p:attrName>style.visibility</p:attrName>
                                            </p:attrNameLst>
                                          </p:cBhvr>
                                          <p:to>
                                            <p:strVal val="visible"/>
                                          </p:to>
                                        </p:set>
                                        <p:animEffect transition="in" filter="fade">
                                          <p:cBhvr>
                                            <p:cTn id="176" dur="500"/>
                                            <p:tgtEl>
                                              <p:spTgt spid="575"/>
                                            </p:tgtEl>
                                          </p:cBhvr>
                                        </p:animEffect>
                                        <p:anim calcmode="lin" valueType="num">
                                          <p:cBhvr>
                                            <p:cTn id="177" dur="500" fill="hold"/>
                                            <p:tgtEl>
                                              <p:spTgt spid="575"/>
                                            </p:tgtEl>
                                            <p:attrNameLst>
                                              <p:attrName>ppt_x</p:attrName>
                                            </p:attrNameLst>
                                          </p:cBhvr>
                                          <p:tavLst>
                                            <p:tav tm="0">
                                              <p:val>
                                                <p:strVal val="#ppt_x"/>
                                              </p:val>
                                            </p:tav>
                                            <p:tav tm="100000">
                                              <p:val>
                                                <p:strVal val="#ppt_x"/>
                                              </p:val>
                                            </p:tav>
                                          </p:tavLst>
                                        </p:anim>
                                        <p:anim calcmode="lin" valueType="num">
                                          <p:cBhvr>
                                            <p:cTn id="178" dur="500" fill="hold"/>
                                            <p:tgtEl>
                                              <p:spTgt spid="575"/>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1200"/>
                                      </p:stCondLst>
                                      <p:childTnLst>
                                        <p:set>
                                          <p:cBhvr>
                                            <p:cTn id="180" dur="1" fill="hold">
                                              <p:stCondLst>
                                                <p:cond delay="0"/>
                                              </p:stCondLst>
                                            </p:cTn>
                                            <p:tgtEl>
                                              <p:spTgt spid="578"/>
                                            </p:tgtEl>
                                            <p:attrNameLst>
                                              <p:attrName>style.visibility</p:attrName>
                                            </p:attrNameLst>
                                          </p:cBhvr>
                                          <p:to>
                                            <p:strVal val="visible"/>
                                          </p:to>
                                        </p:set>
                                        <p:animEffect transition="in" filter="fade">
                                          <p:cBhvr>
                                            <p:cTn id="181" dur="500"/>
                                            <p:tgtEl>
                                              <p:spTgt spid="578"/>
                                            </p:tgtEl>
                                          </p:cBhvr>
                                        </p:animEffect>
                                        <p:anim calcmode="lin" valueType="num">
                                          <p:cBhvr>
                                            <p:cTn id="182" dur="500" fill="hold"/>
                                            <p:tgtEl>
                                              <p:spTgt spid="578"/>
                                            </p:tgtEl>
                                            <p:attrNameLst>
                                              <p:attrName>ppt_x</p:attrName>
                                            </p:attrNameLst>
                                          </p:cBhvr>
                                          <p:tavLst>
                                            <p:tav tm="0">
                                              <p:val>
                                                <p:strVal val="#ppt_x"/>
                                              </p:val>
                                            </p:tav>
                                            <p:tav tm="100000">
                                              <p:val>
                                                <p:strVal val="#ppt_x"/>
                                              </p:val>
                                            </p:tav>
                                          </p:tavLst>
                                        </p:anim>
                                        <p:anim calcmode="lin" valueType="num">
                                          <p:cBhvr>
                                            <p:cTn id="183" dur="500" fill="hold"/>
                                            <p:tgtEl>
                                              <p:spTgt spid="578"/>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1300"/>
                                      </p:stCondLst>
                                      <p:childTnLst>
                                        <p:set>
                                          <p:cBhvr>
                                            <p:cTn id="185" dur="1" fill="hold">
                                              <p:stCondLst>
                                                <p:cond delay="0"/>
                                              </p:stCondLst>
                                            </p:cTn>
                                            <p:tgtEl>
                                              <p:spTgt spid="581"/>
                                            </p:tgtEl>
                                            <p:attrNameLst>
                                              <p:attrName>style.visibility</p:attrName>
                                            </p:attrNameLst>
                                          </p:cBhvr>
                                          <p:to>
                                            <p:strVal val="visible"/>
                                          </p:to>
                                        </p:set>
                                        <p:animEffect transition="in" filter="fade">
                                          <p:cBhvr>
                                            <p:cTn id="186" dur="500"/>
                                            <p:tgtEl>
                                              <p:spTgt spid="581"/>
                                            </p:tgtEl>
                                          </p:cBhvr>
                                        </p:animEffect>
                                        <p:anim calcmode="lin" valueType="num">
                                          <p:cBhvr>
                                            <p:cTn id="187" dur="500" fill="hold"/>
                                            <p:tgtEl>
                                              <p:spTgt spid="581"/>
                                            </p:tgtEl>
                                            <p:attrNameLst>
                                              <p:attrName>ppt_x</p:attrName>
                                            </p:attrNameLst>
                                          </p:cBhvr>
                                          <p:tavLst>
                                            <p:tav tm="0">
                                              <p:val>
                                                <p:strVal val="#ppt_x"/>
                                              </p:val>
                                            </p:tav>
                                            <p:tav tm="100000">
                                              <p:val>
                                                <p:strVal val="#ppt_x"/>
                                              </p:val>
                                            </p:tav>
                                          </p:tavLst>
                                        </p:anim>
                                        <p:anim calcmode="lin" valueType="num">
                                          <p:cBhvr>
                                            <p:cTn id="188" dur="500" fill="hold"/>
                                            <p:tgtEl>
                                              <p:spTgt spid="581"/>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1400"/>
                                      </p:stCondLst>
                                      <p:childTnLst>
                                        <p:set>
                                          <p:cBhvr>
                                            <p:cTn id="190" dur="1" fill="hold">
                                              <p:stCondLst>
                                                <p:cond delay="0"/>
                                              </p:stCondLst>
                                            </p:cTn>
                                            <p:tgtEl>
                                              <p:spTgt spid="584"/>
                                            </p:tgtEl>
                                            <p:attrNameLst>
                                              <p:attrName>style.visibility</p:attrName>
                                            </p:attrNameLst>
                                          </p:cBhvr>
                                          <p:to>
                                            <p:strVal val="visible"/>
                                          </p:to>
                                        </p:set>
                                        <p:animEffect transition="in" filter="fade">
                                          <p:cBhvr>
                                            <p:cTn id="191" dur="500"/>
                                            <p:tgtEl>
                                              <p:spTgt spid="584"/>
                                            </p:tgtEl>
                                          </p:cBhvr>
                                        </p:animEffect>
                                        <p:anim calcmode="lin" valueType="num">
                                          <p:cBhvr>
                                            <p:cTn id="192" dur="500" fill="hold"/>
                                            <p:tgtEl>
                                              <p:spTgt spid="584"/>
                                            </p:tgtEl>
                                            <p:attrNameLst>
                                              <p:attrName>ppt_x</p:attrName>
                                            </p:attrNameLst>
                                          </p:cBhvr>
                                          <p:tavLst>
                                            <p:tav tm="0">
                                              <p:val>
                                                <p:strVal val="#ppt_x"/>
                                              </p:val>
                                            </p:tav>
                                            <p:tav tm="100000">
                                              <p:val>
                                                <p:strVal val="#ppt_x"/>
                                              </p:val>
                                            </p:tav>
                                          </p:tavLst>
                                        </p:anim>
                                        <p:anim calcmode="lin" valueType="num">
                                          <p:cBhvr>
                                            <p:cTn id="193" dur="500" fill="hold"/>
                                            <p:tgtEl>
                                              <p:spTgt spid="584"/>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1500"/>
                                      </p:stCondLst>
                                      <p:childTnLst>
                                        <p:set>
                                          <p:cBhvr>
                                            <p:cTn id="195" dur="1" fill="hold">
                                              <p:stCondLst>
                                                <p:cond delay="0"/>
                                              </p:stCondLst>
                                            </p:cTn>
                                            <p:tgtEl>
                                              <p:spTgt spid="587"/>
                                            </p:tgtEl>
                                            <p:attrNameLst>
                                              <p:attrName>style.visibility</p:attrName>
                                            </p:attrNameLst>
                                          </p:cBhvr>
                                          <p:to>
                                            <p:strVal val="visible"/>
                                          </p:to>
                                        </p:set>
                                        <p:animEffect transition="in" filter="fade">
                                          <p:cBhvr>
                                            <p:cTn id="196" dur="500"/>
                                            <p:tgtEl>
                                              <p:spTgt spid="587"/>
                                            </p:tgtEl>
                                          </p:cBhvr>
                                        </p:animEffect>
                                        <p:anim calcmode="lin" valueType="num">
                                          <p:cBhvr>
                                            <p:cTn id="197" dur="500" fill="hold"/>
                                            <p:tgtEl>
                                              <p:spTgt spid="587"/>
                                            </p:tgtEl>
                                            <p:attrNameLst>
                                              <p:attrName>ppt_x</p:attrName>
                                            </p:attrNameLst>
                                          </p:cBhvr>
                                          <p:tavLst>
                                            <p:tav tm="0">
                                              <p:val>
                                                <p:strVal val="#ppt_x"/>
                                              </p:val>
                                            </p:tav>
                                            <p:tav tm="100000">
                                              <p:val>
                                                <p:strVal val="#ppt_x"/>
                                              </p:val>
                                            </p:tav>
                                          </p:tavLst>
                                        </p:anim>
                                        <p:anim calcmode="lin" valueType="num">
                                          <p:cBhvr>
                                            <p:cTn id="198" dur="500" fill="hold"/>
                                            <p:tgtEl>
                                              <p:spTgt spid="587"/>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1600"/>
                                      </p:stCondLst>
                                      <p:childTnLst>
                                        <p:set>
                                          <p:cBhvr>
                                            <p:cTn id="200" dur="1" fill="hold">
                                              <p:stCondLst>
                                                <p:cond delay="0"/>
                                              </p:stCondLst>
                                            </p:cTn>
                                            <p:tgtEl>
                                              <p:spTgt spid="590"/>
                                            </p:tgtEl>
                                            <p:attrNameLst>
                                              <p:attrName>style.visibility</p:attrName>
                                            </p:attrNameLst>
                                          </p:cBhvr>
                                          <p:to>
                                            <p:strVal val="visible"/>
                                          </p:to>
                                        </p:set>
                                        <p:animEffect transition="in" filter="fade">
                                          <p:cBhvr>
                                            <p:cTn id="201" dur="500"/>
                                            <p:tgtEl>
                                              <p:spTgt spid="590"/>
                                            </p:tgtEl>
                                          </p:cBhvr>
                                        </p:animEffect>
                                        <p:anim calcmode="lin" valueType="num">
                                          <p:cBhvr>
                                            <p:cTn id="202" dur="500" fill="hold"/>
                                            <p:tgtEl>
                                              <p:spTgt spid="590"/>
                                            </p:tgtEl>
                                            <p:attrNameLst>
                                              <p:attrName>ppt_x</p:attrName>
                                            </p:attrNameLst>
                                          </p:cBhvr>
                                          <p:tavLst>
                                            <p:tav tm="0">
                                              <p:val>
                                                <p:strVal val="#ppt_x"/>
                                              </p:val>
                                            </p:tav>
                                            <p:tav tm="100000">
                                              <p:val>
                                                <p:strVal val="#ppt_x"/>
                                              </p:val>
                                            </p:tav>
                                          </p:tavLst>
                                        </p:anim>
                                        <p:anim calcmode="lin" valueType="num">
                                          <p:cBhvr>
                                            <p:cTn id="203" dur="500" fill="hold"/>
                                            <p:tgtEl>
                                              <p:spTgt spid="590"/>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1700"/>
                                      </p:stCondLst>
                                      <p:childTnLst>
                                        <p:set>
                                          <p:cBhvr>
                                            <p:cTn id="205" dur="1" fill="hold">
                                              <p:stCondLst>
                                                <p:cond delay="0"/>
                                              </p:stCondLst>
                                            </p:cTn>
                                            <p:tgtEl>
                                              <p:spTgt spid="593"/>
                                            </p:tgtEl>
                                            <p:attrNameLst>
                                              <p:attrName>style.visibility</p:attrName>
                                            </p:attrNameLst>
                                          </p:cBhvr>
                                          <p:to>
                                            <p:strVal val="visible"/>
                                          </p:to>
                                        </p:set>
                                        <p:animEffect transition="in" filter="fade">
                                          <p:cBhvr>
                                            <p:cTn id="206" dur="500"/>
                                            <p:tgtEl>
                                              <p:spTgt spid="593"/>
                                            </p:tgtEl>
                                          </p:cBhvr>
                                        </p:animEffect>
                                        <p:anim calcmode="lin" valueType="num">
                                          <p:cBhvr>
                                            <p:cTn id="207" dur="500" fill="hold"/>
                                            <p:tgtEl>
                                              <p:spTgt spid="593"/>
                                            </p:tgtEl>
                                            <p:attrNameLst>
                                              <p:attrName>ppt_x</p:attrName>
                                            </p:attrNameLst>
                                          </p:cBhvr>
                                          <p:tavLst>
                                            <p:tav tm="0">
                                              <p:val>
                                                <p:strVal val="#ppt_x"/>
                                              </p:val>
                                            </p:tav>
                                            <p:tav tm="100000">
                                              <p:val>
                                                <p:strVal val="#ppt_x"/>
                                              </p:val>
                                            </p:tav>
                                          </p:tavLst>
                                        </p:anim>
                                        <p:anim calcmode="lin" valueType="num">
                                          <p:cBhvr>
                                            <p:cTn id="208" dur="500" fill="hold"/>
                                            <p:tgtEl>
                                              <p:spTgt spid="593"/>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1800"/>
                                      </p:stCondLst>
                                      <p:childTnLst>
                                        <p:set>
                                          <p:cBhvr>
                                            <p:cTn id="210" dur="1" fill="hold">
                                              <p:stCondLst>
                                                <p:cond delay="0"/>
                                              </p:stCondLst>
                                            </p:cTn>
                                            <p:tgtEl>
                                              <p:spTgt spid="596"/>
                                            </p:tgtEl>
                                            <p:attrNameLst>
                                              <p:attrName>style.visibility</p:attrName>
                                            </p:attrNameLst>
                                          </p:cBhvr>
                                          <p:to>
                                            <p:strVal val="visible"/>
                                          </p:to>
                                        </p:set>
                                        <p:animEffect transition="in" filter="fade">
                                          <p:cBhvr>
                                            <p:cTn id="211" dur="500"/>
                                            <p:tgtEl>
                                              <p:spTgt spid="596"/>
                                            </p:tgtEl>
                                          </p:cBhvr>
                                        </p:animEffect>
                                        <p:anim calcmode="lin" valueType="num">
                                          <p:cBhvr>
                                            <p:cTn id="212" dur="500" fill="hold"/>
                                            <p:tgtEl>
                                              <p:spTgt spid="596"/>
                                            </p:tgtEl>
                                            <p:attrNameLst>
                                              <p:attrName>ppt_x</p:attrName>
                                            </p:attrNameLst>
                                          </p:cBhvr>
                                          <p:tavLst>
                                            <p:tav tm="0">
                                              <p:val>
                                                <p:strVal val="#ppt_x"/>
                                              </p:val>
                                            </p:tav>
                                            <p:tav tm="100000">
                                              <p:val>
                                                <p:strVal val="#ppt_x"/>
                                              </p:val>
                                            </p:tav>
                                          </p:tavLst>
                                        </p:anim>
                                        <p:anim calcmode="lin" valueType="num">
                                          <p:cBhvr>
                                            <p:cTn id="213" dur="500" fill="hold"/>
                                            <p:tgtEl>
                                              <p:spTgt spid="596"/>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1900"/>
                                      </p:stCondLst>
                                      <p:childTnLst>
                                        <p:set>
                                          <p:cBhvr>
                                            <p:cTn id="215" dur="1" fill="hold">
                                              <p:stCondLst>
                                                <p:cond delay="0"/>
                                              </p:stCondLst>
                                            </p:cTn>
                                            <p:tgtEl>
                                              <p:spTgt spid="599"/>
                                            </p:tgtEl>
                                            <p:attrNameLst>
                                              <p:attrName>style.visibility</p:attrName>
                                            </p:attrNameLst>
                                          </p:cBhvr>
                                          <p:to>
                                            <p:strVal val="visible"/>
                                          </p:to>
                                        </p:set>
                                        <p:animEffect transition="in" filter="fade">
                                          <p:cBhvr>
                                            <p:cTn id="216" dur="500"/>
                                            <p:tgtEl>
                                              <p:spTgt spid="599"/>
                                            </p:tgtEl>
                                          </p:cBhvr>
                                        </p:animEffect>
                                        <p:anim calcmode="lin" valueType="num">
                                          <p:cBhvr>
                                            <p:cTn id="217" dur="500" fill="hold"/>
                                            <p:tgtEl>
                                              <p:spTgt spid="599"/>
                                            </p:tgtEl>
                                            <p:attrNameLst>
                                              <p:attrName>ppt_x</p:attrName>
                                            </p:attrNameLst>
                                          </p:cBhvr>
                                          <p:tavLst>
                                            <p:tav tm="0">
                                              <p:val>
                                                <p:strVal val="#ppt_x"/>
                                              </p:val>
                                            </p:tav>
                                            <p:tav tm="100000">
                                              <p:val>
                                                <p:strVal val="#ppt_x"/>
                                              </p:val>
                                            </p:tav>
                                          </p:tavLst>
                                        </p:anim>
                                        <p:anim calcmode="lin" valueType="num">
                                          <p:cBhvr>
                                            <p:cTn id="218" dur="500" fill="hold"/>
                                            <p:tgtEl>
                                              <p:spTgt spid="599"/>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2000"/>
                                      </p:stCondLst>
                                      <p:childTnLst>
                                        <p:set>
                                          <p:cBhvr>
                                            <p:cTn id="220" dur="1" fill="hold">
                                              <p:stCondLst>
                                                <p:cond delay="0"/>
                                              </p:stCondLst>
                                            </p:cTn>
                                            <p:tgtEl>
                                              <p:spTgt spid="602"/>
                                            </p:tgtEl>
                                            <p:attrNameLst>
                                              <p:attrName>style.visibility</p:attrName>
                                            </p:attrNameLst>
                                          </p:cBhvr>
                                          <p:to>
                                            <p:strVal val="visible"/>
                                          </p:to>
                                        </p:set>
                                        <p:animEffect transition="in" filter="fade">
                                          <p:cBhvr>
                                            <p:cTn id="221" dur="500"/>
                                            <p:tgtEl>
                                              <p:spTgt spid="602"/>
                                            </p:tgtEl>
                                          </p:cBhvr>
                                        </p:animEffect>
                                        <p:anim calcmode="lin" valueType="num">
                                          <p:cBhvr>
                                            <p:cTn id="222" dur="500" fill="hold"/>
                                            <p:tgtEl>
                                              <p:spTgt spid="602"/>
                                            </p:tgtEl>
                                            <p:attrNameLst>
                                              <p:attrName>ppt_x</p:attrName>
                                            </p:attrNameLst>
                                          </p:cBhvr>
                                          <p:tavLst>
                                            <p:tav tm="0">
                                              <p:val>
                                                <p:strVal val="#ppt_x"/>
                                              </p:val>
                                            </p:tav>
                                            <p:tav tm="100000">
                                              <p:val>
                                                <p:strVal val="#ppt_x"/>
                                              </p:val>
                                            </p:tav>
                                          </p:tavLst>
                                        </p:anim>
                                        <p:anim calcmode="lin" valueType="num">
                                          <p:cBhvr>
                                            <p:cTn id="223" dur="500" fill="hold"/>
                                            <p:tgtEl>
                                              <p:spTgt spid="602"/>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2100"/>
                                      </p:stCondLst>
                                      <p:childTnLst>
                                        <p:set>
                                          <p:cBhvr>
                                            <p:cTn id="225" dur="1" fill="hold">
                                              <p:stCondLst>
                                                <p:cond delay="0"/>
                                              </p:stCondLst>
                                            </p:cTn>
                                            <p:tgtEl>
                                              <p:spTgt spid="605"/>
                                            </p:tgtEl>
                                            <p:attrNameLst>
                                              <p:attrName>style.visibility</p:attrName>
                                            </p:attrNameLst>
                                          </p:cBhvr>
                                          <p:to>
                                            <p:strVal val="visible"/>
                                          </p:to>
                                        </p:set>
                                        <p:animEffect transition="in" filter="fade">
                                          <p:cBhvr>
                                            <p:cTn id="226" dur="500"/>
                                            <p:tgtEl>
                                              <p:spTgt spid="605"/>
                                            </p:tgtEl>
                                          </p:cBhvr>
                                        </p:animEffect>
                                        <p:anim calcmode="lin" valueType="num">
                                          <p:cBhvr>
                                            <p:cTn id="227" dur="500" fill="hold"/>
                                            <p:tgtEl>
                                              <p:spTgt spid="605"/>
                                            </p:tgtEl>
                                            <p:attrNameLst>
                                              <p:attrName>ppt_x</p:attrName>
                                            </p:attrNameLst>
                                          </p:cBhvr>
                                          <p:tavLst>
                                            <p:tav tm="0">
                                              <p:val>
                                                <p:strVal val="#ppt_x"/>
                                              </p:val>
                                            </p:tav>
                                            <p:tav tm="100000">
                                              <p:val>
                                                <p:strVal val="#ppt_x"/>
                                              </p:val>
                                            </p:tav>
                                          </p:tavLst>
                                        </p:anim>
                                        <p:anim calcmode="lin" valueType="num">
                                          <p:cBhvr>
                                            <p:cTn id="228" dur="500" fill="hold"/>
                                            <p:tgtEl>
                                              <p:spTgt spid="605"/>
                                            </p:tgtEl>
                                            <p:attrNameLst>
                                              <p:attrName>ppt_y</p:attrName>
                                            </p:attrNameLst>
                                          </p:cBhvr>
                                          <p:tavLst>
                                            <p:tav tm="0">
                                              <p:val>
                                                <p:strVal val="#ppt_y+.1"/>
                                              </p:val>
                                            </p:tav>
                                            <p:tav tm="100000">
                                              <p:val>
                                                <p:strVal val="#ppt_y"/>
                                              </p:val>
                                            </p:tav>
                                          </p:tavLst>
                                        </p:anim>
                                      </p:childTnLst>
                                    </p:cTn>
                                  </p:par>
                                  <p:par>
                                    <p:cTn id="229" presetID="42" presetClass="entr" presetSubtype="0" fill="hold" nodeType="withEffect">
                                      <p:stCondLst>
                                        <p:cond delay="2200"/>
                                      </p:stCondLst>
                                      <p:childTnLst>
                                        <p:set>
                                          <p:cBhvr>
                                            <p:cTn id="230" dur="1" fill="hold">
                                              <p:stCondLst>
                                                <p:cond delay="0"/>
                                              </p:stCondLst>
                                            </p:cTn>
                                            <p:tgtEl>
                                              <p:spTgt spid="608"/>
                                            </p:tgtEl>
                                            <p:attrNameLst>
                                              <p:attrName>style.visibility</p:attrName>
                                            </p:attrNameLst>
                                          </p:cBhvr>
                                          <p:to>
                                            <p:strVal val="visible"/>
                                          </p:to>
                                        </p:set>
                                        <p:animEffect transition="in" filter="fade">
                                          <p:cBhvr>
                                            <p:cTn id="231" dur="500"/>
                                            <p:tgtEl>
                                              <p:spTgt spid="608"/>
                                            </p:tgtEl>
                                          </p:cBhvr>
                                        </p:animEffect>
                                        <p:anim calcmode="lin" valueType="num">
                                          <p:cBhvr>
                                            <p:cTn id="232" dur="500" fill="hold"/>
                                            <p:tgtEl>
                                              <p:spTgt spid="608"/>
                                            </p:tgtEl>
                                            <p:attrNameLst>
                                              <p:attrName>ppt_x</p:attrName>
                                            </p:attrNameLst>
                                          </p:cBhvr>
                                          <p:tavLst>
                                            <p:tav tm="0">
                                              <p:val>
                                                <p:strVal val="#ppt_x"/>
                                              </p:val>
                                            </p:tav>
                                            <p:tav tm="100000">
                                              <p:val>
                                                <p:strVal val="#ppt_x"/>
                                              </p:val>
                                            </p:tav>
                                          </p:tavLst>
                                        </p:anim>
                                        <p:anim calcmode="lin" valueType="num">
                                          <p:cBhvr>
                                            <p:cTn id="233" dur="500" fill="hold"/>
                                            <p:tgtEl>
                                              <p:spTgt spid="608"/>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2300"/>
                                      </p:stCondLst>
                                      <p:childTnLst>
                                        <p:set>
                                          <p:cBhvr>
                                            <p:cTn id="235" dur="1" fill="hold">
                                              <p:stCondLst>
                                                <p:cond delay="0"/>
                                              </p:stCondLst>
                                            </p:cTn>
                                            <p:tgtEl>
                                              <p:spTgt spid="611"/>
                                            </p:tgtEl>
                                            <p:attrNameLst>
                                              <p:attrName>style.visibility</p:attrName>
                                            </p:attrNameLst>
                                          </p:cBhvr>
                                          <p:to>
                                            <p:strVal val="visible"/>
                                          </p:to>
                                        </p:set>
                                        <p:animEffect transition="in" filter="fade">
                                          <p:cBhvr>
                                            <p:cTn id="236" dur="500"/>
                                            <p:tgtEl>
                                              <p:spTgt spid="611"/>
                                            </p:tgtEl>
                                          </p:cBhvr>
                                        </p:animEffect>
                                        <p:anim calcmode="lin" valueType="num">
                                          <p:cBhvr>
                                            <p:cTn id="237" dur="500" fill="hold"/>
                                            <p:tgtEl>
                                              <p:spTgt spid="611"/>
                                            </p:tgtEl>
                                            <p:attrNameLst>
                                              <p:attrName>ppt_x</p:attrName>
                                            </p:attrNameLst>
                                          </p:cBhvr>
                                          <p:tavLst>
                                            <p:tav tm="0">
                                              <p:val>
                                                <p:strVal val="#ppt_x"/>
                                              </p:val>
                                            </p:tav>
                                            <p:tav tm="100000">
                                              <p:val>
                                                <p:strVal val="#ppt_x"/>
                                              </p:val>
                                            </p:tav>
                                          </p:tavLst>
                                        </p:anim>
                                        <p:anim calcmode="lin" valueType="num">
                                          <p:cBhvr>
                                            <p:cTn id="238" dur="500" fill="hold"/>
                                            <p:tgtEl>
                                              <p:spTgt spid="611"/>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2400"/>
                                      </p:stCondLst>
                                      <p:childTnLst>
                                        <p:set>
                                          <p:cBhvr>
                                            <p:cTn id="240" dur="1" fill="hold">
                                              <p:stCondLst>
                                                <p:cond delay="0"/>
                                              </p:stCondLst>
                                            </p:cTn>
                                            <p:tgtEl>
                                              <p:spTgt spid="614"/>
                                            </p:tgtEl>
                                            <p:attrNameLst>
                                              <p:attrName>style.visibility</p:attrName>
                                            </p:attrNameLst>
                                          </p:cBhvr>
                                          <p:to>
                                            <p:strVal val="visible"/>
                                          </p:to>
                                        </p:set>
                                        <p:animEffect transition="in" filter="fade">
                                          <p:cBhvr>
                                            <p:cTn id="241" dur="500"/>
                                            <p:tgtEl>
                                              <p:spTgt spid="614"/>
                                            </p:tgtEl>
                                          </p:cBhvr>
                                        </p:animEffect>
                                        <p:anim calcmode="lin" valueType="num">
                                          <p:cBhvr>
                                            <p:cTn id="242" dur="500" fill="hold"/>
                                            <p:tgtEl>
                                              <p:spTgt spid="614"/>
                                            </p:tgtEl>
                                            <p:attrNameLst>
                                              <p:attrName>ppt_x</p:attrName>
                                            </p:attrNameLst>
                                          </p:cBhvr>
                                          <p:tavLst>
                                            <p:tav tm="0">
                                              <p:val>
                                                <p:strVal val="#ppt_x"/>
                                              </p:val>
                                            </p:tav>
                                            <p:tav tm="100000">
                                              <p:val>
                                                <p:strVal val="#ppt_x"/>
                                              </p:val>
                                            </p:tav>
                                          </p:tavLst>
                                        </p:anim>
                                        <p:anim calcmode="lin" valueType="num">
                                          <p:cBhvr>
                                            <p:cTn id="243" dur="500" fill="hold"/>
                                            <p:tgtEl>
                                              <p:spTgt spid="614"/>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2500"/>
                                      </p:stCondLst>
                                      <p:childTnLst>
                                        <p:set>
                                          <p:cBhvr>
                                            <p:cTn id="245" dur="1" fill="hold">
                                              <p:stCondLst>
                                                <p:cond delay="0"/>
                                              </p:stCondLst>
                                            </p:cTn>
                                            <p:tgtEl>
                                              <p:spTgt spid="617"/>
                                            </p:tgtEl>
                                            <p:attrNameLst>
                                              <p:attrName>style.visibility</p:attrName>
                                            </p:attrNameLst>
                                          </p:cBhvr>
                                          <p:to>
                                            <p:strVal val="visible"/>
                                          </p:to>
                                        </p:set>
                                        <p:animEffect transition="in" filter="fade">
                                          <p:cBhvr>
                                            <p:cTn id="246" dur="500"/>
                                            <p:tgtEl>
                                              <p:spTgt spid="617"/>
                                            </p:tgtEl>
                                          </p:cBhvr>
                                        </p:animEffect>
                                        <p:anim calcmode="lin" valueType="num">
                                          <p:cBhvr>
                                            <p:cTn id="247" dur="500" fill="hold"/>
                                            <p:tgtEl>
                                              <p:spTgt spid="617"/>
                                            </p:tgtEl>
                                            <p:attrNameLst>
                                              <p:attrName>ppt_x</p:attrName>
                                            </p:attrNameLst>
                                          </p:cBhvr>
                                          <p:tavLst>
                                            <p:tav tm="0">
                                              <p:val>
                                                <p:strVal val="#ppt_x"/>
                                              </p:val>
                                            </p:tav>
                                            <p:tav tm="100000">
                                              <p:val>
                                                <p:strVal val="#ppt_x"/>
                                              </p:val>
                                            </p:tav>
                                          </p:tavLst>
                                        </p:anim>
                                        <p:anim calcmode="lin" valueType="num">
                                          <p:cBhvr>
                                            <p:cTn id="248" dur="500" fill="hold"/>
                                            <p:tgtEl>
                                              <p:spTgt spid="617"/>
                                            </p:tgtEl>
                                            <p:attrNameLst>
                                              <p:attrName>ppt_y</p:attrName>
                                            </p:attrNameLst>
                                          </p:cBhvr>
                                          <p:tavLst>
                                            <p:tav tm="0">
                                              <p:val>
                                                <p:strVal val="#ppt_y+.1"/>
                                              </p:val>
                                            </p:tav>
                                            <p:tav tm="100000">
                                              <p:val>
                                                <p:strVal val="#ppt_y"/>
                                              </p:val>
                                            </p:tav>
                                          </p:tavLst>
                                        </p:anim>
                                      </p:childTnLst>
                                    </p:cTn>
                                  </p:par>
                                  <p:par>
                                    <p:cTn id="249" presetID="42" presetClass="entr" presetSubtype="0" fill="hold" nodeType="withEffect">
                                      <p:stCondLst>
                                        <p:cond delay="2600"/>
                                      </p:stCondLst>
                                      <p:childTnLst>
                                        <p:set>
                                          <p:cBhvr>
                                            <p:cTn id="250" dur="1" fill="hold">
                                              <p:stCondLst>
                                                <p:cond delay="0"/>
                                              </p:stCondLst>
                                            </p:cTn>
                                            <p:tgtEl>
                                              <p:spTgt spid="620"/>
                                            </p:tgtEl>
                                            <p:attrNameLst>
                                              <p:attrName>style.visibility</p:attrName>
                                            </p:attrNameLst>
                                          </p:cBhvr>
                                          <p:to>
                                            <p:strVal val="visible"/>
                                          </p:to>
                                        </p:set>
                                        <p:animEffect transition="in" filter="fade">
                                          <p:cBhvr>
                                            <p:cTn id="251" dur="500"/>
                                            <p:tgtEl>
                                              <p:spTgt spid="620"/>
                                            </p:tgtEl>
                                          </p:cBhvr>
                                        </p:animEffect>
                                        <p:anim calcmode="lin" valueType="num">
                                          <p:cBhvr>
                                            <p:cTn id="252" dur="500" fill="hold"/>
                                            <p:tgtEl>
                                              <p:spTgt spid="620"/>
                                            </p:tgtEl>
                                            <p:attrNameLst>
                                              <p:attrName>ppt_x</p:attrName>
                                            </p:attrNameLst>
                                          </p:cBhvr>
                                          <p:tavLst>
                                            <p:tav tm="0">
                                              <p:val>
                                                <p:strVal val="#ppt_x"/>
                                              </p:val>
                                            </p:tav>
                                            <p:tav tm="100000">
                                              <p:val>
                                                <p:strVal val="#ppt_x"/>
                                              </p:val>
                                            </p:tav>
                                          </p:tavLst>
                                        </p:anim>
                                        <p:anim calcmode="lin" valueType="num">
                                          <p:cBhvr>
                                            <p:cTn id="253" dur="500" fill="hold"/>
                                            <p:tgtEl>
                                              <p:spTgt spid="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3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31" name="组合 330"/>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332" name="组合 331"/>
            <p:cNvGrpSpPr/>
            <p:nvPr/>
          </p:nvGrpSpPr>
          <p:grpSpPr>
            <a:xfrm rot="1500213">
              <a:off x="1816885" y="160250"/>
              <a:ext cx="4835931" cy="4183077"/>
              <a:chOff x="2983829" y="1091787"/>
              <a:chExt cx="4835931" cy="4183077"/>
            </a:xfrm>
            <a:grpFill/>
          </p:grpSpPr>
          <p:sp>
            <p:nvSpPr>
              <p:cNvPr id="3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2"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3"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4"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5"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6"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7"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8"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9"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0"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1"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2"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3"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4"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8"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9"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00"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现有资源</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18515" y="1465178"/>
            <a:ext cx="4740195" cy="4715207"/>
            <a:chOff x="3694195" y="1635218"/>
            <a:chExt cx="4740195" cy="4715207"/>
          </a:xfrm>
        </p:grpSpPr>
        <p:sp>
          <p:nvSpPr>
            <p:cNvPr id="209" name="Freeform: Shape 4"/>
            <p:cNvSpPr/>
            <p:nvPr/>
          </p:nvSpPr>
          <p:spPr bwMode="auto">
            <a:xfrm>
              <a:off x="6469675" y="3617148"/>
              <a:ext cx="968475" cy="1096198"/>
            </a:xfrm>
            <a:custGeom>
              <a:avLst/>
              <a:gdLst>
                <a:gd name="T0" fmla="*/ 0 w 369"/>
                <a:gd name="T1" fmla="*/ 40 h 418"/>
                <a:gd name="T2" fmla="*/ 309 w 369"/>
                <a:gd name="T3" fmla="*/ 0 h 418"/>
                <a:gd name="T4" fmla="*/ 369 w 369"/>
                <a:gd name="T5" fmla="*/ 353 h 418"/>
                <a:gd name="T6" fmla="*/ 64 w 369"/>
                <a:gd name="T7" fmla="*/ 418 h 418"/>
                <a:gd name="T8" fmla="*/ 0 w 369"/>
                <a:gd name="T9" fmla="*/ 40 h 418"/>
              </a:gdLst>
              <a:ahLst/>
              <a:cxnLst>
                <a:cxn ang="0">
                  <a:pos x="T0" y="T1"/>
                </a:cxn>
                <a:cxn ang="0">
                  <a:pos x="T2" y="T3"/>
                </a:cxn>
                <a:cxn ang="0">
                  <a:pos x="T4" y="T5"/>
                </a:cxn>
                <a:cxn ang="0">
                  <a:pos x="T6" y="T7"/>
                </a:cxn>
                <a:cxn ang="0">
                  <a:pos x="T8" y="T9"/>
                </a:cxn>
              </a:cxnLst>
              <a:rect l="0" t="0" r="r" b="b"/>
              <a:pathLst>
                <a:path w="369" h="418">
                  <a:moveTo>
                    <a:pt x="0" y="40"/>
                  </a:moveTo>
                  <a:cubicBezTo>
                    <a:pt x="97" y="124"/>
                    <a:pt x="219" y="108"/>
                    <a:pt x="309" y="0"/>
                  </a:cubicBezTo>
                  <a:cubicBezTo>
                    <a:pt x="369" y="353"/>
                    <a:pt x="369" y="353"/>
                    <a:pt x="369" y="353"/>
                  </a:cubicBezTo>
                  <a:cubicBezTo>
                    <a:pt x="248" y="281"/>
                    <a:pt x="128" y="307"/>
                    <a:pt x="64" y="418"/>
                  </a:cubicBezTo>
                  <a:lnTo>
                    <a:pt x="0" y="40"/>
                  </a:lnTo>
                  <a:close/>
                </a:path>
              </a:pathLst>
            </a:custGeom>
            <a:solidFill>
              <a:schemeClr val="bg2"/>
            </a:solidFill>
            <a:ln>
              <a:noFill/>
            </a:ln>
          </p:spPr>
          <p:txBody>
            <a:bodyPr anchor="ctr"/>
            <a:lstStyle/>
            <a:p>
              <a:pPr algn="ctr"/>
            </a:p>
          </p:txBody>
        </p:sp>
        <p:sp>
          <p:nvSpPr>
            <p:cNvPr id="210" name="Freeform: Shape 5"/>
            <p:cNvSpPr/>
            <p:nvPr/>
          </p:nvSpPr>
          <p:spPr bwMode="auto">
            <a:xfrm>
              <a:off x="5697782" y="2861916"/>
              <a:ext cx="1133960" cy="1053994"/>
            </a:xfrm>
            <a:custGeom>
              <a:avLst/>
              <a:gdLst>
                <a:gd name="T0" fmla="*/ 0 w 432"/>
                <a:gd name="T1" fmla="*/ 271 h 402"/>
                <a:gd name="T2" fmla="*/ 131 w 432"/>
                <a:gd name="T3" fmla="*/ 0 h 402"/>
                <a:gd name="T4" fmla="*/ 432 w 432"/>
                <a:gd name="T5" fmla="*/ 111 h 402"/>
                <a:gd name="T6" fmla="*/ 356 w 432"/>
                <a:gd name="T7" fmla="*/ 402 h 402"/>
                <a:gd name="T8" fmla="*/ 0 w 432"/>
                <a:gd name="T9" fmla="*/ 271 h 402"/>
              </a:gdLst>
              <a:ahLst/>
              <a:cxnLst>
                <a:cxn ang="0">
                  <a:pos x="T0" y="T1"/>
                </a:cxn>
                <a:cxn ang="0">
                  <a:pos x="T2" y="T3"/>
                </a:cxn>
                <a:cxn ang="0">
                  <a:pos x="T4" y="T5"/>
                </a:cxn>
                <a:cxn ang="0">
                  <a:pos x="T6" y="T7"/>
                </a:cxn>
                <a:cxn ang="0">
                  <a:pos x="T8" y="T9"/>
                </a:cxn>
              </a:cxnLst>
              <a:rect l="0" t="0" r="r" b="b"/>
              <a:pathLst>
                <a:path w="432" h="402">
                  <a:moveTo>
                    <a:pt x="0" y="271"/>
                  </a:moveTo>
                  <a:cubicBezTo>
                    <a:pt x="114" y="232"/>
                    <a:pt x="165" y="128"/>
                    <a:pt x="131" y="0"/>
                  </a:cubicBezTo>
                  <a:cubicBezTo>
                    <a:pt x="432" y="111"/>
                    <a:pt x="432" y="111"/>
                    <a:pt x="432" y="111"/>
                  </a:cubicBezTo>
                  <a:cubicBezTo>
                    <a:pt x="324" y="186"/>
                    <a:pt x="294" y="298"/>
                    <a:pt x="356" y="402"/>
                  </a:cubicBezTo>
                  <a:lnTo>
                    <a:pt x="0" y="271"/>
                  </a:lnTo>
                  <a:close/>
                </a:path>
              </a:pathLst>
            </a:custGeom>
            <a:solidFill>
              <a:schemeClr val="bg2"/>
            </a:solidFill>
            <a:ln>
              <a:noFill/>
            </a:ln>
          </p:spPr>
          <p:txBody>
            <a:bodyPr anchor="ctr"/>
            <a:lstStyle/>
            <a:p>
              <a:pPr algn="ctr"/>
            </a:p>
          </p:txBody>
        </p:sp>
        <p:sp>
          <p:nvSpPr>
            <p:cNvPr id="211" name="Freeform: Shape 6"/>
            <p:cNvSpPr/>
            <p:nvPr/>
          </p:nvSpPr>
          <p:spPr bwMode="auto">
            <a:xfrm>
              <a:off x="4499407" y="2268836"/>
              <a:ext cx="1631525" cy="1820333"/>
            </a:xfrm>
            <a:custGeom>
              <a:avLst/>
              <a:gdLst>
                <a:gd name="T0" fmla="*/ 266 w 622"/>
                <a:gd name="T1" fmla="*/ 694 h 694"/>
                <a:gd name="T2" fmla="*/ 0 w 622"/>
                <a:gd name="T3" fmla="*/ 177 h 694"/>
                <a:gd name="T4" fmla="*/ 306 w 622"/>
                <a:gd name="T5" fmla="*/ 0 h 694"/>
                <a:gd name="T6" fmla="*/ 622 w 622"/>
                <a:gd name="T7" fmla="*/ 488 h 694"/>
                <a:gd name="T8" fmla="*/ 266 w 622"/>
                <a:gd name="T9" fmla="*/ 694 h 694"/>
              </a:gdLst>
              <a:ahLst/>
              <a:cxnLst>
                <a:cxn ang="0">
                  <a:pos x="T0" y="T1"/>
                </a:cxn>
                <a:cxn ang="0">
                  <a:pos x="T2" y="T3"/>
                </a:cxn>
                <a:cxn ang="0">
                  <a:pos x="T4" y="T5"/>
                </a:cxn>
                <a:cxn ang="0">
                  <a:pos x="T6" y="T7"/>
                </a:cxn>
                <a:cxn ang="0">
                  <a:pos x="T8" y="T9"/>
                </a:cxn>
              </a:cxnLst>
              <a:rect l="0" t="0" r="r" b="b"/>
              <a:pathLst>
                <a:path w="622" h="694">
                  <a:moveTo>
                    <a:pt x="266" y="694"/>
                  </a:moveTo>
                  <a:cubicBezTo>
                    <a:pt x="333" y="474"/>
                    <a:pt x="254" y="292"/>
                    <a:pt x="0" y="177"/>
                  </a:cubicBezTo>
                  <a:cubicBezTo>
                    <a:pt x="306" y="0"/>
                    <a:pt x="306" y="0"/>
                    <a:pt x="306" y="0"/>
                  </a:cubicBezTo>
                  <a:cubicBezTo>
                    <a:pt x="278" y="278"/>
                    <a:pt x="397" y="436"/>
                    <a:pt x="622" y="488"/>
                  </a:cubicBezTo>
                  <a:lnTo>
                    <a:pt x="266" y="69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Freeform: Shape 7"/>
            <p:cNvSpPr/>
            <p:nvPr/>
          </p:nvSpPr>
          <p:spPr bwMode="auto">
            <a:xfrm>
              <a:off x="4557160" y="3782633"/>
              <a:ext cx="826313" cy="1086203"/>
            </a:xfrm>
            <a:custGeom>
              <a:avLst/>
              <a:gdLst>
                <a:gd name="T0" fmla="*/ 315 w 315"/>
                <a:gd name="T1" fmla="*/ 414 h 414"/>
                <a:gd name="T2" fmla="*/ 3 w 315"/>
                <a:gd name="T3" fmla="*/ 370 h 414"/>
                <a:gd name="T4" fmla="*/ 0 w 315"/>
                <a:gd name="T5" fmla="*/ 50 h 414"/>
                <a:gd name="T6" fmla="*/ 311 w 315"/>
                <a:gd name="T7" fmla="*/ 0 h 414"/>
                <a:gd name="T8" fmla="*/ 315 w 315"/>
                <a:gd name="T9" fmla="*/ 414 h 414"/>
              </a:gdLst>
              <a:ahLst/>
              <a:cxnLst>
                <a:cxn ang="0">
                  <a:pos x="T0" y="T1"/>
                </a:cxn>
                <a:cxn ang="0">
                  <a:pos x="T2" y="T3"/>
                </a:cxn>
                <a:cxn ang="0">
                  <a:pos x="T4" y="T5"/>
                </a:cxn>
                <a:cxn ang="0">
                  <a:pos x="T6" y="T7"/>
                </a:cxn>
                <a:cxn ang="0">
                  <a:pos x="T8" y="T9"/>
                </a:cxn>
              </a:cxnLst>
              <a:rect l="0" t="0" r="r" b="b"/>
              <a:pathLst>
                <a:path w="315" h="414">
                  <a:moveTo>
                    <a:pt x="315" y="414"/>
                  </a:moveTo>
                  <a:cubicBezTo>
                    <a:pt x="236" y="332"/>
                    <a:pt x="86" y="309"/>
                    <a:pt x="3" y="370"/>
                  </a:cubicBezTo>
                  <a:cubicBezTo>
                    <a:pt x="0" y="50"/>
                    <a:pt x="0" y="50"/>
                    <a:pt x="0" y="50"/>
                  </a:cubicBezTo>
                  <a:cubicBezTo>
                    <a:pt x="84" y="109"/>
                    <a:pt x="233" y="84"/>
                    <a:pt x="311" y="0"/>
                  </a:cubicBezTo>
                  <a:lnTo>
                    <a:pt x="315" y="414"/>
                  </a:lnTo>
                  <a:close/>
                </a:path>
              </a:pathLst>
            </a:custGeom>
            <a:solidFill>
              <a:schemeClr val="bg2"/>
            </a:solidFill>
            <a:ln>
              <a:noFill/>
            </a:ln>
          </p:spPr>
          <p:txBody>
            <a:bodyPr anchor="ctr"/>
            <a:lstStyle/>
            <a:p>
              <a:pPr algn="ctr"/>
            </a:p>
          </p:txBody>
        </p:sp>
        <p:sp>
          <p:nvSpPr>
            <p:cNvPr id="213" name="Freeform: Shape 17"/>
            <p:cNvSpPr/>
            <p:nvPr/>
          </p:nvSpPr>
          <p:spPr bwMode="auto">
            <a:xfrm>
              <a:off x="5968778" y="4409032"/>
              <a:ext cx="1279452" cy="1314994"/>
            </a:xfrm>
            <a:custGeom>
              <a:avLst/>
              <a:gdLst>
                <a:gd name="T0" fmla="*/ 291 w 488"/>
                <a:gd name="T1" fmla="*/ 501 h 501"/>
                <a:gd name="T2" fmla="*/ 0 w 488"/>
                <a:gd name="T3" fmla="*/ 185 h 501"/>
                <a:gd name="T4" fmla="*/ 211 w 488"/>
                <a:gd name="T5" fmla="*/ 0 h 501"/>
                <a:gd name="T6" fmla="*/ 488 w 488"/>
                <a:gd name="T7" fmla="*/ 327 h 501"/>
                <a:gd name="T8" fmla="*/ 291 w 488"/>
                <a:gd name="T9" fmla="*/ 501 h 501"/>
              </a:gdLst>
              <a:ahLst/>
              <a:cxnLst>
                <a:cxn ang="0">
                  <a:pos x="T0" y="T1"/>
                </a:cxn>
                <a:cxn ang="0">
                  <a:pos x="T2" y="T3"/>
                </a:cxn>
                <a:cxn ang="0">
                  <a:pos x="T4" y="T5"/>
                </a:cxn>
                <a:cxn ang="0">
                  <a:pos x="T6" y="T7"/>
                </a:cxn>
                <a:cxn ang="0">
                  <a:pos x="T8" y="T9"/>
                </a:cxn>
              </a:cxnLst>
              <a:rect l="0" t="0" r="r" b="b"/>
              <a:pathLst>
                <a:path w="488" h="501">
                  <a:moveTo>
                    <a:pt x="291" y="501"/>
                  </a:moveTo>
                  <a:cubicBezTo>
                    <a:pt x="310" y="329"/>
                    <a:pt x="173" y="180"/>
                    <a:pt x="0" y="185"/>
                  </a:cubicBezTo>
                  <a:cubicBezTo>
                    <a:pt x="211" y="0"/>
                    <a:pt x="211" y="0"/>
                    <a:pt x="211" y="0"/>
                  </a:cubicBezTo>
                  <a:cubicBezTo>
                    <a:pt x="184" y="170"/>
                    <a:pt x="315" y="325"/>
                    <a:pt x="488" y="327"/>
                  </a:cubicBezTo>
                  <a:lnTo>
                    <a:pt x="291" y="501"/>
                  </a:lnTo>
                  <a:close/>
                </a:path>
              </a:pathLst>
            </a:custGeom>
            <a:solidFill>
              <a:schemeClr val="bg2"/>
            </a:solidFill>
            <a:ln>
              <a:noFill/>
            </a:ln>
          </p:spPr>
          <p:txBody>
            <a:bodyPr anchor="ctr"/>
            <a:lstStyle/>
            <a:p>
              <a:pPr algn="ctr"/>
            </a:p>
          </p:txBody>
        </p:sp>
        <p:sp>
          <p:nvSpPr>
            <p:cNvPr id="214" name="Freeform: Shape 2"/>
            <p:cNvSpPr/>
            <p:nvPr/>
          </p:nvSpPr>
          <p:spPr bwMode="auto">
            <a:xfrm>
              <a:off x="3694195" y="3767084"/>
              <a:ext cx="1138402" cy="1138402"/>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4" y="0"/>
                    <a:pt x="268" y="28"/>
                  </a:cubicBezTo>
                  <a:cubicBezTo>
                    <a:pt x="372" y="56"/>
                    <a:pt x="434" y="164"/>
                    <a:pt x="406" y="268"/>
                  </a:cubicBezTo>
                  <a:cubicBezTo>
                    <a:pt x="378" y="372"/>
                    <a:pt x="270" y="434"/>
                    <a:pt x="166" y="406"/>
                  </a:cubicBezTo>
                  <a:cubicBezTo>
                    <a:pt x="62" y="378"/>
                    <a:pt x="0" y="270"/>
                    <a:pt x="28" y="166"/>
                  </a:cubicBezTo>
                  <a:close/>
                </a:path>
              </a:pathLst>
            </a:custGeom>
            <a:solidFill>
              <a:schemeClr val="bg2"/>
            </a:solidFill>
            <a:ln>
              <a:noFill/>
            </a:ln>
          </p:spPr>
          <p:txBody>
            <a:bodyPr anchor="ctr"/>
            <a:lstStyle/>
            <a:p>
              <a:pPr algn="ctr"/>
            </a:p>
          </p:txBody>
        </p:sp>
        <p:sp>
          <p:nvSpPr>
            <p:cNvPr id="215" name="Freeform: Shape 8"/>
            <p:cNvSpPr/>
            <p:nvPr/>
          </p:nvSpPr>
          <p:spPr bwMode="auto">
            <a:xfrm>
              <a:off x="4112307" y="1635218"/>
              <a:ext cx="1263905" cy="1267235"/>
            </a:xfrm>
            <a:custGeom>
              <a:avLst/>
              <a:gdLst>
                <a:gd name="T0" fmla="*/ 31 w 482"/>
                <a:gd name="T1" fmla="*/ 185 h 483"/>
                <a:gd name="T2" fmla="*/ 298 w 482"/>
                <a:gd name="T3" fmla="*/ 32 h 483"/>
                <a:gd name="T4" fmla="*/ 451 w 482"/>
                <a:gd name="T5" fmla="*/ 298 h 483"/>
                <a:gd name="T6" fmla="*/ 185 w 482"/>
                <a:gd name="T7" fmla="*/ 452 h 483"/>
                <a:gd name="T8" fmla="*/ 31 w 482"/>
                <a:gd name="T9" fmla="*/ 185 h 483"/>
              </a:gdLst>
              <a:ahLst/>
              <a:cxnLst>
                <a:cxn ang="0">
                  <a:pos x="T0" y="T1"/>
                </a:cxn>
                <a:cxn ang="0">
                  <a:pos x="T2" y="T3"/>
                </a:cxn>
                <a:cxn ang="0">
                  <a:pos x="T4" y="T5"/>
                </a:cxn>
                <a:cxn ang="0">
                  <a:pos x="T6" y="T7"/>
                </a:cxn>
                <a:cxn ang="0">
                  <a:pos x="T8" y="T9"/>
                </a:cxn>
              </a:cxnLst>
              <a:rect l="0" t="0" r="r" b="b"/>
              <a:pathLst>
                <a:path w="482" h="483">
                  <a:moveTo>
                    <a:pt x="31" y="185"/>
                  </a:moveTo>
                  <a:cubicBezTo>
                    <a:pt x="63" y="69"/>
                    <a:pt x="182" y="0"/>
                    <a:pt x="298" y="32"/>
                  </a:cubicBezTo>
                  <a:cubicBezTo>
                    <a:pt x="414" y="63"/>
                    <a:pt x="482" y="182"/>
                    <a:pt x="451" y="298"/>
                  </a:cubicBezTo>
                  <a:cubicBezTo>
                    <a:pt x="420" y="414"/>
                    <a:pt x="301" y="483"/>
                    <a:pt x="185" y="452"/>
                  </a:cubicBezTo>
                  <a:cubicBezTo>
                    <a:pt x="69" y="420"/>
                    <a:pt x="0" y="301"/>
                    <a:pt x="31" y="185"/>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216" name="Freeform: Shape 10"/>
            <p:cNvSpPr/>
            <p:nvPr/>
          </p:nvSpPr>
          <p:spPr bwMode="auto">
            <a:xfrm>
              <a:off x="5971000" y="2161104"/>
              <a:ext cx="1138402" cy="1138402"/>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3" y="0"/>
                    <a:pt x="268" y="28"/>
                  </a:cubicBezTo>
                  <a:cubicBezTo>
                    <a:pt x="372" y="56"/>
                    <a:pt x="434" y="164"/>
                    <a:pt x="406" y="268"/>
                  </a:cubicBezTo>
                  <a:cubicBezTo>
                    <a:pt x="377" y="372"/>
                    <a:pt x="270" y="434"/>
                    <a:pt x="166" y="406"/>
                  </a:cubicBezTo>
                  <a:cubicBezTo>
                    <a:pt x="61" y="378"/>
                    <a:pt x="0" y="270"/>
                    <a:pt x="28" y="166"/>
                  </a:cubicBezTo>
                  <a:close/>
                </a:path>
              </a:pathLst>
            </a:custGeom>
            <a:solidFill>
              <a:schemeClr val="bg2"/>
            </a:solidFill>
            <a:ln>
              <a:noFill/>
            </a:ln>
          </p:spPr>
          <p:txBody>
            <a:bodyPr anchor="ctr"/>
            <a:lstStyle/>
            <a:p>
              <a:pPr algn="ctr"/>
            </a:p>
          </p:txBody>
        </p:sp>
        <p:sp>
          <p:nvSpPr>
            <p:cNvPr id="217" name="Freeform: Shape 13"/>
            <p:cNvSpPr/>
            <p:nvPr/>
          </p:nvSpPr>
          <p:spPr bwMode="auto">
            <a:xfrm>
              <a:off x="7070528" y="3331716"/>
              <a:ext cx="1363862" cy="1363862"/>
            </a:xfrm>
            <a:custGeom>
              <a:avLst/>
              <a:gdLst>
                <a:gd name="T0" fmla="*/ 33 w 520"/>
                <a:gd name="T1" fmla="*/ 199 h 520"/>
                <a:gd name="T2" fmla="*/ 321 w 520"/>
                <a:gd name="T3" fmla="*/ 34 h 520"/>
                <a:gd name="T4" fmla="*/ 486 w 520"/>
                <a:gd name="T5" fmla="*/ 321 h 520"/>
                <a:gd name="T6" fmla="*/ 199 w 520"/>
                <a:gd name="T7" fmla="*/ 487 h 520"/>
                <a:gd name="T8" fmla="*/ 33 w 520"/>
                <a:gd name="T9" fmla="*/ 199 h 520"/>
              </a:gdLst>
              <a:ahLst/>
              <a:cxnLst>
                <a:cxn ang="0">
                  <a:pos x="T0" y="T1"/>
                </a:cxn>
                <a:cxn ang="0">
                  <a:pos x="T2" y="T3"/>
                </a:cxn>
                <a:cxn ang="0">
                  <a:pos x="T4" y="T5"/>
                </a:cxn>
                <a:cxn ang="0">
                  <a:pos x="T6" y="T7"/>
                </a:cxn>
                <a:cxn ang="0">
                  <a:pos x="T8" y="T9"/>
                </a:cxn>
              </a:cxnLst>
              <a:rect l="0" t="0" r="r" b="b"/>
              <a:pathLst>
                <a:path w="520" h="520">
                  <a:moveTo>
                    <a:pt x="33" y="199"/>
                  </a:moveTo>
                  <a:cubicBezTo>
                    <a:pt x="67" y="74"/>
                    <a:pt x="196" y="0"/>
                    <a:pt x="321" y="34"/>
                  </a:cubicBezTo>
                  <a:cubicBezTo>
                    <a:pt x="446" y="68"/>
                    <a:pt x="520" y="196"/>
                    <a:pt x="486" y="321"/>
                  </a:cubicBezTo>
                  <a:cubicBezTo>
                    <a:pt x="452" y="446"/>
                    <a:pt x="324" y="520"/>
                    <a:pt x="199" y="487"/>
                  </a:cubicBezTo>
                  <a:cubicBezTo>
                    <a:pt x="74" y="453"/>
                    <a:pt x="0" y="324"/>
                    <a:pt x="33" y="199"/>
                  </a:cubicBezTo>
                  <a:close/>
                </a:path>
              </a:pathLst>
            </a:custGeom>
            <a:solidFill>
              <a:schemeClr val="bg2"/>
            </a:solidFill>
            <a:ln>
              <a:noFill/>
            </a:ln>
          </p:spPr>
          <p:txBody>
            <a:bodyPr anchor="ctr"/>
            <a:lstStyle/>
            <a:p>
              <a:pPr algn="ctr"/>
            </a:p>
          </p:txBody>
        </p:sp>
        <p:sp>
          <p:nvSpPr>
            <p:cNvPr id="218" name="Freeform: Shape 15"/>
            <p:cNvSpPr/>
            <p:nvPr/>
          </p:nvSpPr>
          <p:spPr bwMode="auto">
            <a:xfrm>
              <a:off x="5076937" y="3443890"/>
              <a:ext cx="1752584" cy="1752585"/>
            </a:xfrm>
            <a:custGeom>
              <a:avLst/>
              <a:gdLst>
                <a:gd name="T0" fmla="*/ 43 w 668"/>
                <a:gd name="T1" fmla="*/ 255 h 668"/>
                <a:gd name="T2" fmla="*/ 412 w 668"/>
                <a:gd name="T3" fmla="*/ 43 h 668"/>
                <a:gd name="T4" fmla="*/ 625 w 668"/>
                <a:gd name="T5" fmla="*/ 412 h 668"/>
                <a:gd name="T6" fmla="*/ 255 w 668"/>
                <a:gd name="T7" fmla="*/ 625 h 668"/>
                <a:gd name="T8" fmla="*/ 43 w 668"/>
                <a:gd name="T9" fmla="*/ 255 h 668"/>
              </a:gdLst>
              <a:ahLst/>
              <a:cxnLst>
                <a:cxn ang="0">
                  <a:pos x="T0" y="T1"/>
                </a:cxn>
                <a:cxn ang="0">
                  <a:pos x="T2" y="T3"/>
                </a:cxn>
                <a:cxn ang="0">
                  <a:pos x="T4" y="T5"/>
                </a:cxn>
                <a:cxn ang="0">
                  <a:pos x="T6" y="T7"/>
                </a:cxn>
                <a:cxn ang="0">
                  <a:pos x="T8" y="T9"/>
                </a:cxn>
              </a:cxnLst>
              <a:rect l="0" t="0" r="r" b="b"/>
              <a:pathLst>
                <a:path w="668" h="668">
                  <a:moveTo>
                    <a:pt x="43" y="255"/>
                  </a:moveTo>
                  <a:cubicBezTo>
                    <a:pt x="86" y="95"/>
                    <a:pt x="252" y="0"/>
                    <a:pt x="412" y="43"/>
                  </a:cubicBezTo>
                  <a:cubicBezTo>
                    <a:pt x="573" y="86"/>
                    <a:pt x="668" y="252"/>
                    <a:pt x="625" y="412"/>
                  </a:cubicBezTo>
                  <a:cubicBezTo>
                    <a:pt x="581" y="573"/>
                    <a:pt x="416" y="668"/>
                    <a:pt x="255" y="625"/>
                  </a:cubicBezTo>
                  <a:cubicBezTo>
                    <a:pt x="95" y="581"/>
                    <a:pt x="0" y="416"/>
                    <a:pt x="43" y="255"/>
                  </a:cubicBezTo>
                  <a:close/>
                </a:path>
              </a:pathLst>
            </a:custGeom>
            <a:solidFill>
              <a:schemeClr val="bg2"/>
            </a:solidFill>
            <a:ln>
              <a:noFill/>
            </a:ln>
          </p:spPr>
          <p:txBody>
            <a:bodyPr anchor="ctr"/>
            <a:lstStyle/>
            <a:p>
              <a:pPr algn="ctr"/>
            </a:p>
          </p:txBody>
        </p:sp>
        <p:sp>
          <p:nvSpPr>
            <p:cNvPr id="219" name="Freeform: Shape 16"/>
            <p:cNvSpPr/>
            <p:nvPr/>
          </p:nvSpPr>
          <p:spPr bwMode="auto">
            <a:xfrm>
              <a:off x="6671810" y="5209801"/>
              <a:ext cx="1138402" cy="1140624"/>
            </a:xfrm>
            <a:custGeom>
              <a:avLst/>
              <a:gdLst>
                <a:gd name="T0" fmla="*/ 28 w 434"/>
                <a:gd name="T1" fmla="*/ 166 h 435"/>
                <a:gd name="T2" fmla="*/ 268 w 434"/>
                <a:gd name="T3" fmla="*/ 29 h 435"/>
                <a:gd name="T4" fmla="*/ 406 w 434"/>
                <a:gd name="T5" fmla="*/ 268 h 435"/>
                <a:gd name="T6" fmla="*/ 166 w 434"/>
                <a:gd name="T7" fmla="*/ 406 h 435"/>
                <a:gd name="T8" fmla="*/ 28 w 434"/>
                <a:gd name="T9" fmla="*/ 166 h 435"/>
              </a:gdLst>
              <a:ahLst/>
              <a:cxnLst>
                <a:cxn ang="0">
                  <a:pos x="T0" y="T1"/>
                </a:cxn>
                <a:cxn ang="0">
                  <a:pos x="T2" y="T3"/>
                </a:cxn>
                <a:cxn ang="0">
                  <a:pos x="T4" y="T5"/>
                </a:cxn>
                <a:cxn ang="0">
                  <a:pos x="T6" y="T7"/>
                </a:cxn>
                <a:cxn ang="0">
                  <a:pos x="T8" y="T9"/>
                </a:cxn>
              </a:cxnLst>
              <a:rect l="0" t="0" r="r" b="b"/>
              <a:pathLst>
                <a:path w="434" h="435">
                  <a:moveTo>
                    <a:pt x="28" y="166"/>
                  </a:moveTo>
                  <a:cubicBezTo>
                    <a:pt x="56" y="62"/>
                    <a:pt x="164" y="0"/>
                    <a:pt x="268" y="29"/>
                  </a:cubicBezTo>
                  <a:cubicBezTo>
                    <a:pt x="373" y="57"/>
                    <a:pt x="434" y="164"/>
                    <a:pt x="406" y="268"/>
                  </a:cubicBezTo>
                  <a:cubicBezTo>
                    <a:pt x="378" y="373"/>
                    <a:pt x="271" y="435"/>
                    <a:pt x="166" y="406"/>
                  </a:cubicBezTo>
                  <a:cubicBezTo>
                    <a:pt x="62" y="378"/>
                    <a:pt x="0" y="271"/>
                    <a:pt x="28" y="166"/>
                  </a:cubicBezTo>
                  <a:close/>
                </a:path>
              </a:pathLst>
            </a:custGeom>
            <a:solidFill>
              <a:schemeClr val="bg2"/>
            </a:solidFill>
            <a:ln>
              <a:noFill/>
            </a:ln>
          </p:spPr>
          <p:txBody>
            <a:bodyPr anchor="ctr"/>
            <a:lstStyle/>
            <a:p>
              <a:pPr algn="ctr"/>
            </a:p>
          </p:txBody>
        </p:sp>
      </p:grpSp>
      <p:grpSp>
        <p:nvGrpSpPr>
          <p:cNvPr id="223" name="Group 3"/>
          <p:cNvGrpSpPr/>
          <p:nvPr/>
        </p:nvGrpSpPr>
        <p:grpSpPr>
          <a:xfrm>
            <a:off x="5130946" y="932651"/>
            <a:ext cx="1875222" cy="809879"/>
            <a:chOff x="4922723" y="210532"/>
            <a:chExt cx="2078971" cy="897874"/>
          </a:xfrm>
        </p:grpSpPr>
        <p:sp>
          <p:nvSpPr>
            <p:cNvPr id="252" name="TextBox 42"/>
            <p:cNvSpPr txBox="1"/>
            <p:nvPr/>
          </p:nvSpPr>
          <p:spPr>
            <a:xfrm>
              <a:off x="4922723" y="210532"/>
              <a:ext cx="1605502" cy="362343"/>
            </a:xfrm>
            <a:prstGeom prst="rect">
              <a:avLst/>
            </a:prstGeom>
            <a:noFill/>
          </p:spPr>
          <p:txBody>
            <a:bodyPr wrap="none" anchor="ctr">
              <a:normAutofit lnSpcReduction="10000"/>
            </a:bodyPr>
            <a:lstStyle/>
            <a:p>
              <a:r>
                <a:rPr lang="zh-CN" altLang="en-US" sz="1600" b="1" dirty="0">
                  <a:solidFill>
                    <a:srgbClr val="40CDAC"/>
                  </a:solidFill>
                  <a:latin typeface="微软雅黑" panose="020B0503020204020204" pitchFamily="34" charset="-122"/>
                  <a:ea typeface="微软雅黑" panose="020B0503020204020204" pitchFamily="34" charset="-122"/>
                </a:rPr>
                <a:t>三年数据沉淀</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53" name="Rectangle 44"/>
            <p:cNvSpPr/>
            <p:nvPr/>
          </p:nvSpPr>
          <p:spPr>
            <a:xfrm>
              <a:off x="4922723" y="572875"/>
              <a:ext cx="2078971" cy="535531"/>
            </a:xfrm>
            <a:prstGeom prst="rect">
              <a:avLst/>
            </a:prstGeom>
          </p:spPr>
          <p:txBody>
            <a:bodyPr wrap="square">
              <a:normAutofit fontScale="92500" lnSpcReduction="10000"/>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三年数据沉淀，全国各省累计超过</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个案例。</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4" name="Group 45"/>
          <p:cNvGrpSpPr/>
          <p:nvPr/>
        </p:nvGrpSpPr>
        <p:grpSpPr>
          <a:xfrm>
            <a:off x="2924242" y="2880029"/>
            <a:ext cx="2073726" cy="809879"/>
            <a:chOff x="2946261" y="163035"/>
            <a:chExt cx="2299044" cy="897874"/>
          </a:xfrm>
        </p:grpSpPr>
        <p:sp>
          <p:nvSpPr>
            <p:cNvPr id="250" name="TextBox 46"/>
            <p:cNvSpPr txBox="1"/>
            <p:nvPr/>
          </p:nvSpPr>
          <p:spPr>
            <a:xfrm>
              <a:off x="2946262" y="163035"/>
              <a:ext cx="1986143" cy="362343"/>
            </a:xfrm>
            <a:prstGeom prst="rect">
              <a:avLst/>
            </a:prstGeom>
            <a:noFill/>
          </p:spPr>
          <p:txBody>
            <a:bodyPr wrap="none" anchor="ctr">
              <a:normAutofit lnSpcReduction="10000"/>
            </a:bodyPr>
            <a:lstStyle/>
            <a:p>
              <a:r>
                <a:rPr lang="zh-CN" altLang="en-US" sz="1600" b="1" dirty="0">
                  <a:solidFill>
                    <a:srgbClr val="40CDAC"/>
                  </a:solidFill>
                  <a:latin typeface="微软雅黑" panose="020B0503020204020204" pitchFamily="34" charset="-122"/>
                  <a:ea typeface="微软雅黑" panose="020B0503020204020204" pitchFamily="34" charset="-122"/>
                </a:rPr>
                <a:t>成熟的行业经验</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51" name="Rectangle 47"/>
            <p:cNvSpPr/>
            <p:nvPr/>
          </p:nvSpPr>
          <p:spPr>
            <a:xfrm>
              <a:off x="2946261" y="525378"/>
              <a:ext cx="2299044" cy="535531"/>
            </a:xfrm>
            <a:prstGeom prst="rect">
              <a:avLst/>
            </a:prstGeom>
          </p:spPr>
          <p:txBody>
            <a:bodyPr wrap="square">
              <a:normAutofit fontScale="77500" lnSpcReduction="20000"/>
            </a:bodyPr>
            <a:lstStyle/>
            <a:p>
              <a:pPr>
                <a:lnSpc>
                  <a:spcPct val="17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成员大部分有着</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年左右的行业经验，熟知行业发展趋势，市场运作模式等。</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5" name="Group 48"/>
          <p:cNvGrpSpPr/>
          <p:nvPr/>
        </p:nvGrpSpPr>
        <p:grpSpPr>
          <a:xfrm>
            <a:off x="7243354" y="2106509"/>
            <a:ext cx="2660898" cy="809879"/>
            <a:chOff x="-154654" y="1157421"/>
            <a:chExt cx="2950013" cy="897874"/>
          </a:xfrm>
        </p:grpSpPr>
        <p:sp>
          <p:nvSpPr>
            <p:cNvPr id="248" name="TextBox 49"/>
            <p:cNvSpPr txBox="1"/>
            <p:nvPr/>
          </p:nvSpPr>
          <p:spPr>
            <a:xfrm>
              <a:off x="-154654" y="1157421"/>
              <a:ext cx="2950013" cy="362343"/>
            </a:xfrm>
            <a:prstGeom prst="rect">
              <a:avLst/>
            </a:prstGeom>
            <a:noFill/>
          </p:spPr>
          <p:txBody>
            <a:bodyPr wrap="none" anchor="ctr">
              <a:normAutofit lnSpcReduction="10000"/>
            </a:bodyPr>
            <a:lstStyle/>
            <a:p>
              <a:r>
                <a:rPr lang="zh-CN" altLang="en-US" sz="1600" b="1" dirty="0">
                  <a:solidFill>
                    <a:srgbClr val="40CDAC"/>
                  </a:solidFill>
                  <a:latin typeface="微软雅黑" panose="020B0503020204020204" pitchFamily="34" charset="-122"/>
                  <a:ea typeface="微软雅黑" panose="020B0503020204020204" pitchFamily="34" charset="-122"/>
                </a:rPr>
                <a:t>出色的运营团队</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49" name="Rectangle 50"/>
            <p:cNvSpPr/>
            <p:nvPr/>
          </p:nvSpPr>
          <p:spPr>
            <a:xfrm>
              <a:off x="-154654" y="1519764"/>
              <a:ext cx="1993284" cy="535531"/>
            </a:xfrm>
            <a:prstGeom prst="rect">
              <a:avLst/>
            </a:prstGeom>
          </p:spPr>
          <p:txBody>
            <a:bodyPr wrap="square">
              <a:normAutofit fontScale="77500" lnSpcReduction="20000"/>
            </a:bodyPr>
            <a:lstStyle/>
            <a:p>
              <a:pPr>
                <a:lnSpc>
                  <a:spcPct val="17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拥有一支经验丰富，能力互补的线上运营团队，拥有大量成功案例。</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6" name="Group 51"/>
          <p:cNvGrpSpPr/>
          <p:nvPr/>
        </p:nvGrpSpPr>
        <p:grpSpPr>
          <a:xfrm>
            <a:off x="7737895" y="4480473"/>
            <a:ext cx="2660898" cy="809879"/>
            <a:chOff x="-1108570" y="2413880"/>
            <a:chExt cx="2950013" cy="897874"/>
          </a:xfrm>
        </p:grpSpPr>
        <p:sp>
          <p:nvSpPr>
            <p:cNvPr id="246" name="TextBox 52"/>
            <p:cNvSpPr txBox="1"/>
            <p:nvPr/>
          </p:nvSpPr>
          <p:spPr>
            <a:xfrm>
              <a:off x="-1108570" y="2413880"/>
              <a:ext cx="2950013" cy="362343"/>
            </a:xfrm>
            <a:prstGeom prst="rect">
              <a:avLst/>
            </a:prstGeom>
            <a:noFill/>
          </p:spPr>
          <p:txBody>
            <a:bodyPr wrap="none" anchor="ctr">
              <a:normAutofit lnSpcReduction="10000"/>
            </a:bodyPr>
            <a:lstStyle/>
            <a:p>
              <a:r>
                <a:rPr lang="zh-CN" altLang="en-US" sz="1600" b="1" dirty="0">
                  <a:solidFill>
                    <a:srgbClr val="40CDAC"/>
                  </a:solidFill>
                  <a:latin typeface="微软雅黑" panose="020B0503020204020204" pitchFamily="34" charset="-122"/>
                  <a:ea typeface="微软雅黑" panose="020B0503020204020204" pitchFamily="34" charset="-122"/>
                </a:rPr>
                <a:t>专业的设计团队</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47" name="Rectangle 53"/>
            <p:cNvSpPr/>
            <p:nvPr/>
          </p:nvSpPr>
          <p:spPr>
            <a:xfrm>
              <a:off x="-1108570" y="2776223"/>
              <a:ext cx="1993284" cy="535531"/>
            </a:xfrm>
            <a:prstGeom prst="rect">
              <a:avLst/>
            </a:prstGeom>
          </p:spPr>
          <p:txBody>
            <a:bodyPr wrap="square">
              <a:normAutofit fontScale="92500" lnSpcReduction="10000"/>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行业知名的设计团队，为以后优质产品设计奠定前提基础。</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7" name="Group 54"/>
          <p:cNvGrpSpPr/>
          <p:nvPr/>
        </p:nvGrpSpPr>
        <p:grpSpPr>
          <a:xfrm>
            <a:off x="3894603" y="5214971"/>
            <a:ext cx="2660898" cy="794079"/>
            <a:chOff x="-4642970" y="1474887"/>
            <a:chExt cx="2950013" cy="880357"/>
          </a:xfrm>
        </p:grpSpPr>
        <p:sp>
          <p:nvSpPr>
            <p:cNvPr id="244" name="TextBox 55"/>
            <p:cNvSpPr txBox="1"/>
            <p:nvPr/>
          </p:nvSpPr>
          <p:spPr>
            <a:xfrm>
              <a:off x="-4642970" y="1474887"/>
              <a:ext cx="2950013" cy="362343"/>
            </a:xfrm>
            <a:prstGeom prst="rect">
              <a:avLst/>
            </a:prstGeom>
            <a:noFill/>
          </p:spPr>
          <p:txBody>
            <a:bodyPr wrap="none" anchor="ctr">
              <a:normAutofit lnSpcReduction="10000"/>
            </a:bodyPr>
            <a:lstStyle/>
            <a:p>
              <a:pPr algn="r"/>
              <a:r>
                <a:rPr lang="zh-CN" altLang="en-US" sz="1600" b="1" dirty="0">
                  <a:solidFill>
                    <a:srgbClr val="40CDAC"/>
                  </a:solidFill>
                  <a:latin typeface="微软雅黑" panose="020B0503020204020204" pitchFamily="34" charset="-122"/>
                  <a:ea typeface="微软雅黑" panose="020B0503020204020204" pitchFamily="34" charset="-122"/>
                </a:rPr>
                <a:t>专业的线下推广团队</a:t>
              </a:r>
              <a:endParaRPr lang="zh-CN" altLang="en-US" sz="1600" b="1" dirty="0">
                <a:solidFill>
                  <a:srgbClr val="40CDAC"/>
                </a:solidFill>
                <a:latin typeface="微软雅黑" panose="020B0503020204020204" pitchFamily="34" charset="-122"/>
                <a:ea typeface="微软雅黑" panose="020B0503020204020204" pitchFamily="34" charset="-122"/>
              </a:endParaRPr>
            </a:p>
          </p:txBody>
        </p:sp>
        <p:sp>
          <p:nvSpPr>
            <p:cNvPr id="245" name="Rectangle 56"/>
            <p:cNvSpPr/>
            <p:nvPr/>
          </p:nvSpPr>
          <p:spPr>
            <a:xfrm>
              <a:off x="-3732559" y="1819713"/>
              <a:ext cx="1993284" cy="535531"/>
            </a:xfrm>
            <a:prstGeom prst="rect">
              <a:avLst/>
            </a:prstGeom>
          </p:spPr>
          <p:txBody>
            <a:bodyPr wrap="square">
              <a:normAutofit fontScale="77500" lnSpcReduction="20000"/>
            </a:bodyPr>
            <a:lstStyle/>
            <a:p>
              <a:pPr algn="r">
                <a:lnSpc>
                  <a:spcPct val="17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拥有专业合作的线下推广团队，为业务打开线下市场提供了前提条件。</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9" name="组合 228"/>
          <p:cNvGrpSpPr/>
          <p:nvPr/>
        </p:nvGrpSpPr>
        <p:grpSpPr>
          <a:xfrm>
            <a:off x="7405227" y="3376269"/>
            <a:ext cx="844349" cy="844350"/>
            <a:chOff x="3176809" y="2273198"/>
            <a:chExt cx="2641823" cy="2726239"/>
          </a:xfrm>
        </p:grpSpPr>
        <p:sp>
          <p:nvSpPr>
            <p:cNvPr id="242" name="椭圆 241"/>
            <p:cNvSpPr/>
            <p:nvPr/>
          </p:nvSpPr>
          <p:spPr>
            <a:xfrm>
              <a:off x="3176809" y="2273198"/>
              <a:ext cx="2641823" cy="2726239"/>
            </a:xfrm>
            <a:prstGeom prst="ellipse">
              <a:avLst/>
            </a:prstGeom>
            <a:gradFill flip="none" rotWithShape="1">
              <a:gsLst>
                <a:gs pos="0">
                  <a:srgbClr val="1AB9E6">
                    <a:alpha val="70000"/>
                  </a:srgbClr>
                </a:gs>
                <a:gs pos="100000">
                  <a:srgbClr val="40CDAC">
                    <a:alpha val="70000"/>
                  </a:srgb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243" name="椭圆 56"/>
            <p:cNvSpPr/>
            <p:nvPr/>
          </p:nvSpPr>
          <p:spPr>
            <a:xfrm>
              <a:off x="3938794" y="2923291"/>
              <a:ext cx="1325246" cy="1413147"/>
            </a:xfrm>
            <a:custGeom>
              <a:avLst/>
              <a:gdLst>
                <a:gd name="connsiteX0" fmla="*/ 250825 w 311150"/>
                <a:gd name="connsiteY0" fmla="*/ 190500 h 331788"/>
                <a:gd name="connsiteX1" fmla="*/ 250825 w 311150"/>
                <a:gd name="connsiteY1" fmla="*/ 241300 h 331788"/>
                <a:gd name="connsiteX2" fmla="*/ 280988 w 311150"/>
                <a:gd name="connsiteY2" fmla="*/ 241300 h 331788"/>
                <a:gd name="connsiteX3" fmla="*/ 280988 w 311150"/>
                <a:gd name="connsiteY3" fmla="*/ 190500 h 331788"/>
                <a:gd name="connsiteX4" fmla="*/ 250825 w 311150"/>
                <a:gd name="connsiteY4" fmla="*/ 111125 h 331788"/>
                <a:gd name="connsiteX5" fmla="*/ 250825 w 311150"/>
                <a:gd name="connsiteY5" fmla="*/ 160338 h 331788"/>
                <a:gd name="connsiteX6" fmla="*/ 280988 w 311150"/>
                <a:gd name="connsiteY6" fmla="*/ 160338 h 331788"/>
                <a:gd name="connsiteX7" fmla="*/ 280988 w 311150"/>
                <a:gd name="connsiteY7" fmla="*/ 111125 h 331788"/>
                <a:gd name="connsiteX8" fmla="*/ 250825 w 311150"/>
                <a:gd name="connsiteY8" fmla="*/ 30163 h 331788"/>
                <a:gd name="connsiteX9" fmla="*/ 250825 w 311150"/>
                <a:gd name="connsiteY9" fmla="*/ 80963 h 331788"/>
                <a:gd name="connsiteX10" fmla="*/ 280988 w 311150"/>
                <a:gd name="connsiteY10" fmla="*/ 80963 h 331788"/>
                <a:gd name="connsiteX11" fmla="*/ 280988 w 311150"/>
                <a:gd name="connsiteY11" fmla="*/ 30163 h 331788"/>
                <a:gd name="connsiteX12" fmla="*/ 30162 w 311150"/>
                <a:gd name="connsiteY12" fmla="*/ 30163 h 331788"/>
                <a:gd name="connsiteX13" fmla="*/ 30162 w 311150"/>
                <a:gd name="connsiteY13" fmla="*/ 301626 h 331788"/>
                <a:gd name="connsiteX14" fmla="*/ 219075 w 311150"/>
                <a:gd name="connsiteY14" fmla="*/ 301626 h 331788"/>
                <a:gd name="connsiteX15" fmla="*/ 219075 w 311150"/>
                <a:gd name="connsiteY15" fmla="*/ 30163 h 331788"/>
                <a:gd name="connsiteX16" fmla="*/ 14261 w 311150"/>
                <a:gd name="connsiteY16" fmla="*/ 0 h 331788"/>
                <a:gd name="connsiteX17" fmla="*/ 296889 w 311150"/>
                <a:gd name="connsiteY17" fmla="*/ 0 h 331788"/>
                <a:gd name="connsiteX18" fmla="*/ 311150 w 311150"/>
                <a:gd name="connsiteY18" fmla="*/ 15552 h 331788"/>
                <a:gd name="connsiteX19" fmla="*/ 311150 w 311150"/>
                <a:gd name="connsiteY19" fmla="*/ 256617 h 331788"/>
                <a:gd name="connsiteX20" fmla="*/ 296889 w 311150"/>
                <a:gd name="connsiteY20" fmla="*/ 270874 h 331788"/>
                <a:gd name="connsiteX21" fmla="*/ 251513 w 311150"/>
                <a:gd name="connsiteY21" fmla="*/ 270874 h 331788"/>
                <a:gd name="connsiteX22" fmla="*/ 251513 w 311150"/>
                <a:gd name="connsiteY22" fmla="*/ 316236 h 331788"/>
                <a:gd name="connsiteX23" fmla="*/ 235955 w 311150"/>
                <a:gd name="connsiteY23" fmla="*/ 331788 h 331788"/>
                <a:gd name="connsiteX24" fmla="*/ 14261 w 311150"/>
                <a:gd name="connsiteY24" fmla="*/ 331788 h 331788"/>
                <a:gd name="connsiteX25" fmla="*/ 0 w 311150"/>
                <a:gd name="connsiteY25" fmla="*/ 316236 h 331788"/>
                <a:gd name="connsiteX26" fmla="*/ 0 w 311150"/>
                <a:gd name="connsiteY26" fmla="*/ 15552 h 331788"/>
                <a:gd name="connsiteX27" fmla="*/ 14261 w 311150"/>
                <a:gd name="connsiteY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1150" h="331788">
                  <a:moveTo>
                    <a:pt x="250825" y="190500"/>
                  </a:moveTo>
                  <a:lnTo>
                    <a:pt x="250825" y="241300"/>
                  </a:lnTo>
                  <a:lnTo>
                    <a:pt x="280988" y="241300"/>
                  </a:lnTo>
                  <a:lnTo>
                    <a:pt x="280988" y="190500"/>
                  </a:lnTo>
                  <a:close/>
                  <a:moveTo>
                    <a:pt x="250825" y="111125"/>
                  </a:moveTo>
                  <a:lnTo>
                    <a:pt x="250825" y="160338"/>
                  </a:lnTo>
                  <a:lnTo>
                    <a:pt x="280988" y="160338"/>
                  </a:lnTo>
                  <a:lnTo>
                    <a:pt x="280988" y="111125"/>
                  </a:lnTo>
                  <a:close/>
                  <a:moveTo>
                    <a:pt x="250825" y="30163"/>
                  </a:moveTo>
                  <a:lnTo>
                    <a:pt x="250825" y="80963"/>
                  </a:lnTo>
                  <a:lnTo>
                    <a:pt x="280988" y="80963"/>
                  </a:lnTo>
                  <a:lnTo>
                    <a:pt x="280988" y="30163"/>
                  </a:lnTo>
                  <a:close/>
                  <a:moveTo>
                    <a:pt x="30162" y="30163"/>
                  </a:moveTo>
                  <a:lnTo>
                    <a:pt x="30162" y="301626"/>
                  </a:lnTo>
                  <a:lnTo>
                    <a:pt x="219075" y="301626"/>
                  </a:lnTo>
                  <a:lnTo>
                    <a:pt x="219075" y="30163"/>
                  </a:lnTo>
                  <a:close/>
                  <a:moveTo>
                    <a:pt x="14261" y="0"/>
                  </a:moveTo>
                  <a:cubicBezTo>
                    <a:pt x="14261" y="0"/>
                    <a:pt x="14261" y="0"/>
                    <a:pt x="296889" y="0"/>
                  </a:cubicBezTo>
                  <a:cubicBezTo>
                    <a:pt x="304668" y="0"/>
                    <a:pt x="311150" y="6480"/>
                    <a:pt x="311150" y="15552"/>
                  </a:cubicBezTo>
                  <a:cubicBezTo>
                    <a:pt x="311150" y="15552"/>
                    <a:pt x="311150" y="15552"/>
                    <a:pt x="311150" y="256617"/>
                  </a:cubicBezTo>
                  <a:cubicBezTo>
                    <a:pt x="311150" y="264394"/>
                    <a:pt x="304668" y="270874"/>
                    <a:pt x="296889" y="270874"/>
                  </a:cubicBezTo>
                  <a:cubicBezTo>
                    <a:pt x="296889" y="270874"/>
                    <a:pt x="296889" y="270874"/>
                    <a:pt x="251513" y="270874"/>
                  </a:cubicBezTo>
                  <a:cubicBezTo>
                    <a:pt x="251513" y="270874"/>
                    <a:pt x="251513" y="270874"/>
                    <a:pt x="251513" y="316236"/>
                  </a:cubicBezTo>
                  <a:cubicBezTo>
                    <a:pt x="251513" y="325308"/>
                    <a:pt x="245030" y="331788"/>
                    <a:pt x="235955" y="331788"/>
                  </a:cubicBezTo>
                  <a:cubicBezTo>
                    <a:pt x="235955" y="331788"/>
                    <a:pt x="235955" y="331788"/>
                    <a:pt x="14261" y="331788"/>
                  </a:cubicBezTo>
                  <a:cubicBezTo>
                    <a:pt x="6482" y="331788"/>
                    <a:pt x="0" y="325308"/>
                    <a:pt x="0" y="316236"/>
                  </a:cubicBezTo>
                  <a:cubicBezTo>
                    <a:pt x="0" y="316236"/>
                    <a:pt x="0" y="316236"/>
                    <a:pt x="0" y="15552"/>
                  </a:cubicBezTo>
                  <a:cubicBezTo>
                    <a:pt x="0" y="6480"/>
                    <a:pt x="6482" y="0"/>
                    <a:pt x="142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230" name="组合 229"/>
          <p:cNvGrpSpPr/>
          <p:nvPr/>
        </p:nvGrpSpPr>
        <p:grpSpPr>
          <a:xfrm>
            <a:off x="6843005" y="5186234"/>
            <a:ext cx="844349" cy="844350"/>
            <a:chOff x="3176812" y="2316654"/>
            <a:chExt cx="2641825" cy="2726239"/>
          </a:xfrm>
        </p:grpSpPr>
        <p:sp>
          <p:nvSpPr>
            <p:cNvPr id="240" name="椭圆 239"/>
            <p:cNvSpPr/>
            <p:nvPr/>
          </p:nvSpPr>
          <p:spPr>
            <a:xfrm>
              <a:off x="3176812" y="2316654"/>
              <a:ext cx="2641825" cy="2726239"/>
            </a:xfrm>
            <a:prstGeom prst="ellipse">
              <a:avLst/>
            </a:prstGeom>
            <a:gradFill flip="none" rotWithShape="1">
              <a:gsLst>
                <a:gs pos="0">
                  <a:srgbClr val="1AB9E6">
                    <a:alpha val="70000"/>
                  </a:srgbClr>
                </a:gs>
                <a:gs pos="100000">
                  <a:srgbClr val="40CDAC">
                    <a:alpha val="70000"/>
                  </a:srgb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241" name="椭圆 59"/>
            <p:cNvSpPr/>
            <p:nvPr/>
          </p:nvSpPr>
          <p:spPr>
            <a:xfrm>
              <a:off x="3853947" y="2922355"/>
              <a:ext cx="1395465" cy="1514838"/>
            </a:xfrm>
            <a:custGeom>
              <a:avLst/>
              <a:gdLst>
                <a:gd name="connsiteX0" fmla="*/ 140006 w 304800"/>
                <a:gd name="connsiteY0" fmla="*/ 151485 h 330873"/>
                <a:gd name="connsiteX1" fmla="*/ 137380 w 304800"/>
                <a:gd name="connsiteY1" fmla="*/ 152800 h 330873"/>
                <a:gd name="connsiteX2" fmla="*/ 137380 w 304800"/>
                <a:gd name="connsiteY2" fmla="*/ 165949 h 330873"/>
                <a:gd name="connsiteX3" fmla="*/ 112438 w 304800"/>
                <a:gd name="connsiteY3" fmla="*/ 194877 h 330873"/>
                <a:gd name="connsiteX4" fmla="*/ 141318 w 304800"/>
                <a:gd name="connsiteY4" fmla="*/ 223805 h 330873"/>
                <a:gd name="connsiteX5" fmla="*/ 157071 w 304800"/>
                <a:gd name="connsiteY5" fmla="*/ 238268 h 330873"/>
                <a:gd name="connsiteX6" fmla="*/ 142631 w 304800"/>
                <a:gd name="connsiteY6" fmla="*/ 248788 h 330873"/>
                <a:gd name="connsiteX7" fmla="*/ 119002 w 304800"/>
                <a:gd name="connsiteY7" fmla="*/ 242213 h 330873"/>
                <a:gd name="connsiteX8" fmla="*/ 117689 w 304800"/>
                <a:gd name="connsiteY8" fmla="*/ 242213 h 330873"/>
                <a:gd name="connsiteX9" fmla="*/ 116376 w 304800"/>
                <a:gd name="connsiteY9" fmla="*/ 243528 h 330873"/>
                <a:gd name="connsiteX10" fmla="*/ 112438 w 304800"/>
                <a:gd name="connsiteY10" fmla="*/ 257992 h 330873"/>
                <a:gd name="connsiteX11" fmla="*/ 112438 w 304800"/>
                <a:gd name="connsiteY11" fmla="*/ 259307 h 330873"/>
                <a:gd name="connsiteX12" fmla="*/ 137380 w 304800"/>
                <a:gd name="connsiteY12" fmla="*/ 267196 h 330873"/>
                <a:gd name="connsiteX13" fmla="*/ 137380 w 304800"/>
                <a:gd name="connsiteY13" fmla="*/ 280345 h 330873"/>
                <a:gd name="connsiteX14" fmla="*/ 138693 w 304800"/>
                <a:gd name="connsiteY14" fmla="*/ 281660 h 330873"/>
                <a:gd name="connsiteX15" fmla="*/ 151820 w 304800"/>
                <a:gd name="connsiteY15" fmla="*/ 281660 h 330873"/>
                <a:gd name="connsiteX16" fmla="*/ 153133 w 304800"/>
                <a:gd name="connsiteY16" fmla="*/ 280345 h 330873"/>
                <a:gd name="connsiteX17" fmla="*/ 153133 w 304800"/>
                <a:gd name="connsiteY17" fmla="*/ 265881 h 330873"/>
                <a:gd name="connsiteX18" fmla="*/ 179388 w 304800"/>
                <a:gd name="connsiteY18" fmla="*/ 236954 h 330873"/>
                <a:gd name="connsiteX19" fmla="*/ 153133 w 304800"/>
                <a:gd name="connsiteY19" fmla="*/ 205396 h 330873"/>
                <a:gd name="connsiteX20" fmla="*/ 136067 w 304800"/>
                <a:gd name="connsiteY20" fmla="*/ 192247 h 330873"/>
                <a:gd name="connsiteX21" fmla="*/ 149195 w 304800"/>
                <a:gd name="connsiteY21" fmla="*/ 183043 h 330873"/>
                <a:gd name="connsiteX22" fmla="*/ 168886 w 304800"/>
                <a:gd name="connsiteY22" fmla="*/ 188302 h 330873"/>
                <a:gd name="connsiteX23" fmla="*/ 170199 w 304800"/>
                <a:gd name="connsiteY23" fmla="*/ 188302 h 330873"/>
                <a:gd name="connsiteX24" fmla="*/ 171512 w 304800"/>
                <a:gd name="connsiteY24" fmla="*/ 186987 h 330873"/>
                <a:gd name="connsiteX25" fmla="*/ 175450 w 304800"/>
                <a:gd name="connsiteY25" fmla="*/ 173838 h 330873"/>
                <a:gd name="connsiteX26" fmla="*/ 174137 w 304800"/>
                <a:gd name="connsiteY26" fmla="*/ 171209 h 330873"/>
                <a:gd name="connsiteX27" fmla="*/ 154446 w 304800"/>
                <a:gd name="connsiteY27" fmla="*/ 165949 h 330873"/>
                <a:gd name="connsiteX28" fmla="*/ 154446 w 304800"/>
                <a:gd name="connsiteY28" fmla="*/ 152800 h 330873"/>
                <a:gd name="connsiteX29" fmla="*/ 153133 w 304800"/>
                <a:gd name="connsiteY29" fmla="*/ 151485 h 330873"/>
                <a:gd name="connsiteX30" fmla="*/ 140006 w 304800"/>
                <a:gd name="connsiteY30" fmla="*/ 151485 h 330873"/>
                <a:gd name="connsiteX31" fmla="*/ 193964 w 304800"/>
                <a:gd name="connsiteY31" fmla="*/ 111523 h 330873"/>
                <a:gd name="connsiteX32" fmla="*/ 304800 w 304800"/>
                <a:gd name="connsiteY32" fmla="*/ 241557 h 330873"/>
                <a:gd name="connsiteX33" fmla="*/ 151740 w 304800"/>
                <a:gd name="connsiteY33" fmla="*/ 330873 h 330873"/>
                <a:gd name="connsiteX34" fmla="*/ 0 w 304800"/>
                <a:gd name="connsiteY34" fmla="*/ 241557 h 330873"/>
                <a:gd name="connsiteX35" fmla="*/ 97641 w 304800"/>
                <a:gd name="connsiteY35" fmla="*/ 115464 h 330873"/>
                <a:gd name="connsiteX36" fmla="*/ 146462 w 304800"/>
                <a:gd name="connsiteY36" fmla="*/ 125972 h 330873"/>
                <a:gd name="connsiteX37" fmla="*/ 193964 w 304800"/>
                <a:gd name="connsiteY37" fmla="*/ 111523 h 330873"/>
                <a:gd name="connsiteX38" fmla="*/ 140718 w 304800"/>
                <a:gd name="connsiteY38" fmla="*/ 57 h 330873"/>
                <a:gd name="connsiteX39" fmla="*/ 159989 w 304800"/>
                <a:gd name="connsiteY39" fmla="*/ 17546 h 330873"/>
                <a:gd name="connsiteX40" fmla="*/ 182388 w 304800"/>
                <a:gd name="connsiteY40" fmla="*/ 18866 h 330873"/>
                <a:gd name="connsiteX41" fmla="*/ 199518 w 304800"/>
                <a:gd name="connsiteY41" fmla="*/ 34705 h 330873"/>
                <a:gd name="connsiteX42" fmla="*/ 185024 w 304800"/>
                <a:gd name="connsiteY42" fmla="*/ 88823 h 330873"/>
                <a:gd name="connsiteX43" fmla="*/ 145495 w 304800"/>
                <a:gd name="connsiteY43" fmla="*/ 107302 h 330873"/>
                <a:gd name="connsiteX44" fmla="*/ 100695 w 304800"/>
                <a:gd name="connsiteY44" fmla="*/ 96742 h 330873"/>
                <a:gd name="connsiteX45" fmla="*/ 78295 w 304800"/>
                <a:gd name="connsiteY45" fmla="*/ 46585 h 330873"/>
                <a:gd name="connsiteX46" fmla="*/ 92789 w 304800"/>
                <a:gd name="connsiteY46" fmla="*/ 28105 h 330873"/>
                <a:gd name="connsiteX47" fmla="*/ 124413 w 304800"/>
                <a:gd name="connsiteY47" fmla="*/ 16226 h 330873"/>
                <a:gd name="connsiteX48" fmla="*/ 140718 w 304800"/>
                <a:gd name="connsiteY48" fmla="*/ 57 h 33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4800" h="330873">
                  <a:moveTo>
                    <a:pt x="140006" y="151485"/>
                  </a:moveTo>
                  <a:cubicBezTo>
                    <a:pt x="138693" y="151485"/>
                    <a:pt x="137380" y="151485"/>
                    <a:pt x="137380" y="152800"/>
                  </a:cubicBezTo>
                  <a:cubicBezTo>
                    <a:pt x="137380" y="152800"/>
                    <a:pt x="137380" y="152800"/>
                    <a:pt x="137380" y="165949"/>
                  </a:cubicBezTo>
                  <a:cubicBezTo>
                    <a:pt x="122940" y="169894"/>
                    <a:pt x="112438" y="180413"/>
                    <a:pt x="112438" y="194877"/>
                  </a:cubicBezTo>
                  <a:cubicBezTo>
                    <a:pt x="112438" y="211970"/>
                    <a:pt x="126878" y="219860"/>
                    <a:pt x="141318" y="223805"/>
                  </a:cubicBezTo>
                  <a:cubicBezTo>
                    <a:pt x="151820" y="229064"/>
                    <a:pt x="157071" y="231694"/>
                    <a:pt x="157071" y="238268"/>
                  </a:cubicBezTo>
                  <a:cubicBezTo>
                    <a:pt x="157071" y="244843"/>
                    <a:pt x="150508" y="248788"/>
                    <a:pt x="142631" y="248788"/>
                  </a:cubicBezTo>
                  <a:cubicBezTo>
                    <a:pt x="130816" y="248788"/>
                    <a:pt x="122940" y="244843"/>
                    <a:pt x="119002" y="242213"/>
                  </a:cubicBezTo>
                  <a:cubicBezTo>
                    <a:pt x="119002" y="240898"/>
                    <a:pt x="117689" y="240898"/>
                    <a:pt x="117689" y="242213"/>
                  </a:cubicBezTo>
                  <a:cubicBezTo>
                    <a:pt x="116376" y="242213"/>
                    <a:pt x="116376" y="242213"/>
                    <a:pt x="116376" y="243528"/>
                  </a:cubicBezTo>
                  <a:cubicBezTo>
                    <a:pt x="116376" y="243528"/>
                    <a:pt x="116376" y="243528"/>
                    <a:pt x="112438" y="257992"/>
                  </a:cubicBezTo>
                  <a:cubicBezTo>
                    <a:pt x="111125" y="257992"/>
                    <a:pt x="112438" y="259307"/>
                    <a:pt x="112438" y="259307"/>
                  </a:cubicBezTo>
                  <a:cubicBezTo>
                    <a:pt x="119002" y="263252"/>
                    <a:pt x="128191" y="265881"/>
                    <a:pt x="137380" y="267196"/>
                  </a:cubicBezTo>
                  <a:cubicBezTo>
                    <a:pt x="137380" y="267196"/>
                    <a:pt x="137380" y="267196"/>
                    <a:pt x="137380" y="280345"/>
                  </a:cubicBezTo>
                  <a:cubicBezTo>
                    <a:pt x="137380" y="280345"/>
                    <a:pt x="137380" y="281660"/>
                    <a:pt x="138693" y="281660"/>
                  </a:cubicBezTo>
                  <a:cubicBezTo>
                    <a:pt x="138693" y="281660"/>
                    <a:pt x="138693" y="281660"/>
                    <a:pt x="151820" y="281660"/>
                  </a:cubicBezTo>
                  <a:cubicBezTo>
                    <a:pt x="153133" y="281660"/>
                    <a:pt x="153133" y="280345"/>
                    <a:pt x="153133" y="280345"/>
                  </a:cubicBezTo>
                  <a:cubicBezTo>
                    <a:pt x="153133" y="280345"/>
                    <a:pt x="153133" y="280345"/>
                    <a:pt x="153133" y="265881"/>
                  </a:cubicBezTo>
                  <a:cubicBezTo>
                    <a:pt x="168886" y="261937"/>
                    <a:pt x="179388" y="251417"/>
                    <a:pt x="179388" y="236954"/>
                  </a:cubicBezTo>
                  <a:cubicBezTo>
                    <a:pt x="179388" y="222490"/>
                    <a:pt x="171512" y="213285"/>
                    <a:pt x="153133" y="205396"/>
                  </a:cubicBezTo>
                  <a:cubicBezTo>
                    <a:pt x="140006" y="200136"/>
                    <a:pt x="136067" y="197507"/>
                    <a:pt x="136067" y="192247"/>
                  </a:cubicBezTo>
                  <a:cubicBezTo>
                    <a:pt x="136067" y="186987"/>
                    <a:pt x="140006" y="183043"/>
                    <a:pt x="149195" y="183043"/>
                  </a:cubicBezTo>
                  <a:cubicBezTo>
                    <a:pt x="158384" y="183043"/>
                    <a:pt x="164948" y="186987"/>
                    <a:pt x="168886" y="188302"/>
                  </a:cubicBezTo>
                  <a:cubicBezTo>
                    <a:pt x="168886" y="189617"/>
                    <a:pt x="170199" y="189617"/>
                    <a:pt x="170199" y="188302"/>
                  </a:cubicBezTo>
                  <a:cubicBezTo>
                    <a:pt x="171512" y="188302"/>
                    <a:pt x="171512" y="188302"/>
                    <a:pt x="171512" y="186987"/>
                  </a:cubicBezTo>
                  <a:cubicBezTo>
                    <a:pt x="171512" y="186987"/>
                    <a:pt x="171512" y="186987"/>
                    <a:pt x="175450" y="173838"/>
                  </a:cubicBezTo>
                  <a:cubicBezTo>
                    <a:pt x="175450" y="172524"/>
                    <a:pt x="175450" y="171209"/>
                    <a:pt x="174137" y="171209"/>
                  </a:cubicBezTo>
                  <a:cubicBezTo>
                    <a:pt x="170199" y="168579"/>
                    <a:pt x="163635" y="165949"/>
                    <a:pt x="154446" y="165949"/>
                  </a:cubicBezTo>
                  <a:cubicBezTo>
                    <a:pt x="154446" y="165949"/>
                    <a:pt x="154446" y="165949"/>
                    <a:pt x="154446" y="152800"/>
                  </a:cubicBezTo>
                  <a:cubicBezTo>
                    <a:pt x="154446" y="151485"/>
                    <a:pt x="153133" y="151485"/>
                    <a:pt x="153133" y="151485"/>
                  </a:cubicBezTo>
                  <a:cubicBezTo>
                    <a:pt x="153133" y="151485"/>
                    <a:pt x="153133" y="151485"/>
                    <a:pt x="140006" y="151485"/>
                  </a:cubicBezTo>
                  <a:close/>
                  <a:moveTo>
                    <a:pt x="193964" y="111523"/>
                  </a:moveTo>
                  <a:cubicBezTo>
                    <a:pt x="249382" y="127285"/>
                    <a:pt x="304800" y="183764"/>
                    <a:pt x="304800" y="241557"/>
                  </a:cubicBezTo>
                  <a:cubicBezTo>
                    <a:pt x="304800" y="311171"/>
                    <a:pt x="263896" y="330873"/>
                    <a:pt x="151740" y="330873"/>
                  </a:cubicBezTo>
                  <a:cubicBezTo>
                    <a:pt x="40904" y="330873"/>
                    <a:pt x="0" y="312485"/>
                    <a:pt x="0" y="241557"/>
                  </a:cubicBezTo>
                  <a:cubicBezTo>
                    <a:pt x="0" y="187705"/>
                    <a:pt x="44862" y="133852"/>
                    <a:pt x="97641" y="115464"/>
                  </a:cubicBezTo>
                  <a:cubicBezTo>
                    <a:pt x="100280" y="114150"/>
                    <a:pt x="110836" y="127285"/>
                    <a:pt x="146462" y="125972"/>
                  </a:cubicBezTo>
                  <a:cubicBezTo>
                    <a:pt x="186047" y="124658"/>
                    <a:pt x="191325" y="110210"/>
                    <a:pt x="193964" y="111523"/>
                  </a:cubicBezTo>
                  <a:close/>
                  <a:moveTo>
                    <a:pt x="140718" y="57"/>
                  </a:moveTo>
                  <a:cubicBezTo>
                    <a:pt x="147801" y="-603"/>
                    <a:pt x="155377" y="4346"/>
                    <a:pt x="159989" y="17546"/>
                  </a:cubicBezTo>
                  <a:cubicBezTo>
                    <a:pt x="165259" y="33385"/>
                    <a:pt x="177118" y="20186"/>
                    <a:pt x="182388" y="18866"/>
                  </a:cubicBezTo>
                  <a:cubicBezTo>
                    <a:pt x="204788" y="9626"/>
                    <a:pt x="204788" y="26785"/>
                    <a:pt x="199518" y="34705"/>
                  </a:cubicBezTo>
                  <a:cubicBezTo>
                    <a:pt x="196882" y="38665"/>
                    <a:pt x="183706" y="67704"/>
                    <a:pt x="185024" y="88823"/>
                  </a:cubicBezTo>
                  <a:cubicBezTo>
                    <a:pt x="186341" y="100702"/>
                    <a:pt x="158671" y="107302"/>
                    <a:pt x="145495" y="107302"/>
                  </a:cubicBezTo>
                  <a:cubicBezTo>
                    <a:pt x="132318" y="108622"/>
                    <a:pt x="104648" y="104662"/>
                    <a:pt x="100695" y="96742"/>
                  </a:cubicBezTo>
                  <a:cubicBezTo>
                    <a:pt x="95425" y="87503"/>
                    <a:pt x="82248" y="51864"/>
                    <a:pt x="78295" y="46585"/>
                  </a:cubicBezTo>
                  <a:cubicBezTo>
                    <a:pt x="73025" y="37345"/>
                    <a:pt x="75660" y="25465"/>
                    <a:pt x="92789" y="28105"/>
                  </a:cubicBezTo>
                  <a:cubicBezTo>
                    <a:pt x="107283" y="29425"/>
                    <a:pt x="120460" y="28105"/>
                    <a:pt x="124413" y="16226"/>
                  </a:cubicBezTo>
                  <a:cubicBezTo>
                    <a:pt x="127048" y="6986"/>
                    <a:pt x="133636" y="717"/>
                    <a:pt x="140718" y="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grpSp>
      <p:grpSp>
        <p:nvGrpSpPr>
          <p:cNvPr id="231" name="组合 230"/>
          <p:cNvGrpSpPr/>
          <p:nvPr/>
        </p:nvGrpSpPr>
        <p:grpSpPr>
          <a:xfrm>
            <a:off x="3854119" y="3726856"/>
            <a:ext cx="844349" cy="844350"/>
            <a:chOff x="3291490" y="2313077"/>
            <a:chExt cx="2641825" cy="2726239"/>
          </a:xfrm>
        </p:grpSpPr>
        <p:sp>
          <p:nvSpPr>
            <p:cNvPr id="238" name="椭圆 237"/>
            <p:cNvSpPr/>
            <p:nvPr/>
          </p:nvSpPr>
          <p:spPr>
            <a:xfrm>
              <a:off x="3291490" y="2313077"/>
              <a:ext cx="2641825" cy="2726239"/>
            </a:xfrm>
            <a:prstGeom prst="ellipse">
              <a:avLst/>
            </a:prstGeom>
            <a:gradFill flip="none" rotWithShape="1">
              <a:gsLst>
                <a:gs pos="0">
                  <a:srgbClr val="1AB9E6">
                    <a:alpha val="70000"/>
                  </a:srgbClr>
                </a:gs>
                <a:gs pos="100000">
                  <a:srgbClr val="40CDAC">
                    <a:shade val="100000"/>
                    <a:satMod val="115000"/>
                    <a:alpha val="70000"/>
                  </a:srgbClr>
                </a:gs>
              </a:gsLst>
              <a:lin ang="27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239" name="椭圆 62"/>
            <p:cNvSpPr/>
            <p:nvPr/>
          </p:nvSpPr>
          <p:spPr>
            <a:xfrm>
              <a:off x="3791352" y="2866926"/>
              <a:ext cx="1667980" cy="1415016"/>
            </a:xfrm>
            <a:custGeom>
              <a:avLst/>
              <a:gdLst>
                <a:gd name="connsiteX0" fmla="*/ 256381 w 334963"/>
                <a:gd name="connsiteY0" fmla="*/ 180975 h 284163"/>
                <a:gd name="connsiteX1" fmla="*/ 233362 w 334963"/>
                <a:gd name="connsiteY1" fmla="*/ 204788 h 284163"/>
                <a:gd name="connsiteX2" fmla="*/ 256381 w 334963"/>
                <a:gd name="connsiteY2" fmla="*/ 228601 h 284163"/>
                <a:gd name="connsiteX3" fmla="*/ 279400 w 334963"/>
                <a:gd name="connsiteY3" fmla="*/ 204788 h 284163"/>
                <a:gd name="connsiteX4" fmla="*/ 256381 w 334963"/>
                <a:gd name="connsiteY4" fmla="*/ 180975 h 284163"/>
                <a:gd name="connsiteX5" fmla="*/ 245904 w 334963"/>
                <a:gd name="connsiteY5" fmla="*/ 125413 h 284163"/>
                <a:gd name="connsiteX6" fmla="*/ 266859 w 334963"/>
                <a:gd name="connsiteY6" fmla="*/ 125413 h 284163"/>
                <a:gd name="connsiteX7" fmla="*/ 266859 w 334963"/>
                <a:gd name="connsiteY7" fmla="*/ 146580 h 284163"/>
                <a:gd name="connsiteX8" fmla="*/ 289124 w 334963"/>
                <a:gd name="connsiteY8" fmla="*/ 155840 h 284163"/>
                <a:gd name="connsiteX9" fmla="*/ 304840 w 334963"/>
                <a:gd name="connsiteY9" fmla="*/ 139965 h 284163"/>
                <a:gd name="connsiteX10" fmla="*/ 319247 w 334963"/>
                <a:gd name="connsiteY10" fmla="*/ 155840 h 284163"/>
                <a:gd name="connsiteX11" fmla="*/ 304840 w 334963"/>
                <a:gd name="connsiteY11" fmla="*/ 171715 h 284163"/>
                <a:gd name="connsiteX12" fmla="*/ 314008 w 334963"/>
                <a:gd name="connsiteY12" fmla="*/ 194205 h 284163"/>
                <a:gd name="connsiteX13" fmla="*/ 334963 w 334963"/>
                <a:gd name="connsiteY13" fmla="*/ 194205 h 284163"/>
                <a:gd name="connsiteX14" fmla="*/ 334963 w 334963"/>
                <a:gd name="connsiteY14" fmla="*/ 215371 h 284163"/>
                <a:gd name="connsiteX15" fmla="*/ 314008 w 334963"/>
                <a:gd name="connsiteY15" fmla="*/ 215371 h 284163"/>
                <a:gd name="connsiteX16" fmla="*/ 304840 w 334963"/>
                <a:gd name="connsiteY16" fmla="*/ 237861 h 284163"/>
                <a:gd name="connsiteX17" fmla="*/ 319247 w 334963"/>
                <a:gd name="connsiteY17" fmla="*/ 253736 h 284163"/>
                <a:gd name="connsiteX18" fmla="*/ 303531 w 334963"/>
                <a:gd name="connsiteY18" fmla="*/ 269611 h 284163"/>
                <a:gd name="connsiteX19" fmla="*/ 289124 w 334963"/>
                <a:gd name="connsiteY19" fmla="*/ 253736 h 284163"/>
                <a:gd name="connsiteX20" fmla="*/ 266859 w 334963"/>
                <a:gd name="connsiteY20" fmla="*/ 262996 h 284163"/>
                <a:gd name="connsiteX21" fmla="*/ 266859 w 334963"/>
                <a:gd name="connsiteY21" fmla="*/ 284163 h 284163"/>
                <a:gd name="connsiteX22" fmla="*/ 244595 w 334963"/>
                <a:gd name="connsiteY22" fmla="*/ 284163 h 284163"/>
                <a:gd name="connsiteX23" fmla="*/ 244595 w 334963"/>
                <a:gd name="connsiteY23" fmla="*/ 262996 h 284163"/>
                <a:gd name="connsiteX24" fmla="*/ 223639 w 334963"/>
                <a:gd name="connsiteY24" fmla="*/ 253736 h 284163"/>
                <a:gd name="connsiteX25" fmla="*/ 207923 w 334963"/>
                <a:gd name="connsiteY25" fmla="*/ 269611 h 284163"/>
                <a:gd name="connsiteX26" fmla="*/ 192206 w 334963"/>
                <a:gd name="connsiteY26" fmla="*/ 253736 h 284163"/>
                <a:gd name="connsiteX27" fmla="*/ 207923 w 334963"/>
                <a:gd name="connsiteY27" fmla="*/ 237861 h 284163"/>
                <a:gd name="connsiteX28" fmla="*/ 198755 w 334963"/>
                <a:gd name="connsiteY28" fmla="*/ 215371 h 284163"/>
                <a:gd name="connsiteX29" fmla="*/ 177800 w 334963"/>
                <a:gd name="connsiteY29" fmla="*/ 215371 h 284163"/>
                <a:gd name="connsiteX30" fmla="*/ 177800 w 334963"/>
                <a:gd name="connsiteY30" fmla="*/ 194205 h 284163"/>
                <a:gd name="connsiteX31" fmla="*/ 198755 w 334963"/>
                <a:gd name="connsiteY31" fmla="*/ 194205 h 284163"/>
                <a:gd name="connsiteX32" fmla="*/ 207923 w 334963"/>
                <a:gd name="connsiteY32" fmla="*/ 171715 h 284163"/>
                <a:gd name="connsiteX33" fmla="*/ 192206 w 334963"/>
                <a:gd name="connsiteY33" fmla="*/ 155840 h 284163"/>
                <a:gd name="connsiteX34" fmla="*/ 207923 w 334963"/>
                <a:gd name="connsiteY34" fmla="*/ 139965 h 284163"/>
                <a:gd name="connsiteX35" fmla="*/ 223639 w 334963"/>
                <a:gd name="connsiteY35" fmla="*/ 155840 h 284163"/>
                <a:gd name="connsiteX36" fmla="*/ 245904 w 334963"/>
                <a:gd name="connsiteY36" fmla="*/ 146580 h 284163"/>
                <a:gd name="connsiteX37" fmla="*/ 245904 w 334963"/>
                <a:gd name="connsiteY37" fmla="*/ 125413 h 284163"/>
                <a:gd name="connsiteX38" fmla="*/ 104775 w 334963"/>
                <a:gd name="connsiteY38" fmla="*/ 73025 h 284163"/>
                <a:gd name="connsiteX39" fmla="*/ 73025 w 334963"/>
                <a:gd name="connsiteY39" fmla="*/ 104775 h 284163"/>
                <a:gd name="connsiteX40" fmla="*/ 104775 w 334963"/>
                <a:gd name="connsiteY40" fmla="*/ 136525 h 284163"/>
                <a:gd name="connsiteX41" fmla="*/ 136525 w 334963"/>
                <a:gd name="connsiteY41" fmla="*/ 104775 h 284163"/>
                <a:gd name="connsiteX42" fmla="*/ 104775 w 334963"/>
                <a:gd name="connsiteY42" fmla="*/ 73025 h 284163"/>
                <a:gd name="connsiteX43" fmla="*/ 90186 w 334963"/>
                <a:gd name="connsiteY43" fmla="*/ 0 h 284163"/>
                <a:gd name="connsiteX44" fmla="*/ 119364 w 334963"/>
                <a:gd name="connsiteY44" fmla="*/ 0 h 284163"/>
                <a:gd name="connsiteX45" fmla="*/ 119364 w 334963"/>
                <a:gd name="connsiteY45" fmla="*/ 28957 h 284163"/>
                <a:gd name="connsiteX46" fmla="*/ 148542 w 334963"/>
                <a:gd name="connsiteY46" fmla="*/ 40803 h 284163"/>
                <a:gd name="connsiteX47" fmla="*/ 168436 w 334963"/>
                <a:gd name="connsiteY47" fmla="*/ 19743 h 284163"/>
                <a:gd name="connsiteX48" fmla="*/ 189656 w 334963"/>
                <a:gd name="connsiteY48" fmla="*/ 40803 h 284163"/>
                <a:gd name="connsiteX49" fmla="*/ 169762 w 334963"/>
                <a:gd name="connsiteY49" fmla="*/ 60546 h 284163"/>
                <a:gd name="connsiteX50" fmla="*/ 180372 w 334963"/>
                <a:gd name="connsiteY50" fmla="*/ 89503 h 284163"/>
                <a:gd name="connsiteX51" fmla="*/ 209550 w 334963"/>
                <a:gd name="connsiteY51" fmla="*/ 89503 h 284163"/>
                <a:gd name="connsiteX52" fmla="*/ 209550 w 334963"/>
                <a:gd name="connsiteY52" fmla="*/ 118460 h 284163"/>
                <a:gd name="connsiteX53" fmla="*/ 180372 w 334963"/>
                <a:gd name="connsiteY53" fmla="*/ 118460 h 284163"/>
                <a:gd name="connsiteX54" fmla="*/ 169762 w 334963"/>
                <a:gd name="connsiteY54" fmla="*/ 147417 h 284163"/>
                <a:gd name="connsiteX55" fmla="*/ 189656 w 334963"/>
                <a:gd name="connsiteY55" fmla="*/ 167160 h 284163"/>
                <a:gd name="connsiteX56" fmla="*/ 168436 w 334963"/>
                <a:gd name="connsiteY56" fmla="*/ 188220 h 284163"/>
                <a:gd name="connsiteX57" fmla="*/ 148542 w 334963"/>
                <a:gd name="connsiteY57" fmla="*/ 168476 h 284163"/>
                <a:gd name="connsiteX58" fmla="*/ 119364 w 334963"/>
                <a:gd name="connsiteY58" fmla="*/ 180322 h 284163"/>
                <a:gd name="connsiteX59" fmla="*/ 119364 w 334963"/>
                <a:gd name="connsiteY59" fmla="*/ 207963 h 284163"/>
                <a:gd name="connsiteX60" fmla="*/ 90186 w 334963"/>
                <a:gd name="connsiteY60" fmla="*/ 207963 h 284163"/>
                <a:gd name="connsiteX61" fmla="*/ 90186 w 334963"/>
                <a:gd name="connsiteY61" fmla="*/ 180322 h 284163"/>
                <a:gd name="connsiteX62" fmla="*/ 61008 w 334963"/>
                <a:gd name="connsiteY62" fmla="*/ 168476 h 284163"/>
                <a:gd name="connsiteX63" fmla="*/ 41114 w 334963"/>
                <a:gd name="connsiteY63" fmla="*/ 188220 h 284163"/>
                <a:gd name="connsiteX64" fmla="*/ 19894 w 334963"/>
                <a:gd name="connsiteY64" fmla="*/ 167160 h 284163"/>
                <a:gd name="connsiteX65" fmla="*/ 41114 w 334963"/>
                <a:gd name="connsiteY65" fmla="*/ 147417 h 284163"/>
                <a:gd name="connsiteX66" fmla="*/ 29178 w 334963"/>
                <a:gd name="connsiteY66" fmla="*/ 118460 h 284163"/>
                <a:gd name="connsiteX67" fmla="*/ 0 w 334963"/>
                <a:gd name="connsiteY67" fmla="*/ 118460 h 284163"/>
                <a:gd name="connsiteX68" fmla="*/ 0 w 334963"/>
                <a:gd name="connsiteY68" fmla="*/ 89503 h 284163"/>
                <a:gd name="connsiteX69" fmla="*/ 29178 w 334963"/>
                <a:gd name="connsiteY69" fmla="*/ 89503 h 284163"/>
                <a:gd name="connsiteX70" fmla="*/ 41114 w 334963"/>
                <a:gd name="connsiteY70" fmla="*/ 60546 h 284163"/>
                <a:gd name="connsiteX71" fmla="*/ 19894 w 334963"/>
                <a:gd name="connsiteY71" fmla="*/ 40803 h 284163"/>
                <a:gd name="connsiteX72" fmla="*/ 41114 w 334963"/>
                <a:gd name="connsiteY72" fmla="*/ 19743 h 284163"/>
                <a:gd name="connsiteX73" fmla="*/ 61008 w 334963"/>
                <a:gd name="connsiteY73" fmla="*/ 40803 h 284163"/>
                <a:gd name="connsiteX74" fmla="*/ 90186 w 334963"/>
                <a:gd name="connsiteY74" fmla="*/ 28957 h 284163"/>
                <a:gd name="connsiteX75" fmla="*/ 90186 w 334963"/>
                <a:gd name="connsiteY75" fmla="*/ 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4963" h="284163">
                  <a:moveTo>
                    <a:pt x="256381" y="180975"/>
                  </a:moveTo>
                  <a:cubicBezTo>
                    <a:pt x="243668" y="180975"/>
                    <a:pt x="233362" y="191636"/>
                    <a:pt x="233362" y="204788"/>
                  </a:cubicBezTo>
                  <a:cubicBezTo>
                    <a:pt x="233362" y="217940"/>
                    <a:pt x="243668" y="228601"/>
                    <a:pt x="256381" y="228601"/>
                  </a:cubicBezTo>
                  <a:cubicBezTo>
                    <a:pt x="269094" y="228601"/>
                    <a:pt x="279400" y="217940"/>
                    <a:pt x="279400" y="204788"/>
                  </a:cubicBezTo>
                  <a:cubicBezTo>
                    <a:pt x="279400" y="191636"/>
                    <a:pt x="269094" y="180975"/>
                    <a:pt x="256381" y="180975"/>
                  </a:cubicBezTo>
                  <a:close/>
                  <a:moveTo>
                    <a:pt x="245904" y="125413"/>
                  </a:moveTo>
                  <a:cubicBezTo>
                    <a:pt x="245904" y="125413"/>
                    <a:pt x="245904" y="125413"/>
                    <a:pt x="266859" y="125413"/>
                  </a:cubicBezTo>
                  <a:cubicBezTo>
                    <a:pt x="266859" y="125413"/>
                    <a:pt x="266859" y="125413"/>
                    <a:pt x="266859" y="146580"/>
                  </a:cubicBezTo>
                  <a:cubicBezTo>
                    <a:pt x="274717" y="149225"/>
                    <a:pt x="282576" y="151871"/>
                    <a:pt x="289124" y="155840"/>
                  </a:cubicBezTo>
                  <a:cubicBezTo>
                    <a:pt x="289124" y="155840"/>
                    <a:pt x="289124" y="155840"/>
                    <a:pt x="304840" y="139965"/>
                  </a:cubicBezTo>
                  <a:cubicBezTo>
                    <a:pt x="304840" y="139965"/>
                    <a:pt x="304840" y="139965"/>
                    <a:pt x="319247" y="155840"/>
                  </a:cubicBezTo>
                  <a:cubicBezTo>
                    <a:pt x="319247" y="155840"/>
                    <a:pt x="319247" y="155840"/>
                    <a:pt x="304840" y="171715"/>
                  </a:cubicBezTo>
                  <a:cubicBezTo>
                    <a:pt x="308769" y="178330"/>
                    <a:pt x="311389" y="186267"/>
                    <a:pt x="314008" y="194205"/>
                  </a:cubicBezTo>
                  <a:cubicBezTo>
                    <a:pt x="314008" y="194205"/>
                    <a:pt x="314008" y="194205"/>
                    <a:pt x="334963" y="194205"/>
                  </a:cubicBezTo>
                  <a:cubicBezTo>
                    <a:pt x="334963" y="194205"/>
                    <a:pt x="334963" y="194205"/>
                    <a:pt x="334963" y="215371"/>
                  </a:cubicBezTo>
                  <a:lnTo>
                    <a:pt x="314008" y="215371"/>
                  </a:lnTo>
                  <a:cubicBezTo>
                    <a:pt x="311389" y="223309"/>
                    <a:pt x="308769" y="231246"/>
                    <a:pt x="304840" y="237861"/>
                  </a:cubicBezTo>
                  <a:cubicBezTo>
                    <a:pt x="304840" y="237861"/>
                    <a:pt x="304840" y="237861"/>
                    <a:pt x="319247" y="253736"/>
                  </a:cubicBezTo>
                  <a:cubicBezTo>
                    <a:pt x="319247" y="253736"/>
                    <a:pt x="319247" y="253736"/>
                    <a:pt x="303531" y="269611"/>
                  </a:cubicBezTo>
                  <a:cubicBezTo>
                    <a:pt x="303531" y="269611"/>
                    <a:pt x="303531" y="269611"/>
                    <a:pt x="289124" y="253736"/>
                  </a:cubicBezTo>
                  <a:cubicBezTo>
                    <a:pt x="282576" y="257705"/>
                    <a:pt x="274717" y="261674"/>
                    <a:pt x="266859" y="262996"/>
                  </a:cubicBezTo>
                  <a:cubicBezTo>
                    <a:pt x="266859" y="262996"/>
                    <a:pt x="266859" y="262996"/>
                    <a:pt x="266859" y="284163"/>
                  </a:cubicBezTo>
                  <a:cubicBezTo>
                    <a:pt x="266859" y="284163"/>
                    <a:pt x="266859" y="284163"/>
                    <a:pt x="244595" y="284163"/>
                  </a:cubicBezTo>
                  <a:cubicBezTo>
                    <a:pt x="244595" y="284163"/>
                    <a:pt x="244595" y="284163"/>
                    <a:pt x="244595" y="262996"/>
                  </a:cubicBezTo>
                  <a:cubicBezTo>
                    <a:pt x="236736" y="260351"/>
                    <a:pt x="230187" y="257705"/>
                    <a:pt x="223639" y="253736"/>
                  </a:cubicBezTo>
                  <a:cubicBezTo>
                    <a:pt x="223639" y="253736"/>
                    <a:pt x="223639" y="253736"/>
                    <a:pt x="207923" y="269611"/>
                  </a:cubicBezTo>
                  <a:cubicBezTo>
                    <a:pt x="207923" y="269611"/>
                    <a:pt x="207923" y="269611"/>
                    <a:pt x="192206" y="253736"/>
                  </a:cubicBezTo>
                  <a:cubicBezTo>
                    <a:pt x="192206" y="253736"/>
                    <a:pt x="192206" y="253736"/>
                    <a:pt x="207923" y="237861"/>
                  </a:cubicBezTo>
                  <a:cubicBezTo>
                    <a:pt x="203994" y="231246"/>
                    <a:pt x="200065" y="223309"/>
                    <a:pt x="198755" y="215371"/>
                  </a:cubicBezTo>
                  <a:cubicBezTo>
                    <a:pt x="198755" y="215371"/>
                    <a:pt x="198755" y="215371"/>
                    <a:pt x="177800" y="215371"/>
                  </a:cubicBezTo>
                  <a:cubicBezTo>
                    <a:pt x="177800" y="215371"/>
                    <a:pt x="177800" y="215371"/>
                    <a:pt x="177800" y="194205"/>
                  </a:cubicBezTo>
                  <a:cubicBezTo>
                    <a:pt x="177800" y="194205"/>
                    <a:pt x="177800" y="194205"/>
                    <a:pt x="198755" y="194205"/>
                  </a:cubicBezTo>
                  <a:cubicBezTo>
                    <a:pt x="200065" y="186267"/>
                    <a:pt x="203994" y="178330"/>
                    <a:pt x="207923" y="171715"/>
                  </a:cubicBezTo>
                  <a:cubicBezTo>
                    <a:pt x="207923" y="171715"/>
                    <a:pt x="207923" y="171715"/>
                    <a:pt x="192206" y="155840"/>
                  </a:cubicBezTo>
                  <a:cubicBezTo>
                    <a:pt x="192206" y="155840"/>
                    <a:pt x="192206" y="155840"/>
                    <a:pt x="207923" y="139965"/>
                  </a:cubicBezTo>
                  <a:cubicBezTo>
                    <a:pt x="207923" y="139965"/>
                    <a:pt x="207923" y="139965"/>
                    <a:pt x="223639" y="155840"/>
                  </a:cubicBezTo>
                  <a:cubicBezTo>
                    <a:pt x="230187" y="151871"/>
                    <a:pt x="238046" y="149225"/>
                    <a:pt x="245904" y="146580"/>
                  </a:cubicBezTo>
                  <a:cubicBezTo>
                    <a:pt x="245904" y="146580"/>
                    <a:pt x="245904" y="146580"/>
                    <a:pt x="245904" y="125413"/>
                  </a:cubicBezTo>
                  <a:close/>
                  <a:moveTo>
                    <a:pt x="104775" y="73025"/>
                  </a:moveTo>
                  <a:cubicBezTo>
                    <a:pt x="87240" y="73025"/>
                    <a:pt x="73025" y="87240"/>
                    <a:pt x="73025" y="104775"/>
                  </a:cubicBezTo>
                  <a:cubicBezTo>
                    <a:pt x="73025" y="122310"/>
                    <a:pt x="87240" y="136525"/>
                    <a:pt x="104775" y="136525"/>
                  </a:cubicBezTo>
                  <a:cubicBezTo>
                    <a:pt x="122310" y="136525"/>
                    <a:pt x="136525" y="122310"/>
                    <a:pt x="136525" y="104775"/>
                  </a:cubicBezTo>
                  <a:cubicBezTo>
                    <a:pt x="136525" y="87240"/>
                    <a:pt x="122310" y="73025"/>
                    <a:pt x="104775" y="73025"/>
                  </a:cubicBezTo>
                  <a:close/>
                  <a:moveTo>
                    <a:pt x="90186" y="0"/>
                  </a:moveTo>
                  <a:cubicBezTo>
                    <a:pt x="90186" y="0"/>
                    <a:pt x="90186" y="0"/>
                    <a:pt x="119364" y="0"/>
                  </a:cubicBezTo>
                  <a:cubicBezTo>
                    <a:pt x="119364" y="0"/>
                    <a:pt x="119364" y="0"/>
                    <a:pt x="119364" y="28957"/>
                  </a:cubicBezTo>
                  <a:cubicBezTo>
                    <a:pt x="129974" y="30273"/>
                    <a:pt x="139258" y="34222"/>
                    <a:pt x="148542" y="40803"/>
                  </a:cubicBezTo>
                  <a:cubicBezTo>
                    <a:pt x="148542" y="40803"/>
                    <a:pt x="148542" y="40803"/>
                    <a:pt x="168436" y="19743"/>
                  </a:cubicBezTo>
                  <a:cubicBezTo>
                    <a:pt x="168436" y="19743"/>
                    <a:pt x="168436" y="19743"/>
                    <a:pt x="189656" y="40803"/>
                  </a:cubicBezTo>
                  <a:cubicBezTo>
                    <a:pt x="189656" y="40803"/>
                    <a:pt x="189656" y="40803"/>
                    <a:pt x="169762" y="60546"/>
                  </a:cubicBezTo>
                  <a:cubicBezTo>
                    <a:pt x="175067" y="69760"/>
                    <a:pt x="179046" y="78973"/>
                    <a:pt x="180372" y="89503"/>
                  </a:cubicBezTo>
                  <a:cubicBezTo>
                    <a:pt x="180372" y="89503"/>
                    <a:pt x="180372" y="89503"/>
                    <a:pt x="209550" y="89503"/>
                  </a:cubicBezTo>
                  <a:cubicBezTo>
                    <a:pt x="209550" y="89503"/>
                    <a:pt x="209550" y="89503"/>
                    <a:pt x="209550" y="118460"/>
                  </a:cubicBezTo>
                  <a:cubicBezTo>
                    <a:pt x="209550" y="118460"/>
                    <a:pt x="209550" y="118460"/>
                    <a:pt x="180372" y="118460"/>
                  </a:cubicBezTo>
                  <a:cubicBezTo>
                    <a:pt x="179046" y="128990"/>
                    <a:pt x="175067" y="138203"/>
                    <a:pt x="169762" y="147417"/>
                  </a:cubicBezTo>
                  <a:lnTo>
                    <a:pt x="189656" y="167160"/>
                  </a:lnTo>
                  <a:cubicBezTo>
                    <a:pt x="189656" y="167160"/>
                    <a:pt x="189656" y="167160"/>
                    <a:pt x="168436" y="188220"/>
                  </a:cubicBezTo>
                  <a:cubicBezTo>
                    <a:pt x="168436" y="188220"/>
                    <a:pt x="168436" y="188220"/>
                    <a:pt x="148542" y="168476"/>
                  </a:cubicBezTo>
                  <a:cubicBezTo>
                    <a:pt x="140584" y="173741"/>
                    <a:pt x="129974" y="177690"/>
                    <a:pt x="119364" y="180322"/>
                  </a:cubicBezTo>
                  <a:cubicBezTo>
                    <a:pt x="119364" y="180322"/>
                    <a:pt x="119364" y="180322"/>
                    <a:pt x="119364" y="207963"/>
                  </a:cubicBezTo>
                  <a:cubicBezTo>
                    <a:pt x="119364" y="207963"/>
                    <a:pt x="119364" y="207963"/>
                    <a:pt x="90186" y="207963"/>
                  </a:cubicBezTo>
                  <a:cubicBezTo>
                    <a:pt x="90186" y="207963"/>
                    <a:pt x="90186" y="207963"/>
                    <a:pt x="90186" y="180322"/>
                  </a:cubicBezTo>
                  <a:cubicBezTo>
                    <a:pt x="79576" y="177690"/>
                    <a:pt x="70292" y="173741"/>
                    <a:pt x="61008" y="168476"/>
                  </a:cubicBezTo>
                  <a:cubicBezTo>
                    <a:pt x="61008" y="168476"/>
                    <a:pt x="61008" y="168476"/>
                    <a:pt x="41114" y="188220"/>
                  </a:cubicBezTo>
                  <a:cubicBezTo>
                    <a:pt x="41114" y="188220"/>
                    <a:pt x="41114" y="188220"/>
                    <a:pt x="19894" y="167160"/>
                  </a:cubicBezTo>
                  <a:cubicBezTo>
                    <a:pt x="19894" y="167160"/>
                    <a:pt x="19894" y="167160"/>
                    <a:pt x="41114" y="147417"/>
                  </a:cubicBezTo>
                  <a:cubicBezTo>
                    <a:pt x="34483" y="138203"/>
                    <a:pt x="30504" y="128990"/>
                    <a:pt x="29178" y="118460"/>
                  </a:cubicBezTo>
                  <a:cubicBezTo>
                    <a:pt x="29178" y="118460"/>
                    <a:pt x="29178" y="118460"/>
                    <a:pt x="0" y="118460"/>
                  </a:cubicBezTo>
                  <a:cubicBezTo>
                    <a:pt x="0" y="118460"/>
                    <a:pt x="0" y="118460"/>
                    <a:pt x="0" y="89503"/>
                  </a:cubicBezTo>
                  <a:cubicBezTo>
                    <a:pt x="0" y="89503"/>
                    <a:pt x="0" y="89503"/>
                    <a:pt x="29178" y="89503"/>
                  </a:cubicBezTo>
                  <a:cubicBezTo>
                    <a:pt x="30504" y="78973"/>
                    <a:pt x="34483" y="69760"/>
                    <a:pt x="41114" y="60546"/>
                  </a:cubicBezTo>
                  <a:cubicBezTo>
                    <a:pt x="41114" y="60546"/>
                    <a:pt x="41114" y="60546"/>
                    <a:pt x="19894" y="40803"/>
                  </a:cubicBezTo>
                  <a:cubicBezTo>
                    <a:pt x="19894" y="40803"/>
                    <a:pt x="19894" y="40803"/>
                    <a:pt x="41114" y="19743"/>
                  </a:cubicBezTo>
                  <a:cubicBezTo>
                    <a:pt x="41114" y="19743"/>
                    <a:pt x="41114" y="19743"/>
                    <a:pt x="61008" y="40803"/>
                  </a:cubicBezTo>
                  <a:cubicBezTo>
                    <a:pt x="70292" y="34222"/>
                    <a:pt x="79576" y="30273"/>
                    <a:pt x="90186" y="28957"/>
                  </a:cubicBezTo>
                  <a:cubicBezTo>
                    <a:pt x="90186" y="28957"/>
                    <a:pt x="90186" y="28957"/>
                    <a:pt x="90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grpSp>
      <p:grpSp>
        <p:nvGrpSpPr>
          <p:cNvPr id="232" name="组合 231"/>
          <p:cNvGrpSpPr/>
          <p:nvPr/>
        </p:nvGrpSpPr>
        <p:grpSpPr>
          <a:xfrm>
            <a:off x="4325782" y="1631549"/>
            <a:ext cx="844349" cy="844350"/>
            <a:chOff x="3176812" y="2273198"/>
            <a:chExt cx="2641825" cy="2726239"/>
          </a:xfrm>
        </p:grpSpPr>
        <p:sp>
          <p:nvSpPr>
            <p:cNvPr id="236" name="椭圆 235"/>
            <p:cNvSpPr/>
            <p:nvPr/>
          </p:nvSpPr>
          <p:spPr>
            <a:xfrm>
              <a:off x="3176812" y="2273198"/>
              <a:ext cx="2641825" cy="2726239"/>
            </a:xfrm>
            <a:prstGeom prst="ellipse">
              <a:avLst/>
            </a:prstGeom>
            <a:gradFill flip="none" rotWithShape="1">
              <a:gsLst>
                <a:gs pos="0">
                  <a:srgbClr val="1AB9E6">
                    <a:alpha val="70000"/>
                  </a:srgbClr>
                </a:gs>
                <a:gs pos="100000">
                  <a:srgbClr val="40CDAC">
                    <a:alpha val="70000"/>
                  </a:srgb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237" name="椭圆 78"/>
            <p:cNvSpPr/>
            <p:nvPr/>
          </p:nvSpPr>
          <p:spPr>
            <a:xfrm>
              <a:off x="3825966" y="2878992"/>
              <a:ext cx="1448558" cy="1448563"/>
            </a:xfrm>
            <a:custGeom>
              <a:avLst/>
              <a:gdLst>
                <a:gd name="connsiteX0" fmla="*/ 0 w 338137"/>
                <a:gd name="connsiteY0" fmla="*/ 211138 h 338138"/>
                <a:gd name="connsiteX1" fmla="*/ 131752 w 338137"/>
                <a:gd name="connsiteY1" fmla="*/ 274638 h 338138"/>
                <a:gd name="connsiteX2" fmla="*/ 167325 w 338137"/>
                <a:gd name="connsiteY2" fmla="*/ 298451 h 338138"/>
                <a:gd name="connsiteX3" fmla="*/ 193675 w 338137"/>
                <a:gd name="connsiteY3" fmla="*/ 298451 h 338138"/>
                <a:gd name="connsiteX4" fmla="*/ 193675 w 338137"/>
                <a:gd name="connsiteY4" fmla="*/ 318294 h 338138"/>
                <a:gd name="connsiteX5" fmla="*/ 140974 w 338137"/>
                <a:gd name="connsiteY5" fmla="*/ 322263 h 338138"/>
                <a:gd name="connsiteX6" fmla="*/ 0 w 338137"/>
                <a:gd name="connsiteY6" fmla="*/ 258763 h 338138"/>
                <a:gd name="connsiteX7" fmla="*/ 0 w 338137"/>
                <a:gd name="connsiteY7" fmla="*/ 211138 h 338138"/>
                <a:gd name="connsiteX8" fmla="*/ 233476 w 338137"/>
                <a:gd name="connsiteY8" fmla="*/ 153988 h 338138"/>
                <a:gd name="connsiteX9" fmla="*/ 258648 w 338137"/>
                <a:gd name="connsiteY9" fmla="*/ 153988 h 338138"/>
                <a:gd name="connsiteX10" fmla="*/ 271896 w 338137"/>
                <a:gd name="connsiteY10" fmla="*/ 167236 h 338138"/>
                <a:gd name="connsiteX11" fmla="*/ 271896 w 338137"/>
                <a:gd name="connsiteY11" fmla="*/ 220229 h 338138"/>
                <a:gd name="connsiteX12" fmla="*/ 324889 w 338137"/>
                <a:gd name="connsiteY12" fmla="*/ 220229 h 338138"/>
                <a:gd name="connsiteX13" fmla="*/ 338137 w 338137"/>
                <a:gd name="connsiteY13" fmla="*/ 233477 h 338138"/>
                <a:gd name="connsiteX14" fmla="*/ 338137 w 338137"/>
                <a:gd name="connsiteY14" fmla="*/ 258649 h 338138"/>
                <a:gd name="connsiteX15" fmla="*/ 324889 w 338137"/>
                <a:gd name="connsiteY15" fmla="*/ 271897 h 338138"/>
                <a:gd name="connsiteX16" fmla="*/ 271896 w 338137"/>
                <a:gd name="connsiteY16" fmla="*/ 271897 h 338138"/>
                <a:gd name="connsiteX17" fmla="*/ 271896 w 338137"/>
                <a:gd name="connsiteY17" fmla="*/ 324890 h 338138"/>
                <a:gd name="connsiteX18" fmla="*/ 258648 w 338137"/>
                <a:gd name="connsiteY18" fmla="*/ 338138 h 338138"/>
                <a:gd name="connsiteX19" fmla="*/ 233476 w 338137"/>
                <a:gd name="connsiteY19" fmla="*/ 338138 h 338138"/>
                <a:gd name="connsiteX20" fmla="*/ 220228 w 338137"/>
                <a:gd name="connsiteY20" fmla="*/ 324890 h 338138"/>
                <a:gd name="connsiteX21" fmla="*/ 220228 w 338137"/>
                <a:gd name="connsiteY21" fmla="*/ 271897 h 338138"/>
                <a:gd name="connsiteX22" fmla="*/ 167235 w 338137"/>
                <a:gd name="connsiteY22" fmla="*/ 271897 h 338138"/>
                <a:gd name="connsiteX23" fmla="*/ 153987 w 338137"/>
                <a:gd name="connsiteY23" fmla="*/ 258649 h 338138"/>
                <a:gd name="connsiteX24" fmla="*/ 153987 w 338137"/>
                <a:gd name="connsiteY24" fmla="*/ 233477 h 338138"/>
                <a:gd name="connsiteX25" fmla="*/ 167235 w 338137"/>
                <a:gd name="connsiteY25" fmla="*/ 220229 h 338138"/>
                <a:gd name="connsiteX26" fmla="*/ 220228 w 338137"/>
                <a:gd name="connsiteY26" fmla="*/ 220229 h 338138"/>
                <a:gd name="connsiteX27" fmla="*/ 220228 w 338137"/>
                <a:gd name="connsiteY27" fmla="*/ 167236 h 338138"/>
                <a:gd name="connsiteX28" fmla="*/ 233476 w 338137"/>
                <a:gd name="connsiteY28" fmla="*/ 153988 h 338138"/>
                <a:gd name="connsiteX29" fmla="*/ 0 w 338137"/>
                <a:gd name="connsiteY29" fmla="*/ 146050 h 338138"/>
                <a:gd name="connsiteX30" fmla="*/ 138113 w 338137"/>
                <a:gd name="connsiteY30" fmla="*/ 208643 h 338138"/>
                <a:gd name="connsiteX31" fmla="*/ 128817 w 338137"/>
                <a:gd name="connsiteY31" fmla="*/ 233420 h 338138"/>
                <a:gd name="connsiteX32" fmla="*/ 128817 w 338137"/>
                <a:gd name="connsiteY32" fmla="*/ 255588 h 338138"/>
                <a:gd name="connsiteX33" fmla="*/ 0 w 338137"/>
                <a:gd name="connsiteY33" fmla="*/ 194299 h 338138"/>
                <a:gd name="connsiteX34" fmla="*/ 0 w 338137"/>
                <a:gd name="connsiteY34" fmla="*/ 146050 h 338138"/>
                <a:gd name="connsiteX35" fmla="*/ 282575 w 338137"/>
                <a:gd name="connsiteY35" fmla="*/ 80963 h 338138"/>
                <a:gd name="connsiteX36" fmla="*/ 282575 w 338137"/>
                <a:gd name="connsiteY36" fmla="*/ 128588 h 338138"/>
                <a:gd name="connsiteX37" fmla="*/ 282575 w 338137"/>
                <a:gd name="connsiteY37" fmla="*/ 136526 h 338138"/>
                <a:gd name="connsiteX38" fmla="*/ 258512 w 338137"/>
                <a:gd name="connsiteY38" fmla="*/ 128588 h 338138"/>
                <a:gd name="connsiteX39" fmla="*/ 233112 w 338137"/>
                <a:gd name="connsiteY39" fmla="*/ 128588 h 338138"/>
                <a:gd name="connsiteX40" fmla="*/ 231775 w 338137"/>
                <a:gd name="connsiteY40" fmla="*/ 128588 h 338138"/>
                <a:gd name="connsiteX41" fmla="*/ 282575 w 338137"/>
                <a:gd name="connsiteY41" fmla="*/ 80963 h 338138"/>
                <a:gd name="connsiteX42" fmla="*/ 0 w 338137"/>
                <a:gd name="connsiteY42" fmla="*/ 80963 h 338138"/>
                <a:gd name="connsiteX43" fmla="*/ 141198 w 338137"/>
                <a:gd name="connsiteY43" fmla="*/ 144463 h 338138"/>
                <a:gd name="connsiteX44" fmla="*/ 211138 w 338137"/>
                <a:gd name="connsiteY44" fmla="*/ 135202 h 338138"/>
                <a:gd name="connsiteX45" fmla="*/ 193983 w 338137"/>
                <a:gd name="connsiteY45" fmla="*/ 168276 h 338138"/>
                <a:gd name="connsiteX46" fmla="*/ 193983 w 338137"/>
                <a:gd name="connsiteY46" fmla="*/ 188119 h 338138"/>
                <a:gd name="connsiteX47" fmla="*/ 141198 w 338137"/>
                <a:gd name="connsiteY47" fmla="*/ 192088 h 338138"/>
                <a:gd name="connsiteX48" fmla="*/ 0 w 338137"/>
                <a:gd name="connsiteY48" fmla="*/ 128588 h 338138"/>
                <a:gd name="connsiteX49" fmla="*/ 0 w 338137"/>
                <a:gd name="connsiteY49" fmla="*/ 80963 h 338138"/>
                <a:gd name="connsiteX50" fmla="*/ 141288 w 338137"/>
                <a:gd name="connsiteY50" fmla="*/ 0 h 338138"/>
                <a:gd name="connsiteX51" fmla="*/ 282576 w 338137"/>
                <a:gd name="connsiteY51" fmla="*/ 62707 h 338138"/>
                <a:gd name="connsiteX52" fmla="*/ 141288 w 338137"/>
                <a:gd name="connsiteY52" fmla="*/ 125414 h 338138"/>
                <a:gd name="connsiteX53" fmla="*/ 0 w 338137"/>
                <a:gd name="connsiteY53" fmla="*/ 62707 h 338138"/>
                <a:gd name="connsiteX54" fmla="*/ 141288 w 338137"/>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7" h="338138">
                  <a:moveTo>
                    <a:pt x="0" y="211138"/>
                  </a:moveTo>
                  <a:cubicBezTo>
                    <a:pt x="0" y="244211"/>
                    <a:pt x="57971" y="271992"/>
                    <a:pt x="131752" y="274638"/>
                  </a:cubicBezTo>
                  <a:cubicBezTo>
                    <a:pt x="137022" y="287867"/>
                    <a:pt x="151514" y="298451"/>
                    <a:pt x="167325" y="298451"/>
                  </a:cubicBezTo>
                  <a:cubicBezTo>
                    <a:pt x="167325" y="298451"/>
                    <a:pt x="167325" y="298451"/>
                    <a:pt x="193675" y="298451"/>
                  </a:cubicBezTo>
                  <a:lnTo>
                    <a:pt x="193675" y="318294"/>
                  </a:lnTo>
                  <a:cubicBezTo>
                    <a:pt x="177865" y="320940"/>
                    <a:pt x="159420" y="322263"/>
                    <a:pt x="140974" y="322263"/>
                  </a:cubicBezTo>
                  <a:cubicBezTo>
                    <a:pt x="63241" y="322263"/>
                    <a:pt x="0" y="294482"/>
                    <a:pt x="0" y="258763"/>
                  </a:cubicBezTo>
                  <a:cubicBezTo>
                    <a:pt x="0" y="258763"/>
                    <a:pt x="0" y="258763"/>
                    <a:pt x="0" y="211138"/>
                  </a:cubicBezTo>
                  <a:close/>
                  <a:moveTo>
                    <a:pt x="233476" y="153988"/>
                  </a:moveTo>
                  <a:cubicBezTo>
                    <a:pt x="233476" y="153988"/>
                    <a:pt x="233476" y="153988"/>
                    <a:pt x="258648" y="153988"/>
                  </a:cubicBezTo>
                  <a:cubicBezTo>
                    <a:pt x="266597" y="153988"/>
                    <a:pt x="271896" y="160612"/>
                    <a:pt x="271896" y="167236"/>
                  </a:cubicBezTo>
                  <a:cubicBezTo>
                    <a:pt x="271896" y="167236"/>
                    <a:pt x="271896" y="167236"/>
                    <a:pt x="271896" y="220229"/>
                  </a:cubicBezTo>
                  <a:cubicBezTo>
                    <a:pt x="271896" y="220229"/>
                    <a:pt x="271896" y="220229"/>
                    <a:pt x="324889" y="220229"/>
                  </a:cubicBezTo>
                  <a:cubicBezTo>
                    <a:pt x="332838" y="220229"/>
                    <a:pt x="338137" y="225529"/>
                    <a:pt x="338137" y="233477"/>
                  </a:cubicBezTo>
                  <a:cubicBezTo>
                    <a:pt x="338137" y="233477"/>
                    <a:pt x="338137" y="233477"/>
                    <a:pt x="338137" y="258649"/>
                  </a:cubicBezTo>
                  <a:cubicBezTo>
                    <a:pt x="338137" y="266598"/>
                    <a:pt x="332838" y="271897"/>
                    <a:pt x="324889" y="271897"/>
                  </a:cubicBezTo>
                  <a:cubicBezTo>
                    <a:pt x="324889" y="271897"/>
                    <a:pt x="324889" y="271897"/>
                    <a:pt x="271896" y="271897"/>
                  </a:cubicBezTo>
                  <a:cubicBezTo>
                    <a:pt x="271896" y="271897"/>
                    <a:pt x="271896" y="271897"/>
                    <a:pt x="271896" y="324890"/>
                  </a:cubicBezTo>
                  <a:cubicBezTo>
                    <a:pt x="271896" y="332839"/>
                    <a:pt x="266597" y="338138"/>
                    <a:pt x="258648" y="338138"/>
                  </a:cubicBezTo>
                  <a:cubicBezTo>
                    <a:pt x="258648" y="338138"/>
                    <a:pt x="258648" y="338138"/>
                    <a:pt x="233476" y="338138"/>
                  </a:cubicBezTo>
                  <a:cubicBezTo>
                    <a:pt x="225527" y="338138"/>
                    <a:pt x="220228" y="332839"/>
                    <a:pt x="220228" y="324890"/>
                  </a:cubicBezTo>
                  <a:cubicBezTo>
                    <a:pt x="220228" y="324890"/>
                    <a:pt x="220228" y="324890"/>
                    <a:pt x="220228" y="271897"/>
                  </a:cubicBezTo>
                  <a:cubicBezTo>
                    <a:pt x="220228" y="271897"/>
                    <a:pt x="220228" y="271897"/>
                    <a:pt x="167235" y="271897"/>
                  </a:cubicBezTo>
                  <a:cubicBezTo>
                    <a:pt x="160611" y="271897"/>
                    <a:pt x="153987" y="266598"/>
                    <a:pt x="153987" y="258649"/>
                  </a:cubicBezTo>
                  <a:cubicBezTo>
                    <a:pt x="153987" y="258649"/>
                    <a:pt x="153987" y="258649"/>
                    <a:pt x="153987" y="233477"/>
                  </a:cubicBezTo>
                  <a:cubicBezTo>
                    <a:pt x="153987" y="225529"/>
                    <a:pt x="160611" y="220229"/>
                    <a:pt x="167235" y="220229"/>
                  </a:cubicBezTo>
                  <a:cubicBezTo>
                    <a:pt x="167235" y="220229"/>
                    <a:pt x="167235" y="220229"/>
                    <a:pt x="220228" y="220229"/>
                  </a:cubicBezTo>
                  <a:cubicBezTo>
                    <a:pt x="220228" y="220229"/>
                    <a:pt x="220228" y="220229"/>
                    <a:pt x="220228" y="167236"/>
                  </a:cubicBezTo>
                  <a:cubicBezTo>
                    <a:pt x="220228" y="160612"/>
                    <a:pt x="225527" y="153988"/>
                    <a:pt x="233476" y="153988"/>
                  </a:cubicBezTo>
                  <a:close/>
                  <a:moveTo>
                    <a:pt x="0" y="146050"/>
                  </a:moveTo>
                  <a:cubicBezTo>
                    <a:pt x="0" y="179955"/>
                    <a:pt x="61088" y="207339"/>
                    <a:pt x="138113" y="208643"/>
                  </a:cubicBezTo>
                  <a:cubicBezTo>
                    <a:pt x="132801" y="215164"/>
                    <a:pt x="128817" y="224292"/>
                    <a:pt x="128817" y="233420"/>
                  </a:cubicBezTo>
                  <a:cubicBezTo>
                    <a:pt x="128817" y="233420"/>
                    <a:pt x="128817" y="233420"/>
                    <a:pt x="128817" y="255588"/>
                  </a:cubicBezTo>
                  <a:cubicBezTo>
                    <a:pt x="57104" y="252980"/>
                    <a:pt x="0" y="226900"/>
                    <a:pt x="0" y="194299"/>
                  </a:cubicBezTo>
                  <a:cubicBezTo>
                    <a:pt x="0" y="194299"/>
                    <a:pt x="0" y="194299"/>
                    <a:pt x="0" y="146050"/>
                  </a:cubicBezTo>
                  <a:close/>
                  <a:moveTo>
                    <a:pt x="282575" y="80963"/>
                  </a:moveTo>
                  <a:cubicBezTo>
                    <a:pt x="282575" y="103453"/>
                    <a:pt x="282575" y="116682"/>
                    <a:pt x="282575" y="128588"/>
                  </a:cubicBezTo>
                  <a:cubicBezTo>
                    <a:pt x="282575" y="131234"/>
                    <a:pt x="282575" y="133880"/>
                    <a:pt x="282575" y="136526"/>
                  </a:cubicBezTo>
                  <a:cubicBezTo>
                    <a:pt x="275891" y="131234"/>
                    <a:pt x="267870" y="128588"/>
                    <a:pt x="258512" y="128588"/>
                  </a:cubicBezTo>
                  <a:cubicBezTo>
                    <a:pt x="258512" y="128588"/>
                    <a:pt x="258512" y="128588"/>
                    <a:pt x="233112" y="128588"/>
                  </a:cubicBezTo>
                  <a:cubicBezTo>
                    <a:pt x="231775" y="128588"/>
                    <a:pt x="231775" y="128588"/>
                    <a:pt x="231775" y="128588"/>
                  </a:cubicBezTo>
                  <a:cubicBezTo>
                    <a:pt x="263859" y="118005"/>
                    <a:pt x="282575" y="99484"/>
                    <a:pt x="282575" y="80963"/>
                  </a:cubicBezTo>
                  <a:close/>
                  <a:moveTo>
                    <a:pt x="0" y="80963"/>
                  </a:moveTo>
                  <a:cubicBezTo>
                    <a:pt x="0" y="115359"/>
                    <a:pt x="63341" y="144463"/>
                    <a:pt x="141198" y="144463"/>
                  </a:cubicBezTo>
                  <a:cubicBezTo>
                    <a:pt x="167591" y="144463"/>
                    <a:pt x="191344" y="140494"/>
                    <a:pt x="211138" y="135202"/>
                  </a:cubicBezTo>
                  <a:cubicBezTo>
                    <a:pt x="200581" y="143140"/>
                    <a:pt x="193983" y="155047"/>
                    <a:pt x="193983" y="168276"/>
                  </a:cubicBezTo>
                  <a:cubicBezTo>
                    <a:pt x="193983" y="168276"/>
                    <a:pt x="193983" y="168276"/>
                    <a:pt x="193983" y="188119"/>
                  </a:cubicBezTo>
                  <a:cubicBezTo>
                    <a:pt x="178148" y="190765"/>
                    <a:pt x="159673" y="192088"/>
                    <a:pt x="141198" y="192088"/>
                  </a:cubicBezTo>
                  <a:cubicBezTo>
                    <a:pt x="63341" y="192088"/>
                    <a:pt x="0" y="164307"/>
                    <a:pt x="0" y="128588"/>
                  </a:cubicBezTo>
                  <a:cubicBezTo>
                    <a:pt x="0" y="128588"/>
                    <a:pt x="0" y="128588"/>
                    <a:pt x="0" y="80963"/>
                  </a:cubicBezTo>
                  <a:close/>
                  <a:moveTo>
                    <a:pt x="141288" y="0"/>
                  </a:moveTo>
                  <a:cubicBezTo>
                    <a:pt x="219319" y="0"/>
                    <a:pt x="282576" y="28075"/>
                    <a:pt x="282576" y="62707"/>
                  </a:cubicBezTo>
                  <a:cubicBezTo>
                    <a:pt x="282576" y="97339"/>
                    <a:pt x="219319" y="125414"/>
                    <a:pt x="141288" y="125414"/>
                  </a:cubicBezTo>
                  <a:cubicBezTo>
                    <a:pt x="63257" y="125414"/>
                    <a:pt x="0" y="97339"/>
                    <a:pt x="0" y="62707"/>
                  </a:cubicBezTo>
                  <a:cubicBezTo>
                    <a:pt x="0" y="28075"/>
                    <a:pt x="63257" y="0"/>
                    <a:pt x="1412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233" name="组合 232"/>
          <p:cNvGrpSpPr/>
          <p:nvPr/>
        </p:nvGrpSpPr>
        <p:grpSpPr>
          <a:xfrm>
            <a:off x="6155252" y="2143315"/>
            <a:ext cx="844349" cy="844350"/>
            <a:chOff x="3168728" y="2349137"/>
            <a:chExt cx="2641825" cy="2726239"/>
          </a:xfrm>
        </p:grpSpPr>
        <p:sp>
          <p:nvSpPr>
            <p:cNvPr id="234" name="椭圆 233"/>
            <p:cNvSpPr/>
            <p:nvPr/>
          </p:nvSpPr>
          <p:spPr>
            <a:xfrm>
              <a:off x="3168728" y="2349137"/>
              <a:ext cx="2641825" cy="2726239"/>
            </a:xfrm>
            <a:prstGeom prst="ellipse">
              <a:avLst/>
            </a:prstGeom>
            <a:gradFill flip="none" rotWithShape="1">
              <a:gsLst>
                <a:gs pos="0">
                  <a:srgbClr val="1AB9E6">
                    <a:alpha val="70000"/>
                  </a:srgbClr>
                </a:gs>
                <a:gs pos="100000">
                  <a:srgbClr val="40CDAC">
                    <a:alpha val="70000"/>
                  </a:srgb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235" name="椭圆 84"/>
            <p:cNvSpPr/>
            <p:nvPr/>
          </p:nvSpPr>
          <p:spPr>
            <a:xfrm>
              <a:off x="3830234" y="2983974"/>
              <a:ext cx="1429535" cy="1422823"/>
            </a:xfrm>
            <a:custGeom>
              <a:avLst/>
              <a:gdLst>
                <a:gd name="connsiteX0" fmla="*/ 229529 w 338138"/>
                <a:gd name="connsiteY0" fmla="*/ 138113 h 336550"/>
                <a:gd name="connsiteX1" fmla="*/ 211099 w 338138"/>
                <a:gd name="connsiteY1" fmla="*/ 146051 h 336550"/>
                <a:gd name="connsiteX2" fmla="*/ 203200 w 338138"/>
                <a:gd name="connsiteY2" fmla="*/ 165894 h 336550"/>
                <a:gd name="connsiteX3" fmla="*/ 203200 w 338138"/>
                <a:gd name="connsiteY3" fmla="*/ 185738 h 336550"/>
                <a:gd name="connsiteX4" fmla="*/ 257175 w 338138"/>
                <a:gd name="connsiteY4" fmla="*/ 183092 h 336550"/>
                <a:gd name="connsiteX5" fmla="*/ 257175 w 338138"/>
                <a:gd name="connsiteY5" fmla="*/ 163249 h 336550"/>
                <a:gd name="connsiteX6" fmla="*/ 249276 w 338138"/>
                <a:gd name="connsiteY6" fmla="*/ 144728 h 336550"/>
                <a:gd name="connsiteX7" fmla="*/ 229529 w 338138"/>
                <a:gd name="connsiteY7" fmla="*/ 138113 h 336550"/>
                <a:gd name="connsiteX8" fmla="*/ 231638 w 338138"/>
                <a:gd name="connsiteY8" fmla="*/ 122238 h 336550"/>
                <a:gd name="connsiteX9" fmla="*/ 264423 w 338138"/>
                <a:gd name="connsiteY9" fmla="*/ 132757 h 336550"/>
                <a:gd name="connsiteX10" fmla="*/ 276226 w 338138"/>
                <a:gd name="connsiteY10" fmla="*/ 164315 h 336550"/>
                <a:gd name="connsiteX11" fmla="*/ 276226 w 338138"/>
                <a:gd name="connsiteY11" fmla="*/ 198502 h 336550"/>
                <a:gd name="connsiteX12" fmla="*/ 204098 w 338138"/>
                <a:gd name="connsiteY12" fmla="*/ 202447 h 336550"/>
                <a:gd name="connsiteX13" fmla="*/ 204098 w 338138"/>
                <a:gd name="connsiteY13" fmla="*/ 214281 h 336550"/>
                <a:gd name="connsiteX14" fmla="*/ 229015 w 338138"/>
                <a:gd name="connsiteY14" fmla="*/ 236634 h 336550"/>
                <a:gd name="connsiteX15" fmla="*/ 263112 w 338138"/>
                <a:gd name="connsiteY15" fmla="*/ 226115 h 336550"/>
                <a:gd name="connsiteX16" fmla="*/ 269669 w 338138"/>
                <a:gd name="connsiteY16" fmla="*/ 240579 h 336550"/>
                <a:gd name="connsiteX17" fmla="*/ 229015 w 338138"/>
                <a:gd name="connsiteY17" fmla="*/ 252413 h 336550"/>
                <a:gd name="connsiteX18" fmla="*/ 185738 w 338138"/>
                <a:gd name="connsiteY18" fmla="*/ 215596 h 336550"/>
                <a:gd name="connsiteX19" fmla="*/ 185738 w 338138"/>
                <a:gd name="connsiteY19" fmla="*/ 164315 h 336550"/>
                <a:gd name="connsiteX20" fmla="*/ 198852 w 338138"/>
                <a:gd name="connsiteY20" fmla="*/ 132757 h 336550"/>
                <a:gd name="connsiteX21" fmla="*/ 231638 w 338138"/>
                <a:gd name="connsiteY21" fmla="*/ 122238 h 336550"/>
                <a:gd name="connsiteX22" fmla="*/ 114301 w 338138"/>
                <a:gd name="connsiteY22" fmla="*/ 104775 h 336550"/>
                <a:gd name="connsiteX23" fmla="*/ 93663 w 338138"/>
                <a:gd name="connsiteY23" fmla="*/ 174625 h 336550"/>
                <a:gd name="connsiteX24" fmla="*/ 136526 w 338138"/>
                <a:gd name="connsiteY24" fmla="*/ 174625 h 336550"/>
                <a:gd name="connsiteX25" fmla="*/ 104775 w 338138"/>
                <a:gd name="connsiteY25" fmla="*/ 74613 h 336550"/>
                <a:gd name="connsiteX26" fmla="*/ 123825 w 338138"/>
                <a:gd name="connsiteY26" fmla="*/ 74613 h 336550"/>
                <a:gd name="connsiteX27" fmla="*/ 177800 w 338138"/>
                <a:gd name="connsiteY27" fmla="*/ 250826 h 336550"/>
                <a:gd name="connsiteX28" fmla="*/ 157162 w 338138"/>
                <a:gd name="connsiteY28" fmla="*/ 250826 h 336550"/>
                <a:gd name="connsiteX29" fmla="*/ 139700 w 338138"/>
                <a:gd name="connsiteY29" fmla="*/ 193676 h 336550"/>
                <a:gd name="connsiteX30" fmla="*/ 88900 w 338138"/>
                <a:gd name="connsiteY30" fmla="*/ 193676 h 336550"/>
                <a:gd name="connsiteX31" fmla="*/ 71437 w 338138"/>
                <a:gd name="connsiteY31" fmla="*/ 250826 h 336550"/>
                <a:gd name="connsiteX32" fmla="*/ 53975 w 338138"/>
                <a:gd name="connsiteY32" fmla="*/ 250826 h 336550"/>
                <a:gd name="connsiteX33" fmla="*/ 77087 w 338138"/>
                <a:gd name="connsiteY33" fmla="*/ 12700 h 336550"/>
                <a:gd name="connsiteX34" fmla="*/ 12700 w 338138"/>
                <a:gd name="connsiteY34" fmla="*/ 77087 h 336550"/>
                <a:gd name="connsiteX35" fmla="*/ 12700 w 338138"/>
                <a:gd name="connsiteY35" fmla="*/ 261051 h 336550"/>
                <a:gd name="connsiteX36" fmla="*/ 77087 w 338138"/>
                <a:gd name="connsiteY36" fmla="*/ 325438 h 336550"/>
                <a:gd name="connsiteX37" fmla="*/ 261051 w 338138"/>
                <a:gd name="connsiteY37" fmla="*/ 325438 h 336550"/>
                <a:gd name="connsiteX38" fmla="*/ 325438 w 338138"/>
                <a:gd name="connsiteY38" fmla="*/ 261051 h 336550"/>
                <a:gd name="connsiteX39" fmla="*/ 325438 w 338138"/>
                <a:gd name="connsiteY39" fmla="*/ 77087 h 336550"/>
                <a:gd name="connsiteX40" fmla="*/ 261051 w 338138"/>
                <a:gd name="connsiteY40" fmla="*/ 12700 h 336550"/>
                <a:gd name="connsiteX41" fmla="*/ 77087 w 338138"/>
                <a:gd name="connsiteY41" fmla="*/ 12700 h 336550"/>
                <a:gd name="connsiteX42" fmla="*/ 76609 w 338138"/>
                <a:gd name="connsiteY42" fmla="*/ 0 h 336550"/>
                <a:gd name="connsiteX43" fmla="*/ 261529 w 338138"/>
                <a:gd name="connsiteY43" fmla="*/ 0 h 336550"/>
                <a:gd name="connsiteX44" fmla="*/ 338138 w 338138"/>
                <a:gd name="connsiteY44" fmla="*/ 76249 h 336550"/>
                <a:gd name="connsiteX45" fmla="*/ 338138 w 338138"/>
                <a:gd name="connsiteY45" fmla="*/ 260301 h 336550"/>
                <a:gd name="connsiteX46" fmla="*/ 261529 w 338138"/>
                <a:gd name="connsiteY46" fmla="*/ 336550 h 336550"/>
                <a:gd name="connsiteX47" fmla="*/ 76609 w 338138"/>
                <a:gd name="connsiteY47" fmla="*/ 336550 h 336550"/>
                <a:gd name="connsiteX48" fmla="*/ 0 w 338138"/>
                <a:gd name="connsiteY48" fmla="*/ 260301 h 336550"/>
                <a:gd name="connsiteX49" fmla="*/ 0 w 338138"/>
                <a:gd name="connsiteY49" fmla="*/ 76249 h 336550"/>
                <a:gd name="connsiteX50" fmla="*/ 76609 w 338138"/>
                <a:gd name="connsiteY5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8138" h="336550">
                  <a:moveTo>
                    <a:pt x="229529" y="138113"/>
                  </a:moveTo>
                  <a:cubicBezTo>
                    <a:pt x="221631" y="138113"/>
                    <a:pt x="216365" y="140759"/>
                    <a:pt x="211099" y="146051"/>
                  </a:cubicBezTo>
                  <a:cubicBezTo>
                    <a:pt x="205833" y="150019"/>
                    <a:pt x="203200" y="156634"/>
                    <a:pt x="203200" y="165894"/>
                  </a:cubicBezTo>
                  <a:cubicBezTo>
                    <a:pt x="203200" y="165894"/>
                    <a:pt x="203200" y="165894"/>
                    <a:pt x="203200" y="185738"/>
                  </a:cubicBezTo>
                  <a:cubicBezTo>
                    <a:pt x="203200" y="185738"/>
                    <a:pt x="203200" y="185738"/>
                    <a:pt x="257175" y="183092"/>
                  </a:cubicBezTo>
                  <a:lnTo>
                    <a:pt x="257175" y="163249"/>
                  </a:lnTo>
                  <a:cubicBezTo>
                    <a:pt x="257175" y="153988"/>
                    <a:pt x="254542" y="148696"/>
                    <a:pt x="249276" y="144728"/>
                  </a:cubicBezTo>
                  <a:cubicBezTo>
                    <a:pt x="242694" y="140759"/>
                    <a:pt x="236112" y="138113"/>
                    <a:pt x="229529" y="138113"/>
                  </a:cubicBezTo>
                  <a:close/>
                  <a:moveTo>
                    <a:pt x="231638" y="122238"/>
                  </a:moveTo>
                  <a:cubicBezTo>
                    <a:pt x="246063" y="122238"/>
                    <a:pt x="256555" y="126183"/>
                    <a:pt x="264423" y="132757"/>
                  </a:cubicBezTo>
                  <a:cubicBezTo>
                    <a:pt x="272292" y="140647"/>
                    <a:pt x="276226" y="151166"/>
                    <a:pt x="276226" y="164315"/>
                  </a:cubicBezTo>
                  <a:cubicBezTo>
                    <a:pt x="276226" y="164315"/>
                    <a:pt x="276226" y="164315"/>
                    <a:pt x="276226" y="198502"/>
                  </a:cubicBezTo>
                  <a:cubicBezTo>
                    <a:pt x="276226" y="198502"/>
                    <a:pt x="276226" y="198502"/>
                    <a:pt x="204098" y="202447"/>
                  </a:cubicBezTo>
                  <a:cubicBezTo>
                    <a:pt x="204098" y="202447"/>
                    <a:pt x="204098" y="202447"/>
                    <a:pt x="204098" y="214281"/>
                  </a:cubicBezTo>
                  <a:cubicBezTo>
                    <a:pt x="204098" y="228745"/>
                    <a:pt x="211967" y="236634"/>
                    <a:pt x="229015" y="236634"/>
                  </a:cubicBezTo>
                  <a:cubicBezTo>
                    <a:pt x="239506" y="236634"/>
                    <a:pt x="249998" y="232690"/>
                    <a:pt x="263112" y="226115"/>
                  </a:cubicBezTo>
                  <a:cubicBezTo>
                    <a:pt x="263112" y="226115"/>
                    <a:pt x="263112" y="226115"/>
                    <a:pt x="269669" y="240579"/>
                  </a:cubicBezTo>
                  <a:cubicBezTo>
                    <a:pt x="256555" y="248468"/>
                    <a:pt x="243441" y="252413"/>
                    <a:pt x="229015" y="252413"/>
                  </a:cubicBezTo>
                  <a:cubicBezTo>
                    <a:pt x="200163" y="252413"/>
                    <a:pt x="185738" y="240579"/>
                    <a:pt x="185738" y="215596"/>
                  </a:cubicBezTo>
                  <a:cubicBezTo>
                    <a:pt x="185738" y="215596"/>
                    <a:pt x="185738" y="215596"/>
                    <a:pt x="185738" y="164315"/>
                  </a:cubicBezTo>
                  <a:cubicBezTo>
                    <a:pt x="185738" y="151166"/>
                    <a:pt x="190984" y="140647"/>
                    <a:pt x="198852" y="132757"/>
                  </a:cubicBezTo>
                  <a:cubicBezTo>
                    <a:pt x="206721" y="126183"/>
                    <a:pt x="218524" y="122238"/>
                    <a:pt x="231638" y="122238"/>
                  </a:cubicBezTo>
                  <a:close/>
                  <a:moveTo>
                    <a:pt x="114301" y="104775"/>
                  </a:moveTo>
                  <a:lnTo>
                    <a:pt x="93663" y="174625"/>
                  </a:lnTo>
                  <a:lnTo>
                    <a:pt x="136526" y="174625"/>
                  </a:lnTo>
                  <a:close/>
                  <a:moveTo>
                    <a:pt x="104775" y="74613"/>
                  </a:moveTo>
                  <a:lnTo>
                    <a:pt x="123825" y="74613"/>
                  </a:lnTo>
                  <a:lnTo>
                    <a:pt x="177800" y="250826"/>
                  </a:lnTo>
                  <a:lnTo>
                    <a:pt x="157162" y="250826"/>
                  </a:lnTo>
                  <a:lnTo>
                    <a:pt x="139700" y="193676"/>
                  </a:lnTo>
                  <a:lnTo>
                    <a:pt x="88900" y="193676"/>
                  </a:lnTo>
                  <a:lnTo>
                    <a:pt x="71437" y="250826"/>
                  </a:lnTo>
                  <a:lnTo>
                    <a:pt x="53975" y="250826"/>
                  </a:lnTo>
                  <a:close/>
                  <a:moveTo>
                    <a:pt x="77087" y="12700"/>
                  </a:moveTo>
                  <a:cubicBezTo>
                    <a:pt x="41608" y="12700"/>
                    <a:pt x="12700" y="41608"/>
                    <a:pt x="12700" y="77087"/>
                  </a:cubicBezTo>
                  <a:cubicBezTo>
                    <a:pt x="12700" y="77087"/>
                    <a:pt x="12700" y="77087"/>
                    <a:pt x="12700" y="261051"/>
                  </a:cubicBezTo>
                  <a:cubicBezTo>
                    <a:pt x="12700" y="296530"/>
                    <a:pt x="41608" y="325438"/>
                    <a:pt x="77087" y="325438"/>
                  </a:cubicBezTo>
                  <a:cubicBezTo>
                    <a:pt x="77087" y="325438"/>
                    <a:pt x="77087" y="325438"/>
                    <a:pt x="261051" y="325438"/>
                  </a:cubicBezTo>
                  <a:cubicBezTo>
                    <a:pt x="296530" y="325438"/>
                    <a:pt x="325438" y="296530"/>
                    <a:pt x="325438" y="261051"/>
                  </a:cubicBezTo>
                  <a:lnTo>
                    <a:pt x="325438" y="77087"/>
                  </a:lnTo>
                  <a:cubicBezTo>
                    <a:pt x="325438" y="41608"/>
                    <a:pt x="296530" y="12700"/>
                    <a:pt x="261051" y="12700"/>
                  </a:cubicBezTo>
                  <a:cubicBezTo>
                    <a:pt x="261051" y="12700"/>
                    <a:pt x="261051" y="12700"/>
                    <a:pt x="77087" y="12700"/>
                  </a:cubicBezTo>
                  <a:close/>
                  <a:moveTo>
                    <a:pt x="76609" y="0"/>
                  </a:moveTo>
                  <a:cubicBezTo>
                    <a:pt x="76609" y="0"/>
                    <a:pt x="76609" y="0"/>
                    <a:pt x="261529" y="0"/>
                  </a:cubicBezTo>
                  <a:cubicBezTo>
                    <a:pt x="303796" y="0"/>
                    <a:pt x="338138" y="34181"/>
                    <a:pt x="338138" y="76249"/>
                  </a:cubicBezTo>
                  <a:cubicBezTo>
                    <a:pt x="338138" y="76249"/>
                    <a:pt x="338138" y="76249"/>
                    <a:pt x="338138" y="260301"/>
                  </a:cubicBezTo>
                  <a:cubicBezTo>
                    <a:pt x="338138" y="302369"/>
                    <a:pt x="303796" y="336550"/>
                    <a:pt x="261529" y="336550"/>
                  </a:cubicBezTo>
                  <a:cubicBezTo>
                    <a:pt x="261529" y="336550"/>
                    <a:pt x="261529" y="336550"/>
                    <a:pt x="76609" y="336550"/>
                  </a:cubicBezTo>
                  <a:cubicBezTo>
                    <a:pt x="34342" y="336550"/>
                    <a:pt x="0" y="302369"/>
                    <a:pt x="0" y="260301"/>
                  </a:cubicBezTo>
                  <a:cubicBezTo>
                    <a:pt x="0" y="260301"/>
                    <a:pt x="0" y="260301"/>
                    <a:pt x="0" y="76249"/>
                  </a:cubicBezTo>
                  <a:cubicBezTo>
                    <a:pt x="0" y="34181"/>
                    <a:pt x="34342" y="0"/>
                    <a:pt x="76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2" name="组合 1"/>
          <p:cNvGrpSpPr/>
          <p:nvPr/>
        </p:nvGrpSpPr>
        <p:grpSpPr>
          <a:xfrm>
            <a:off x="5336711" y="3510415"/>
            <a:ext cx="1278343" cy="1277232"/>
            <a:chOff x="5312391" y="3680455"/>
            <a:chExt cx="1278343" cy="1277232"/>
          </a:xfrm>
        </p:grpSpPr>
        <p:sp>
          <p:nvSpPr>
            <p:cNvPr id="220" name="Freeform: Shape 19"/>
            <p:cNvSpPr/>
            <p:nvPr/>
          </p:nvSpPr>
          <p:spPr bwMode="auto">
            <a:xfrm>
              <a:off x="5312391" y="3680455"/>
              <a:ext cx="1278343" cy="1277232"/>
            </a:xfrm>
            <a:custGeom>
              <a:avLst/>
              <a:gdLst>
                <a:gd name="T0" fmla="*/ 32 w 487"/>
                <a:gd name="T1" fmla="*/ 187 h 487"/>
                <a:gd name="T2" fmla="*/ 301 w 487"/>
                <a:gd name="T3" fmla="*/ 32 h 487"/>
                <a:gd name="T4" fmla="*/ 456 w 487"/>
                <a:gd name="T5" fmla="*/ 301 h 487"/>
                <a:gd name="T6" fmla="*/ 187 w 487"/>
                <a:gd name="T7" fmla="*/ 456 h 487"/>
                <a:gd name="T8" fmla="*/ 32 w 487"/>
                <a:gd name="T9" fmla="*/ 187 h 487"/>
              </a:gdLst>
              <a:ahLst/>
              <a:cxnLst>
                <a:cxn ang="0">
                  <a:pos x="T0" y="T1"/>
                </a:cxn>
                <a:cxn ang="0">
                  <a:pos x="T2" y="T3"/>
                </a:cxn>
                <a:cxn ang="0">
                  <a:pos x="T4" y="T5"/>
                </a:cxn>
                <a:cxn ang="0">
                  <a:pos x="T6" y="T7"/>
                </a:cxn>
                <a:cxn ang="0">
                  <a:pos x="T8" y="T9"/>
                </a:cxn>
              </a:cxnLst>
              <a:rect l="0" t="0" r="r" b="b"/>
              <a:pathLst>
                <a:path w="487" h="487">
                  <a:moveTo>
                    <a:pt x="32" y="187"/>
                  </a:moveTo>
                  <a:cubicBezTo>
                    <a:pt x="63" y="70"/>
                    <a:pt x="184" y="0"/>
                    <a:pt x="301" y="32"/>
                  </a:cubicBezTo>
                  <a:cubicBezTo>
                    <a:pt x="418" y="63"/>
                    <a:pt x="487" y="184"/>
                    <a:pt x="456" y="301"/>
                  </a:cubicBezTo>
                  <a:cubicBezTo>
                    <a:pt x="424" y="418"/>
                    <a:pt x="304" y="487"/>
                    <a:pt x="187" y="456"/>
                  </a:cubicBezTo>
                  <a:cubicBezTo>
                    <a:pt x="69" y="424"/>
                    <a:pt x="0" y="304"/>
                    <a:pt x="32" y="187"/>
                  </a:cubicBezTo>
                  <a:close/>
                </a:path>
              </a:pathLst>
            </a:custGeom>
            <a:gradFill flip="none" rotWithShape="1">
              <a:gsLst>
                <a:gs pos="0">
                  <a:srgbClr val="1AB9E6">
                    <a:alpha val="70000"/>
                  </a:srgbClr>
                </a:gs>
                <a:gs pos="100000">
                  <a:srgbClr val="40CDAC">
                    <a:alpha val="70000"/>
                  </a:srgbClr>
                </a:gs>
              </a:gsLst>
              <a:lin ang="2700000" scaled="1"/>
              <a:tileRect/>
            </a:gradFill>
            <a:ln>
              <a:noFill/>
            </a:ln>
            <a:effectLst>
              <a:outerShdw blurRad="381000" dist="190500" dir="2700000" algn="tl" rotWithShape="0">
                <a:prstClr val="black">
                  <a:alpha val="40000"/>
                </a:prstClr>
              </a:outerShdw>
            </a:effectLst>
          </p:spPr>
          <p:txBody>
            <a:bodyPr anchor="ctr"/>
            <a:lstStyle/>
            <a:p>
              <a:pPr algn="ctr"/>
            </a:p>
          </p:txBody>
        </p:sp>
        <p:sp>
          <p:nvSpPr>
            <p:cNvPr id="206" name="TextBox 28"/>
            <p:cNvSpPr txBox="1"/>
            <p:nvPr/>
          </p:nvSpPr>
          <p:spPr>
            <a:xfrm>
              <a:off x="5690846" y="4216136"/>
              <a:ext cx="531309" cy="257742"/>
            </a:xfrm>
            <a:prstGeom prst="rect">
              <a:avLst/>
            </a:prstGeom>
            <a:noFill/>
          </p:spPr>
          <p:txBody>
            <a:bodyPr wrap="none" anchor="ctr">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拥有五大资源</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助力项目成功</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pic>
        <p:nvPicPr>
          <p:cNvPr id="327"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1969605" y="5076541"/>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852131" y="225926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24" name="图片 123"/>
          <p:cNvPicPr>
            <a:picLocks noChangeAspect="1"/>
          </p:cNvPicPr>
          <p:nvPr/>
        </p:nvPicPr>
        <p:blipFill rotWithShape="1">
          <a:blip r:embed="rId9">
            <a:extLst>
              <a:ext uri="{28A0092B-C50C-407E-A947-70E740481C1C}">
                <a14:useLocalDpi xmlns:a14="http://schemas.microsoft.com/office/drawing/2010/main" val="0"/>
              </a:ext>
            </a:extLst>
          </a:blip>
          <a:srcRect b="61590"/>
          <a:stretch>
            <a:fillRect/>
          </a:stretch>
        </p:blipFill>
        <p:spPr>
          <a:xfrm>
            <a:off x="4679134" y="5626781"/>
            <a:ext cx="4850598" cy="1238253"/>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14:bounceEnd="68000">
                                          <p:cBhvr additive="base">
                                            <p:cTn id="7" dur="500" fill="hold"/>
                                            <p:tgtEl>
                                              <p:spTgt spid="330"/>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14:bounceEnd="68000">
                                          <p:cBhvr additive="base">
                                            <p:cTn id="12" dur="500" fill="hold"/>
                                            <p:tgtEl>
                                              <p:spTgt spid="331"/>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14:presetBounceEnd="67000">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14:bounceEnd="67000">
                                          <p:cBhvr additive="base">
                                            <p:cTn id="21"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2" dur="2000" fill="hold"/>
                                            <p:tgtEl>
                                              <p:spTgt spid="97"/>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 fill="hold"/>
                                            <p:tgtEl>
                                              <p:spTgt spid="2"/>
                                            </p:tgtEl>
                                            <p:attrNameLst>
                                              <p:attrName>ppt_w</p:attrName>
                                            </p:attrNameLst>
                                          </p:cBhvr>
                                          <p:tavLst>
                                            <p:tav tm="0">
                                              <p:val>
                                                <p:fltVal val="0"/>
                                              </p:val>
                                            </p:tav>
                                            <p:tav tm="100000">
                                              <p:val>
                                                <p:strVal val="#ppt_w"/>
                                              </p:val>
                                            </p:tav>
                                          </p:tavLst>
                                        </p:anim>
                                        <p:anim calcmode="lin" valueType="num">
                                          <p:cBhvr>
                                            <p:cTn id="31" dur="100" fill="hold"/>
                                            <p:tgtEl>
                                              <p:spTgt spid="2"/>
                                            </p:tgtEl>
                                            <p:attrNameLst>
                                              <p:attrName>ppt_h</p:attrName>
                                            </p:attrNameLst>
                                          </p:cBhvr>
                                          <p:tavLst>
                                            <p:tav tm="0">
                                              <p:val>
                                                <p:fltVal val="0"/>
                                              </p:val>
                                            </p:tav>
                                            <p:tav tm="100000">
                                              <p:val>
                                                <p:strVal val="#ppt_h"/>
                                              </p:val>
                                            </p:tav>
                                          </p:tavLst>
                                        </p:anim>
                                        <p:animEffect transition="in" filter="fade">
                                          <p:cBhvr>
                                            <p:cTn id="32" dur="100"/>
                                            <p:tgtEl>
                                              <p:spTgt spid="2"/>
                                            </p:tgtEl>
                                          </p:cBhvr>
                                        </p:animEffect>
                                      </p:childTnLst>
                                    </p:cTn>
                                  </p:par>
                                  <p:par>
                                    <p:cTn id="33" presetID="6" presetClass="emph" presetSubtype="0" fill="hold" nodeType="withEffect">
                                      <p:stCondLst>
                                        <p:cond delay="100"/>
                                      </p:stCondLst>
                                      <p:childTnLst>
                                        <p:animScale>
                                          <p:cBhvr>
                                            <p:cTn id="34" dur="100" fill="hold"/>
                                            <p:tgtEl>
                                              <p:spTgt spid="2"/>
                                            </p:tgtEl>
                                          </p:cBhvr>
                                          <p:by x="110000" y="110000"/>
                                        </p:animScale>
                                      </p:childTnLst>
                                    </p:cTn>
                                  </p:par>
                                  <p:par>
                                    <p:cTn id="35" presetID="6" presetClass="emph" presetSubtype="0" fill="hold" nodeType="withEffect">
                                      <p:stCondLst>
                                        <p:cond delay="200"/>
                                      </p:stCondLst>
                                      <p:childTnLst>
                                        <p:animScale>
                                          <p:cBhvr>
                                            <p:cTn id="36" dur="200" fill="hold"/>
                                            <p:tgtEl>
                                              <p:spTgt spid="2"/>
                                            </p:tgtEl>
                                          </p:cBhvr>
                                          <p:by x="90000" y="90000"/>
                                        </p:animScale>
                                      </p:childTnLst>
                                    </p:cTn>
                                  </p:par>
                                  <p:par>
                                    <p:cTn id="37" presetID="6" presetClass="emph" presetSubtype="0" fill="hold" nodeType="withEffect">
                                      <p:stCondLst>
                                        <p:cond delay="400"/>
                                      </p:stCondLst>
                                      <p:childTnLst>
                                        <p:animScale>
                                          <p:cBhvr>
                                            <p:cTn id="38" dur="100" fill="hold"/>
                                            <p:tgtEl>
                                              <p:spTgt spid="2"/>
                                            </p:tgtEl>
                                          </p:cBhvr>
                                          <p:by x="105000" y="105000"/>
                                        </p:animScale>
                                      </p:childTnLst>
                                    </p:cTn>
                                  </p:par>
                                  <p:par>
                                    <p:cTn id="39" presetID="6" presetClass="emph" presetSubtype="0" fill="hold" nodeType="withEffect">
                                      <p:stCondLst>
                                        <p:cond delay="500"/>
                                      </p:stCondLst>
                                      <p:childTnLst>
                                        <p:animScale>
                                          <p:cBhvr>
                                            <p:cTn id="40" dur="200" fill="hold"/>
                                            <p:tgtEl>
                                              <p:spTgt spid="2"/>
                                            </p:tgtEl>
                                          </p:cBhvr>
                                          <p:by x="95000" y="95000"/>
                                        </p:animScale>
                                      </p:childTnLst>
                                    </p:cTn>
                                  </p:par>
                                </p:childTnLst>
                              </p:cTn>
                            </p:par>
                            <p:par>
                              <p:cTn id="41" fill="hold">
                                <p:stCondLst>
                                  <p:cond delay="4000"/>
                                </p:stCondLst>
                                <p:childTnLst>
                                  <p:par>
                                    <p:cTn id="42" presetID="2" presetClass="entr" presetSubtype="8" fill="hold" nodeType="afterEffect" p14:presetBounceEnd="66000">
                                      <p:stCondLst>
                                        <p:cond delay="0"/>
                                      </p:stCondLst>
                                      <p:childTnLst>
                                        <p:set>
                                          <p:cBhvr>
                                            <p:cTn id="43" dur="1" fill="hold">
                                              <p:stCondLst>
                                                <p:cond delay="0"/>
                                              </p:stCondLst>
                                            </p:cTn>
                                            <p:tgtEl>
                                              <p:spTgt spid="230"/>
                                            </p:tgtEl>
                                            <p:attrNameLst>
                                              <p:attrName>style.visibility</p:attrName>
                                            </p:attrNameLst>
                                          </p:cBhvr>
                                          <p:to>
                                            <p:strVal val="visible"/>
                                          </p:to>
                                        </p:set>
                                        <p:anim calcmode="lin" valueType="num" p14:bounceEnd="66000">
                                          <p:cBhvr additive="base">
                                            <p:cTn id="44" dur="300" fill="hold"/>
                                            <p:tgtEl>
                                              <p:spTgt spid="230"/>
                                            </p:tgtEl>
                                            <p:attrNameLst>
                                              <p:attrName>ppt_x</p:attrName>
                                            </p:attrNameLst>
                                          </p:cBhvr>
                                          <p:tavLst>
                                            <p:tav tm="0">
                                              <p:val>
                                                <p:strVal val="0-#ppt_w/2"/>
                                              </p:val>
                                            </p:tav>
                                            <p:tav tm="100000">
                                              <p:val>
                                                <p:strVal val="#ppt_x"/>
                                              </p:val>
                                            </p:tav>
                                          </p:tavLst>
                                        </p:anim>
                                        <p:anim calcmode="lin" valueType="num" p14:bounceEnd="66000">
                                          <p:cBhvr additive="base">
                                            <p:cTn id="45" dur="300" fill="hold"/>
                                            <p:tgtEl>
                                              <p:spTgt spid="2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14:presetBounceEnd="66000">
                                      <p:stCondLst>
                                        <p:cond delay="0"/>
                                      </p:stCondLst>
                                      <p:childTnLst>
                                        <p:set>
                                          <p:cBhvr>
                                            <p:cTn id="48" dur="1" fill="hold">
                                              <p:stCondLst>
                                                <p:cond delay="0"/>
                                              </p:stCondLst>
                                            </p:cTn>
                                            <p:tgtEl>
                                              <p:spTgt spid="229"/>
                                            </p:tgtEl>
                                            <p:attrNameLst>
                                              <p:attrName>style.visibility</p:attrName>
                                            </p:attrNameLst>
                                          </p:cBhvr>
                                          <p:to>
                                            <p:strVal val="visible"/>
                                          </p:to>
                                        </p:set>
                                        <p:anim calcmode="lin" valueType="num" p14:bounceEnd="66000">
                                          <p:cBhvr additive="base">
                                            <p:cTn id="49" dur="300" fill="hold"/>
                                            <p:tgtEl>
                                              <p:spTgt spid="229"/>
                                            </p:tgtEl>
                                            <p:attrNameLst>
                                              <p:attrName>ppt_x</p:attrName>
                                            </p:attrNameLst>
                                          </p:cBhvr>
                                          <p:tavLst>
                                            <p:tav tm="0">
                                              <p:val>
                                                <p:strVal val="0-#ppt_w/2"/>
                                              </p:val>
                                            </p:tav>
                                            <p:tav tm="100000">
                                              <p:val>
                                                <p:strVal val="#ppt_x"/>
                                              </p:val>
                                            </p:tav>
                                          </p:tavLst>
                                        </p:anim>
                                        <p:anim calcmode="lin" valueType="num" p14:bounceEnd="66000">
                                          <p:cBhvr additive="base">
                                            <p:cTn id="50" dur="300" fill="hold"/>
                                            <p:tgtEl>
                                              <p:spTgt spid="22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nodeType="afterEffect" p14:presetBounceEnd="66000">
                                      <p:stCondLst>
                                        <p:cond delay="0"/>
                                      </p:stCondLst>
                                      <p:childTnLst>
                                        <p:set>
                                          <p:cBhvr>
                                            <p:cTn id="53" dur="1" fill="hold">
                                              <p:stCondLst>
                                                <p:cond delay="0"/>
                                              </p:stCondLst>
                                            </p:cTn>
                                            <p:tgtEl>
                                              <p:spTgt spid="233"/>
                                            </p:tgtEl>
                                            <p:attrNameLst>
                                              <p:attrName>style.visibility</p:attrName>
                                            </p:attrNameLst>
                                          </p:cBhvr>
                                          <p:to>
                                            <p:strVal val="visible"/>
                                          </p:to>
                                        </p:set>
                                        <p:anim calcmode="lin" valueType="num" p14:bounceEnd="66000">
                                          <p:cBhvr additive="base">
                                            <p:cTn id="54" dur="300" fill="hold"/>
                                            <p:tgtEl>
                                              <p:spTgt spid="233"/>
                                            </p:tgtEl>
                                            <p:attrNameLst>
                                              <p:attrName>ppt_x</p:attrName>
                                            </p:attrNameLst>
                                          </p:cBhvr>
                                          <p:tavLst>
                                            <p:tav tm="0">
                                              <p:val>
                                                <p:strVal val="0-#ppt_w/2"/>
                                              </p:val>
                                            </p:tav>
                                            <p:tav tm="100000">
                                              <p:val>
                                                <p:strVal val="#ppt_x"/>
                                              </p:val>
                                            </p:tav>
                                          </p:tavLst>
                                        </p:anim>
                                        <p:anim calcmode="lin" valueType="num" p14:bounceEnd="66000">
                                          <p:cBhvr additive="base">
                                            <p:cTn id="55" dur="300" fill="hold"/>
                                            <p:tgtEl>
                                              <p:spTgt spid="23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14:presetBounceEnd="66000">
                                      <p:stCondLst>
                                        <p:cond delay="0"/>
                                      </p:stCondLst>
                                      <p:childTnLst>
                                        <p:set>
                                          <p:cBhvr>
                                            <p:cTn id="58" dur="1" fill="hold">
                                              <p:stCondLst>
                                                <p:cond delay="0"/>
                                              </p:stCondLst>
                                            </p:cTn>
                                            <p:tgtEl>
                                              <p:spTgt spid="232"/>
                                            </p:tgtEl>
                                            <p:attrNameLst>
                                              <p:attrName>style.visibility</p:attrName>
                                            </p:attrNameLst>
                                          </p:cBhvr>
                                          <p:to>
                                            <p:strVal val="visible"/>
                                          </p:to>
                                        </p:set>
                                        <p:anim calcmode="lin" valueType="num" p14:bounceEnd="66000">
                                          <p:cBhvr additive="base">
                                            <p:cTn id="59" dur="300" fill="hold"/>
                                            <p:tgtEl>
                                              <p:spTgt spid="232"/>
                                            </p:tgtEl>
                                            <p:attrNameLst>
                                              <p:attrName>ppt_x</p:attrName>
                                            </p:attrNameLst>
                                          </p:cBhvr>
                                          <p:tavLst>
                                            <p:tav tm="0">
                                              <p:val>
                                                <p:strVal val="0-#ppt_w/2"/>
                                              </p:val>
                                            </p:tav>
                                            <p:tav tm="100000">
                                              <p:val>
                                                <p:strVal val="#ppt_x"/>
                                              </p:val>
                                            </p:tav>
                                          </p:tavLst>
                                        </p:anim>
                                        <p:anim calcmode="lin" valueType="num" p14:bounceEnd="66000">
                                          <p:cBhvr additive="base">
                                            <p:cTn id="60" dur="300" fill="hold"/>
                                            <p:tgtEl>
                                              <p:spTgt spid="23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 presetClass="entr" presetSubtype="8" fill="hold" nodeType="afterEffect" p14:presetBounceEnd="66000">
                                      <p:stCondLst>
                                        <p:cond delay="0"/>
                                      </p:stCondLst>
                                      <p:childTnLst>
                                        <p:set>
                                          <p:cBhvr>
                                            <p:cTn id="63" dur="1" fill="hold">
                                              <p:stCondLst>
                                                <p:cond delay="0"/>
                                              </p:stCondLst>
                                            </p:cTn>
                                            <p:tgtEl>
                                              <p:spTgt spid="231"/>
                                            </p:tgtEl>
                                            <p:attrNameLst>
                                              <p:attrName>style.visibility</p:attrName>
                                            </p:attrNameLst>
                                          </p:cBhvr>
                                          <p:to>
                                            <p:strVal val="visible"/>
                                          </p:to>
                                        </p:set>
                                        <p:anim calcmode="lin" valueType="num" p14:bounceEnd="66000">
                                          <p:cBhvr additive="base">
                                            <p:cTn id="64" dur="300" fill="hold"/>
                                            <p:tgtEl>
                                              <p:spTgt spid="231"/>
                                            </p:tgtEl>
                                            <p:attrNameLst>
                                              <p:attrName>ppt_x</p:attrName>
                                            </p:attrNameLst>
                                          </p:cBhvr>
                                          <p:tavLst>
                                            <p:tav tm="0">
                                              <p:val>
                                                <p:strVal val="0-#ppt_w/2"/>
                                              </p:val>
                                            </p:tav>
                                            <p:tav tm="100000">
                                              <p:val>
                                                <p:strVal val="#ppt_x"/>
                                              </p:val>
                                            </p:tav>
                                          </p:tavLst>
                                        </p:anim>
                                        <p:anim calcmode="lin" valueType="num" p14:bounceEnd="66000">
                                          <p:cBhvr additive="base">
                                            <p:cTn id="65" dur="300" fill="hold"/>
                                            <p:tgtEl>
                                              <p:spTgt spid="23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224"/>
                                            </p:tgtEl>
                                            <p:attrNameLst>
                                              <p:attrName>style.visibility</p:attrName>
                                            </p:attrNameLst>
                                          </p:cBhvr>
                                          <p:to>
                                            <p:strVal val="visible"/>
                                          </p:to>
                                        </p:set>
                                        <p:animEffect transition="in" filter="fade">
                                          <p:cBhvr>
                                            <p:cTn id="69" dur="1000"/>
                                            <p:tgtEl>
                                              <p:spTgt spid="224"/>
                                            </p:tgtEl>
                                          </p:cBhvr>
                                        </p:animEffect>
                                        <p:anim calcmode="lin" valueType="num">
                                          <p:cBhvr>
                                            <p:cTn id="70" dur="1000" fill="hold"/>
                                            <p:tgtEl>
                                              <p:spTgt spid="224"/>
                                            </p:tgtEl>
                                            <p:attrNameLst>
                                              <p:attrName>ppt_x</p:attrName>
                                            </p:attrNameLst>
                                          </p:cBhvr>
                                          <p:tavLst>
                                            <p:tav tm="0">
                                              <p:val>
                                                <p:strVal val="#ppt_x"/>
                                              </p:val>
                                            </p:tav>
                                            <p:tav tm="100000">
                                              <p:val>
                                                <p:strVal val="#ppt_x"/>
                                              </p:val>
                                            </p:tav>
                                          </p:tavLst>
                                        </p:anim>
                                        <p:anim calcmode="lin" valueType="num">
                                          <p:cBhvr>
                                            <p:cTn id="71" dur="1000" fill="hold"/>
                                            <p:tgtEl>
                                              <p:spTgt spid="224"/>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42" presetClass="entr" presetSubtype="0" fill="hold" nodeType="afterEffect">
                                      <p:stCondLst>
                                        <p:cond delay="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1000"/>
                                            <p:tgtEl>
                                              <p:spTgt spid="223"/>
                                            </p:tgtEl>
                                          </p:cBhvr>
                                        </p:animEffect>
                                        <p:anim calcmode="lin" valueType="num">
                                          <p:cBhvr>
                                            <p:cTn id="76" dur="1000" fill="hold"/>
                                            <p:tgtEl>
                                              <p:spTgt spid="223"/>
                                            </p:tgtEl>
                                            <p:attrNameLst>
                                              <p:attrName>ppt_x</p:attrName>
                                            </p:attrNameLst>
                                          </p:cBhvr>
                                          <p:tavLst>
                                            <p:tav tm="0">
                                              <p:val>
                                                <p:strVal val="#ppt_x"/>
                                              </p:val>
                                            </p:tav>
                                            <p:tav tm="100000">
                                              <p:val>
                                                <p:strVal val="#ppt_x"/>
                                              </p:val>
                                            </p:tav>
                                          </p:tavLst>
                                        </p:anim>
                                        <p:anim calcmode="lin" valueType="num">
                                          <p:cBhvr>
                                            <p:cTn id="77" dur="1000" fill="hold"/>
                                            <p:tgtEl>
                                              <p:spTgt spid="223"/>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42" presetClass="entr" presetSubtype="0" fill="hold" nodeType="afterEffect">
                                      <p:stCondLst>
                                        <p:cond delay="0"/>
                                      </p:stCondLst>
                                      <p:childTnLst>
                                        <p:set>
                                          <p:cBhvr>
                                            <p:cTn id="80" dur="1" fill="hold">
                                              <p:stCondLst>
                                                <p:cond delay="0"/>
                                              </p:stCondLst>
                                            </p:cTn>
                                            <p:tgtEl>
                                              <p:spTgt spid="225"/>
                                            </p:tgtEl>
                                            <p:attrNameLst>
                                              <p:attrName>style.visibility</p:attrName>
                                            </p:attrNameLst>
                                          </p:cBhvr>
                                          <p:to>
                                            <p:strVal val="visible"/>
                                          </p:to>
                                        </p:set>
                                        <p:animEffect transition="in" filter="fade">
                                          <p:cBhvr>
                                            <p:cTn id="81" dur="1000"/>
                                            <p:tgtEl>
                                              <p:spTgt spid="225"/>
                                            </p:tgtEl>
                                          </p:cBhvr>
                                        </p:animEffect>
                                        <p:anim calcmode="lin" valueType="num">
                                          <p:cBhvr>
                                            <p:cTn id="82" dur="1000" fill="hold"/>
                                            <p:tgtEl>
                                              <p:spTgt spid="225"/>
                                            </p:tgtEl>
                                            <p:attrNameLst>
                                              <p:attrName>ppt_x</p:attrName>
                                            </p:attrNameLst>
                                          </p:cBhvr>
                                          <p:tavLst>
                                            <p:tav tm="0">
                                              <p:val>
                                                <p:strVal val="#ppt_x"/>
                                              </p:val>
                                            </p:tav>
                                            <p:tav tm="100000">
                                              <p:val>
                                                <p:strVal val="#ppt_x"/>
                                              </p:val>
                                            </p:tav>
                                          </p:tavLst>
                                        </p:anim>
                                        <p:anim calcmode="lin" valueType="num">
                                          <p:cBhvr>
                                            <p:cTn id="83" dur="1000" fill="hold"/>
                                            <p:tgtEl>
                                              <p:spTgt spid="225"/>
                                            </p:tgtEl>
                                            <p:attrNameLst>
                                              <p:attrName>ppt_y</p:attrName>
                                            </p:attrNameLst>
                                          </p:cBhvr>
                                          <p:tavLst>
                                            <p:tav tm="0">
                                              <p:val>
                                                <p:strVal val="#ppt_y+.1"/>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226"/>
                                            </p:tgtEl>
                                            <p:attrNameLst>
                                              <p:attrName>style.visibility</p:attrName>
                                            </p:attrNameLst>
                                          </p:cBhvr>
                                          <p:to>
                                            <p:strVal val="visible"/>
                                          </p:to>
                                        </p:set>
                                        <p:animEffect transition="in" filter="fade">
                                          <p:cBhvr>
                                            <p:cTn id="87" dur="1000"/>
                                            <p:tgtEl>
                                              <p:spTgt spid="226"/>
                                            </p:tgtEl>
                                          </p:cBhvr>
                                        </p:animEffect>
                                        <p:anim calcmode="lin" valueType="num">
                                          <p:cBhvr>
                                            <p:cTn id="88" dur="1000" fill="hold"/>
                                            <p:tgtEl>
                                              <p:spTgt spid="226"/>
                                            </p:tgtEl>
                                            <p:attrNameLst>
                                              <p:attrName>ppt_x</p:attrName>
                                            </p:attrNameLst>
                                          </p:cBhvr>
                                          <p:tavLst>
                                            <p:tav tm="0">
                                              <p:val>
                                                <p:strVal val="#ppt_x"/>
                                              </p:val>
                                            </p:tav>
                                            <p:tav tm="100000">
                                              <p:val>
                                                <p:strVal val="#ppt_x"/>
                                              </p:val>
                                            </p:tav>
                                          </p:tavLst>
                                        </p:anim>
                                        <p:anim calcmode="lin" valueType="num">
                                          <p:cBhvr>
                                            <p:cTn id="89" dur="1000" fill="hold"/>
                                            <p:tgtEl>
                                              <p:spTgt spid="226"/>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42" presetClass="entr" presetSubtype="0" fill="hold" nodeType="afterEffect">
                                      <p:stCondLst>
                                        <p:cond delay="0"/>
                                      </p:stCondLst>
                                      <p:childTnLst>
                                        <p:set>
                                          <p:cBhvr>
                                            <p:cTn id="92" dur="1" fill="hold">
                                              <p:stCondLst>
                                                <p:cond delay="0"/>
                                              </p:stCondLst>
                                            </p:cTn>
                                            <p:tgtEl>
                                              <p:spTgt spid="227"/>
                                            </p:tgtEl>
                                            <p:attrNameLst>
                                              <p:attrName>style.visibility</p:attrName>
                                            </p:attrNameLst>
                                          </p:cBhvr>
                                          <p:to>
                                            <p:strVal val="visible"/>
                                          </p:to>
                                        </p:set>
                                        <p:animEffect transition="in" filter="fade">
                                          <p:cBhvr>
                                            <p:cTn id="93" dur="1000"/>
                                            <p:tgtEl>
                                              <p:spTgt spid="227"/>
                                            </p:tgtEl>
                                          </p:cBhvr>
                                        </p:animEffect>
                                        <p:anim calcmode="lin" valueType="num">
                                          <p:cBhvr>
                                            <p:cTn id="94" dur="1000" fill="hold"/>
                                            <p:tgtEl>
                                              <p:spTgt spid="227"/>
                                            </p:tgtEl>
                                            <p:attrNameLst>
                                              <p:attrName>ppt_x</p:attrName>
                                            </p:attrNameLst>
                                          </p:cBhvr>
                                          <p:tavLst>
                                            <p:tav tm="0">
                                              <p:val>
                                                <p:strVal val="#ppt_x"/>
                                              </p:val>
                                            </p:tav>
                                            <p:tav tm="100000">
                                              <p:val>
                                                <p:strVal val="#ppt_x"/>
                                              </p:val>
                                            </p:tav>
                                          </p:tavLst>
                                        </p:anim>
                                        <p:anim calcmode="lin" valueType="num">
                                          <p:cBhvr>
                                            <p:cTn id="95" dur="1000" fill="hold"/>
                                            <p:tgtEl>
                                              <p:spTgt spid="227"/>
                                            </p:tgtEl>
                                            <p:attrNameLst>
                                              <p:attrName>ppt_y</p:attrName>
                                            </p:attrNameLst>
                                          </p:cBhvr>
                                          <p:tavLst>
                                            <p:tav tm="0">
                                              <p:val>
                                                <p:strVal val="#ppt_y+.1"/>
                                              </p:val>
                                            </p:tav>
                                            <p:tav tm="100000">
                                              <p:val>
                                                <p:strVal val="#ppt_y"/>
                                              </p:val>
                                            </p:tav>
                                          </p:tavLst>
                                        </p:anim>
                                      </p:childTnLst>
                                    </p:cTn>
                                  </p:par>
                                </p:childTnLst>
                              </p:cTn>
                            </p:par>
                            <p:par>
                              <p:cTn id="96" fill="hold">
                                <p:stCondLst>
                                  <p:cond delay="11500"/>
                                </p:stCondLst>
                                <p:childTnLst>
                                  <p:par>
                                    <p:cTn id="97" presetID="52" presetClass="entr" presetSubtype="0" fill="hold" nodeType="afterEffect">
                                      <p:stCondLst>
                                        <p:cond delay="0"/>
                                      </p:stCondLst>
                                      <p:childTnLst>
                                        <p:set>
                                          <p:cBhvr>
                                            <p:cTn id="98" dur="1" fill="hold">
                                              <p:stCondLst>
                                                <p:cond delay="0"/>
                                              </p:stCondLst>
                                            </p:cTn>
                                            <p:tgtEl>
                                              <p:spTgt spid="327"/>
                                            </p:tgtEl>
                                            <p:attrNameLst>
                                              <p:attrName>style.visibility</p:attrName>
                                            </p:attrNameLst>
                                          </p:cBhvr>
                                          <p:to>
                                            <p:strVal val="visible"/>
                                          </p:to>
                                        </p:set>
                                        <p:animScale>
                                          <p:cBhvr>
                                            <p:cTn id="99"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327"/>
                                            </p:tgtEl>
                                            <p:attrNameLst>
                                              <p:attrName>ppt_x</p:attrName>
                                              <p:attrName>ppt_y</p:attrName>
                                            </p:attrNameLst>
                                          </p:cBhvr>
                                        </p:animMotion>
                                        <p:animEffect transition="in" filter="fade">
                                          <p:cBhvr>
                                            <p:cTn id="101" dur="1000"/>
                                            <p:tgtEl>
                                              <p:spTgt spid="327"/>
                                            </p:tgtEl>
                                          </p:cBhvr>
                                        </p:animEffect>
                                      </p:childTnLst>
                                    </p:cTn>
                                  </p:par>
                                  <p:par>
                                    <p:cTn id="102" presetID="52" presetClass="entr" presetSubtype="0" fill="hold" nodeType="withEffect">
                                      <p:stCondLst>
                                        <p:cond delay="200"/>
                                      </p:stCondLst>
                                      <p:childTnLst>
                                        <p:set>
                                          <p:cBhvr>
                                            <p:cTn id="103" dur="1" fill="hold">
                                              <p:stCondLst>
                                                <p:cond delay="0"/>
                                              </p:stCondLst>
                                            </p:cTn>
                                            <p:tgtEl>
                                              <p:spTgt spid="328"/>
                                            </p:tgtEl>
                                            <p:attrNameLst>
                                              <p:attrName>style.visibility</p:attrName>
                                            </p:attrNameLst>
                                          </p:cBhvr>
                                          <p:to>
                                            <p:strVal val="visible"/>
                                          </p:to>
                                        </p:set>
                                        <p:animScale>
                                          <p:cBhvr>
                                            <p:cTn id="104"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328"/>
                                            </p:tgtEl>
                                            <p:attrNameLst>
                                              <p:attrName>ppt_x</p:attrName>
                                              <p:attrName>ppt_y</p:attrName>
                                            </p:attrNameLst>
                                          </p:cBhvr>
                                        </p:animMotion>
                                        <p:animEffect transition="in" filter="fade">
                                          <p:cBhvr>
                                            <p:cTn id="106" dur="1000"/>
                                            <p:tgtEl>
                                              <p:spTgt spid="328"/>
                                            </p:tgtEl>
                                          </p:cBhvr>
                                        </p:animEffect>
                                      </p:childTnLst>
                                    </p:cTn>
                                  </p:par>
                                  <p:par>
                                    <p:cTn id="107" presetID="42" presetClass="entr" presetSubtype="0" fill="hold" nodeType="with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fade">
                                          <p:cBhvr>
                                            <p:cTn id="109" dur="1000"/>
                                            <p:tgtEl>
                                              <p:spTgt spid="124"/>
                                            </p:tgtEl>
                                          </p:cBhvr>
                                        </p:animEffect>
                                        <p:anim calcmode="lin" valueType="num">
                                          <p:cBhvr>
                                            <p:cTn id="110" dur="1000" fill="hold"/>
                                            <p:tgtEl>
                                              <p:spTgt spid="124"/>
                                            </p:tgtEl>
                                            <p:attrNameLst>
                                              <p:attrName>ppt_x</p:attrName>
                                            </p:attrNameLst>
                                          </p:cBhvr>
                                          <p:tavLst>
                                            <p:tav tm="0">
                                              <p:val>
                                                <p:strVal val="#ppt_x"/>
                                              </p:val>
                                            </p:tav>
                                            <p:tav tm="100000">
                                              <p:val>
                                                <p:strVal val="#ppt_x"/>
                                              </p:val>
                                            </p:tav>
                                          </p:tavLst>
                                        </p:anim>
                                        <p:anim calcmode="lin" valueType="num">
                                          <p:cBhvr>
                                            <p:cTn id="111"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ppt_x"/>
                                              </p:val>
                                            </p:tav>
                                            <p:tav tm="100000">
                                              <p:val>
                                                <p:strVal val="#ppt_x"/>
                                              </p:val>
                                            </p:tav>
                                          </p:tavLst>
                                        </p:anim>
                                        <p:anim calcmode="lin" valueType="num">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cBhvr additive="base">
                                            <p:cTn id="12" dur="500" fill="hold"/>
                                            <p:tgtEl>
                                              <p:spTgt spid="331"/>
                                            </p:tgtEl>
                                            <p:attrNameLst>
                                              <p:attrName>ppt_x</p:attrName>
                                            </p:attrNameLst>
                                          </p:cBhvr>
                                          <p:tavLst>
                                            <p:tav tm="0">
                                              <p:val>
                                                <p:strVal val="#ppt_x"/>
                                              </p:val>
                                            </p:tav>
                                            <p:tav tm="100000">
                                              <p:val>
                                                <p:strVal val="#ppt_x"/>
                                              </p:val>
                                            </p:tav>
                                          </p:tavLst>
                                        </p:anim>
                                        <p:anim calcmode="lin" valueType="num">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2000" fill="hold"/>
                                            <p:tgtEl>
                                              <p:spTgt spid="97"/>
                                            </p:tgtEl>
                                            <p:attrNameLst>
                                              <p:attrName>ppt_x</p:attrName>
                                            </p:attrNameLst>
                                          </p:cBhvr>
                                          <p:tavLst>
                                            <p:tav tm="0">
                                              <p:val>
                                                <p:strVal val="0-#ppt_w/2"/>
                                              </p:val>
                                            </p:tav>
                                            <p:tav tm="100000">
                                              <p:val>
                                                <p:strVal val="#ppt_x"/>
                                              </p:val>
                                            </p:tav>
                                          </p:tavLst>
                                        </p:anim>
                                        <p:anim calcmode="lin" valueType="num">
                                          <p:cBhvr additive="base">
                                            <p:cTn id="22" dur="2000" fill="hold"/>
                                            <p:tgtEl>
                                              <p:spTgt spid="97"/>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 fill="hold"/>
                                            <p:tgtEl>
                                              <p:spTgt spid="2"/>
                                            </p:tgtEl>
                                            <p:attrNameLst>
                                              <p:attrName>ppt_w</p:attrName>
                                            </p:attrNameLst>
                                          </p:cBhvr>
                                          <p:tavLst>
                                            <p:tav tm="0">
                                              <p:val>
                                                <p:fltVal val="0"/>
                                              </p:val>
                                            </p:tav>
                                            <p:tav tm="100000">
                                              <p:val>
                                                <p:strVal val="#ppt_w"/>
                                              </p:val>
                                            </p:tav>
                                          </p:tavLst>
                                        </p:anim>
                                        <p:anim calcmode="lin" valueType="num">
                                          <p:cBhvr>
                                            <p:cTn id="31" dur="100" fill="hold"/>
                                            <p:tgtEl>
                                              <p:spTgt spid="2"/>
                                            </p:tgtEl>
                                            <p:attrNameLst>
                                              <p:attrName>ppt_h</p:attrName>
                                            </p:attrNameLst>
                                          </p:cBhvr>
                                          <p:tavLst>
                                            <p:tav tm="0">
                                              <p:val>
                                                <p:fltVal val="0"/>
                                              </p:val>
                                            </p:tav>
                                            <p:tav tm="100000">
                                              <p:val>
                                                <p:strVal val="#ppt_h"/>
                                              </p:val>
                                            </p:tav>
                                          </p:tavLst>
                                        </p:anim>
                                        <p:animEffect transition="in" filter="fade">
                                          <p:cBhvr>
                                            <p:cTn id="32" dur="100"/>
                                            <p:tgtEl>
                                              <p:spTgt spid="2"/>
                                            </p:tgtEl>
                                          </p:cBhvr>
                                        </p:animEffect>
                                      </p:childTnLst>
                                    </p:cTn>
                                  </p:par>
                                  <p:par>
                                    <p:cTn id="33" presetID="6" presetClass="emph" presetSubtype="0" fill="hold" nodeType="withEffect">
                                      <p:stCondLst>
                                        <p:cond delay="100"/>
                                      </p:stCondLst>
                                      <p:childTnLst>
                                        <p:animScale>
                                          <p:cBhvr>
                                            <p:cTn id="34" dur="100" fill="hold"/>
                                            <p:tgtEl>
                                              <p:spTgt spid="2"/>
                                            </p:tgtEl>
                                          </p:cBhvr>
                                          <p:by x="110000" y="110000"/>
                                        </p:animScale>
                                      </p:childTnLst>
                                    </p:cTn>
                                  </p:par>
                                  <p:par>
                                    <p:cTn id="35" presetID="6" presetClass="emph" presetSubtype="0" fill="hold" nodeType="withEffect">
                                      <p:stCondLst>
                                        <p:cond delay="200"/>
                                      </p:stCondLst>
                                      <p:childTnLst>
                                        <p:animScale>
                                          <p:cBhvr>
                                            <p:cTn id="36" dur="200" fill="hold"/>
                                            <p:tgtEl>
                                              <p:spTgt spid="2"/>
                                            </p:tgtEl>
                                          </p:cBhvr>
                                          <p:by x="90000" y="90000"/>
                                        </p:animScale>
                                      </p:childTnLst>
                                    </p:cTn>
                                  </p:par>
                                  <p:par>
                                    <p:cTn id="37" presetID="6" presetClass="emph" presetSubtype="0" fill="hold" nodeType="withEffect">
                                      <p:stCondLst>
                                        <p:cond delay="400"/>
                                      </p:stCondLst>
                                      <p:childTnLst>
                                        <p:animScale>
                                          <p:cBhvr>
                                            <p:cTn id="38" dur="100" fill="hold"/>
                                            <p:tgtEl>
                                              <p:spTgt spid="2"/>
                                            </p:tgtEl>
                                          </p:cBhvr>
                                          <p:by x="105000" y="105000"/>
                                        </p:animScale>
                                      </p:childTnLst>
                                    </p:cTn>
                                  </p:par>
                                  <p:par>
                                    <p:cTn id="39" presetID="6" presetClass="emph" presetSubtype="0" fill="hold" nodeType="withEffect">
                                      <p:stCondLst>
                                        <p:cond delay="500"/>
                                      </p:stCondLst>
                                      <p:childTnLst>
                                        <p:animScale>
                                          <p:cBhvr>
                                            <p:cTn id="40" dur="200" fill="hold"/>
                                            <p:tgtEl>
                                              <p:spTgt spid="2"/>
                                            </p:tgtEl>
                                          </p:cBhvr>
                                          <p:by x="95000" y="95000"/>
                                        </p:animScale>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230"/>
                                            </p:tgtEl>
                                            <p:attrNameLst>
                                              <p:attrName>style.visibility</p:attrName>
                                            </p:attrNameLst>
                                          </p:cBhvr>
                                          <p:to>
                                            <p:strVal val="visible"/>
                                          </p:to>
                                        </p:set>
                                        <p:anim calcmode="lin" valueType="num">
                                          <p:cBhvr additive="base">
                                            <p:cTn id="44" dur="300" fill="hold"/>
                                            <p:tgtEl>
                                              <p:spTgt spid="230"/>
                                            </p:tgtEl>
                                            <p:attrNameLst>
                                              <p:attrName>ppt_x</p:attrName>
                                            </p:attrNameLst>
                                          </p:cBhvr>
                                          <p:tavLst>
                                            <p:tav tm="0">
                                              <p:val>
                                                <p:strVal val="0-#ppt_w/2"/>
                                              </p:val>
                                            </p:tav>
                                            <p:tav tm="100000">
                                              <p:val>
                                                <p:strVal val="#ppt_x"/>
                                              </p:val>
                                            </p:tav>
                                          </p:tavLst>
                                        </p:anim>
                                        <p:anim calcmode="lin" valueType="num">
                                          <p:cBhvr additive="base">
                                            <p:cTn id="45" dur="300" fill="hold"/>
                                            <p:tgtEl>
                                              <p:spTgt spid="2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229"/>
                                            </p:tgtEl>
                                            <p:attrNameLst>
                                              <p:attrName>style.visibility</p:attrName>
                                            </p:attrNameLst>
                                          </p:cBhvr>
                                          <p:to>
                                            <p:strVal val="visible"/>
                                          </p:to>
                                        </p:set>
                                        <p:anim calcmode="lin" valueType="num">
                                          <p:cBhvr additive="base">
                                            <p:cTn id="49" dur="300" fill="hold"/>
                                            <p:tgtEl>
                                              <p:spTgt spid="229"/>
                                            </p:tgtEl>
                                            <p:attrNameLst>
                                              <p:attrName>ppt_x</p:attrName>
                                            </p:attrNameLst>
                                          </p:cBhvr>
                                          <p:tavLst>
                                            <p:tav tm="0">
                                              <p:val>
                                                <p:strVal val="0-#ppt_w/2"/>
                                              </p:val>
                                            </p:tav>
                                            <p:tav tm="100000">
                                              <p:val>
                                                <p:strVal val="#ppt_x"/>
                                              </p:val>
                                            </p:tav>
                                          </p:tavLst>
                                        </p:anim>
                                        <p:anim calcmode="lin" valueType="num">
                                          <p:cBhvr additive="base">
                                            <p:cTn id="50" dur="300" fill="hold"/>
                                            <p:tgtEl>
                                              <p:spTgt spid="22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nodeType="afterEffect">
                                      <p:stCondLst>
                                        <p:cond delay="0"/>
                                      </p:stCondLst>
                                      <p:childTnLst>
                                        <p:set>
                                          <p:cBhvr>
                                            <p:cTn id="53" dur="1" fill="hold">
                                              <p:stCondLst>
                                                <p:cond delay="0"/>
                                              </p:stCondLst>
                                            </p:cTn>
                                            <p:tgtEl>
                                              <p:spTgt spid="233"/>
                                            </p:tgtEl>
                                            <p:attrNameLst>
                                              <p:attrName>style.visibility</p:attrName>
                                            </p:attrNameLst>
                                          </p:cBhvr>
                                          <p:to>
                                            <p:strVal val="visible"/>
                                          </p:to>
                                        </p:set>
                                        <p:anim calcmode="lin" valueType="num">
                                          <p:cBhvr additive="base">
                                            <p:cTn id="54" dur="300" fill="hold"/>
                                            <p:tgtEl>
                                              <p:spTgt spid="233"/>
                                            </p:tgtEl>
                                            <p:attrNameLst>
                                              <p:attrName>ppt_x</p:attrName>
                                            </p:attrNameLst>
                                          </p:cBhvr>
                                          <p:tavLst>
                                            <p:tav tm="0">
                                              <p:val>
                                                <p:strVal val="0-#ppt_w/2"/>
                                              </p:val>
                                            </p:tav>
                                            <p:tav tm="100000">
                                              <p:val>
                                                <p:strVal val="#ppt_x"/>
                                              </p:val>
                                            </p:tav>
                                          </p:tavLst>
                                        </p:anim>
                                        <p:anim calcmode="lin" valueType="num">
                                          <p:cBhvr additive="base">
                                            <p:cTn id="55" dur="300" fill="hold"/>
                                            <p:tgtEl>
                                              <p:spTgt spid="23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232"/>
                                            </p:tgtEl>
                                            <p:attrNameLst>
                                              <p:attrName>style.visibility</p:attrName>
                                            </p:attrNameLst>
                                          </p:cBhvr>
                                          <p:to>
                                            <p:strVal val="visible"/>
                                          </p:to>
                                        </p:set>
                                        <p:anim calcmode="lin" valueType="num">
                                          <p:cBhvr additive="base">
                                            <p:cTn id="59" dur="300" fill="hold"/>
                                            <p:tgtEl>
                                              <p:spTgt spid="232"/>
                                            </p:tgtEl>
                                            <p:attrNameLst>
                                              <p:attrName>ppt_x</p:attrName>
                                            </p:attrNameLst>
                                          </p:cBhvr>
                                          <p:tavLst>
                                            <p:tav tm="0">
                                              <p:val>
                                                <p:strVal val="0-#ppt_w/2"/>
                                              </p:val>
                                            </p:tav>
                                            <p:tav tm="100000">
                                              <p:val>
                                                <p:strVal val="#ppt_x"/>
                                              </p:val>
                                            </p:tav>
                                          </p:tavLst>
                                        </p:anim>
                                        <p:anim calcmode="lin" valueType="num">
                                          <p:cBhvr additive="base">
                                            <p:cTn id="60" dur="300" fill="hold"/>
                                            <p:tgtEl>
                                              <p:spTgt spid="23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 presetClass="entr" presetSubtype="8" fill="hold" nodeType="afterEffect">
                                      <p:stCondLst>
                                        <p:cond delay="0"/>
                                      </p:stCondLst>
                                      <p:childTnLst>
                                        <p:set>
                                          <p:cBhvr>
                                            <p:cTn id="63" dur="1" fill="hold">
                                              <p:stCondLst>
                                                <p:cond delay="0"/>
                                              </p:stCondLst>
                                            </p:cTn>
                                            <p:tgtEl>
                                              <p:spTgt spid="231"/>
                                            </p:tgtEl>
                                            <p:attrNameLst>
                                              <p:attrName>style.visibility</p:attrName>
                                            </p:attrNameLst>
                                          </p:cBhvr>
                                          <p:to>
                                            <p:strVal val="visible"/>
                                          </p:to>
                                        </p:set>
                                        <p:anim calcmode="lin" valueType="num">
                                          <p:cBhvr additive="base">
                                            <p:cTn id="64" dur="300" fill="hold"/>
                                            <p:tgtEl>
                                              <p:spTgt spid="231"/>
                                            </p:tgtEl>
                                            <p:attrNameLst>
                                              <p:attrName>ppt_x</p:attrName>
                                            </p:attrNameLst>
                                          </p:cBhvr>
                                          <p:tavLst>
                                            <p:tav tm="0">
                                              <p:val>
                                                <p:strVal val="0-#ppt_w/2"/>
                                              </p:val>
                                            </p:tav>
                                            <p:tav tm="100000">
                                              <p:val>
                                                <p:strVal val="#ppt_x"/>
                                              </p:val>
                                            </p:tav>
                                          </p:tavLst>
                                        </p:anim>
                                        <p:anim calcmode="lin" valueType="num">
                                          <p:cBhvr additive="base">
                                            <p:cTn id="65" dur="300" fill="hold"/>
                                            <p:tgtEl>
                                              <p:spTgt spid="23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224"/>
                                            </p:tgtEl>
                                            <p:attrNameLst>
                                              <p:attrName>style.visibility</p:attrName>
                                            </p:attrNameLst>
                                          </p:cBhvr>
                                          <p:to>
                                            <p:strVal val="visible"/>
                                          </p:to>
                                        </p:set>
                                        <p:animEffect transition="in" filter="fade">
                                          <p:cBhvr>
                                            <p:cTn id="69" dur="1000"/>
                                            <p:tgtEl>
                                              <p:spTgt spid="224"/>
                                            </p:tgtEl>
                                          </p:cBhvr>
                                        </p:animEffect>
                                        <p:anim calcmode="lin" valueType="num">
                                          <p:cBhvr>
                                            <p:cTn id="70" dur="1000" fill="hold"/>
                                            <p:tgtEl>
                                              <p:spTgt spid="224"/>
                                            </p:tgtEl>
                                            <p:attrNameLst>
                                              <p:attrName>ppt_x</p:attrName>
                                            </p:attrNameLst>
                                          </p:cBhvr>
                                          <p:tavLst>
                                            <p:tav tm="0">
                                              <p:val>
                                                <p:strVal val="#ppt_x"/>
                                              </p:val>
                                            </p:tav>
                                            <p:tav tm="100000">
                                              <p:val>
                                                <p:strVal val="#ppt_x"/>
                                              </p:val>
                                            </p:tav>
                                          </p:tavLst>
                                        </p:anim>
                                        <p:anim calcmode="lin" valueType="num">
                                          <p:cBhvr>
                                            <p:cTn id="71" dur="1000" fill="hold"/>
                                            <p:tgtEl>
                                              <p:spTgt spid="224"/>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42" presetClass="entr" presetSubtype="0" fill="hold" nodeType="afterEffect">
                                      <p:stCondLst>
                                        <p:cond delay="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1000"/>
                                            <p:tgtEl>
                                              <p:spTgt spid="223"/>
                                            </p:tgtEl>
                                          </p:cBhvr>
                                        </p:animEffect>
                                        <p:anim calcmode="lin" valueType="num">
                                          <p:cBhvr>
                                            <p:cTn id="76" dur="1000" fill="hold"/>
                                            <p:tgtEl>
                                              <p:spTgt spid="223"/>
                                            </p:tgtEl>
                                            <p:attrNameLst>
                                              <p:attrName>ppt_x</p:attrName>
                                            </p:attrNameLst>
                                          </p:cBhvr>
                                          <p:tavLst>
                                            <p:tav tm="0">
                                              <p:val>
                                                <p:strVal val="#ppt_x"/>
                                              </p:val>
                                            </p:tav>
                                            <p:tav tm="100000">
                                              <p:val>
                                                <p:strVal val="#ppt_x"/>
                                              </p:val>
                                            </p:tav>
                                          </p:tavLst>
                                        </p:anim>
                                        <p:anim calcmode="lin" valueType="num">
                                          <p:cBhvr>
                                            <p:cTn id="77" dur="1000" fill="hold"/>
                                            <p:tgtEl>
                                              <p:spTgt spid="223"/>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42" presetClass="entr" presetSubtype="0" fill="hold" nodeType="afterEffect">
                                      <p:stCondLst>
                                        <p:cond delay="0"/>
                                      </p:stCondLst>
                                      <p:childTnLst>
                                        <p:set>
                                          <p:cBhvr>
                                            <p:cTn id="80" dur="1" fill="hold">
                                              <p:stCondLst>
                                                <p:cond delay="0"/>
                                              </p:stCondLst>
                                            </p:cTn>
                                            <p:tgtEl>
                                              <p:spTgt spid="225"/>
                                            </p:tgtEl>
                                            <p:attrNameLst>
                                              <p:attrName>style.visibility</p:attrName>
                                            </p:attrNameLst>
                                          </p:cBhvr>
                                          <p:to>
                                            <p:strVal val="visible"/>
                                          </p:to>
                                        </p:set>
                                        <p:animEffect transition="in" filter="fade">
                                          <p:cBhvr>
                                            <p:cTn id="81" dur="1000"/>
                                            <p:tgtEl>
                                              <p:spTgt spid="225"/>
                                            </p:tgtEl>
                                          </p:cBhvr>
                                        </p:animEffect>
                                        <p:anim calcmode="lin" valueType="num">
                                          <p:cBhvr>
                                            <p:cTn id="82" dur="1000" fill="hold"/>
                                            <p:tgtEl>
                                              <p:spTgt spid="225"/>
                                            </p:tgtEl>
                                            <p:attrNameLst>
                                              <p:attrName>ppt_x</p:attrName>
                                            </p:attrNameLst>
                                          </p:cBhvr>
                                          <p:tavLst>
                                            <p:tav tm="0">
                                              <p:val>
                                                <p:strVal val="#ppt_x"/>
                                              </p:val>
                                            </p:tav>
                                            <p:tav tm="100000">
                                              <p:val>
                                                <p:strVal val="#ppt_x"/>
                                              </p:val>
                                            </p:tav>
                                          </p:tavLst>
                                        </p:anim>
                                        <p:anim calcmode="lin" valueType="num">
                                          <p:cBhvr>
                                            <p:cTn id="83" dur="1000" fill="hold"/>
                                            <p:tgtEl>
                                              <p:spTgt spid="225"/>
                                            </p:tgtEl>
                                            <p:attrNameLst>
                                              <p:attrName>ppt_y</p:attrName>
                                            </p:attrNameLst>
                                          </p:cBhvr>
                                          <p:tavLst>
                                            <p:tav tm="0">
                                              <p:val>
                                                <p:strVal val="#ppt_y+.1"/>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226"/>
                                            </p:tgtEl>
                                            <p:attrNameLst>
                                              <p:attrName>style.visibility</p:attrName>
                                            </p:attrNameLst>
                                          </p:cBhvr>
                                          <p:to>
                                            <p:strVal val="visible"/>
                                          </p:to>
                                        </p:set>
                                        <p:animEffect transition="in" filter="fade">
                                          <p:cBhvr>
                                            <p:cTn id="87" dur="1000"/>
                                            <p:tgtEl>
                                              <p:spTgt spid="226"/>
                                            </p:tgtEl>
                                          </p:cBhvr>
                                        </p:animEffect>
                                        <p:anim calcmode="lin" valueType="num">
                                          <p:cBhvr>
                                            <p:cTn id="88" dur="1000" fill="hold"/>
                                            <p:tgtEl>
                                              <p:spTgt spid="226"/>
                                            </p:tgtEl>
                                            <p:attrNameLst>
                                              <p:attrName>ppt_x</p:attrName>
                                            </p:attrNameLst>
                                          </p:cBhvr>
                                          <p:tavLst>
                                            <p:tav tm="0">
                                              <p:val>
                                                <p:strVal val="#ppt_x"/>
                                              </p:val>
                                            </p:tav>
                                            <p:tav tm="100000">
                                              <p:val>
                                                <p:strVal val="#ppt_x"/>
                                              </p:val>
                                            </p:tav>
                                          </p:tavLst>
                                        </p:anim>
                                        <p:anim calcmode="lin" valueType="num">
                                          <p:cBhvr>
                                            <p:cTn id="89" dur="1000" fill="hold"/>
                                            <p:tgtEl>
                                              <p:spTgt spid="226"/>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42" presetClass="entr" presetSubtype="0" fill="hold" nodeType="afterEffect">
                                      <p:stCondLst>
                                        <p:cond delay="0"/>
                                      </p:stCondLst>
                                      <p:childTnLst>
                                        <p:set>
                                          <p:cBhvr>
                                            <p:cTn id="92" dur="1" fill="hold">
                                              <p:stCondLst>
                                                <p:cond delay="0"/>
                                              </p:stCondLst>
                                            </p:cTn>
                                            <p:tgtEl>
                                              <p:spTgt spid="227"/>
                                            </p:tgtEl>
                                            <p:attrNameLst>
                                              <p:attrName>style.visibility</p:attrName>
                                            </p:attrNameLst>
                                          </p:cBhvr>
                                          <p:to>
                                            <p:strVal val="visible"/>
                                          </p:to>
                                        </p:set>
                                        <p:animEffect transition="in" filter="fade">
                                          <p:cBhvr>
                                            <p:cTn id="93" dur="1000"/>
                                            <p:tgtEl>
                                              <p:spTgt spid="227"/>
                                            </p:tgtEl>
                                          </p:cBhvr>
                                        </p:animEffect>
                                        <p:anim calcmode="lin" valueType="num">
                                          <p:cBhvr>
                                            <p:cTn id="94" dur="1000" fill="hold"/>
                                            <p:tgtEl>
                                              <p:spTgt spid="227"/>
                                            </p:tgtEl>
                                            <p:attrNameLst>
                                              <p:attrName>ppt_x</p:attrName>
                                            </p:attrNameLst>
                                          </p:cBhvr>
                                          <p:tavLst>
                                            <p:tav tm="0">
                                              <p:val>
                                                <p:strVal val="#ppt_x"/>
                                              </p:val>
                                            </p:tav>
                                            <p:tav tm="100000">
                                              <p:val>
                                                <p:strVal val="#ppt_x"/>
                                              </p:val>
                                            </p:tav>
                                          </p:tavLst>
                                        </p:anim>
                                        <p:anim calcmode="lin" valueType="num">
                                          <p:cBhvr>
                                            <p:cTn id="95" dur="1000" fill="hold"/>
                                            <p:tgtEl>
                                              <p:spTgt spid="227"/>
                                            </p:tgtEl>
                                            <p:attrNameLst>
                                              <p:attrName>ppt_y</p:attrName>
                                            </p:attrNameLst>
                                          </p:cBhvr>
                                          <p:tavLst>
                                            <p:tav tm="0">
                                              <p:val>
                                                <p:strVal val="#ppt_y+.1"/>
                                              </p:val>
                                            </p:tav>
                                            <p:tav tm="100000">
                                              <p:val>
                                                <p:strVal val="#ppt_y"/>
                                              </p:val>
                                            </p:tav>
                                          </p:tavLst>
                                        </p:anim>
                                      </p:childTnLst>
                                    </p:cTn>
                                  </p:par>
                                </p:childTnLst>
                              </p:cTn>
                            </p:par>
                            <p:par>
                              <p:cTn id="96" fill="hold">
                                <p:stCondLst>
                                  <p:cond delay="11500"/>
                                </p:stCondLst>
                                <p:childTnLst>
                                  <p:par>
                                    <p:cTn id="97" presetID="52" presetClass="entr" presetSubtype="0" fill="hold" nodeType="afterEffect">
                                      <p:stCondLst>
                                        <p:cond delay="0"/>
                                      </p:stCondLst>
                                      <p:childTnLst>
                                        <p:set>
                                          <p:cBhvr>
                                            <p:cTn id="98" dur="1" fill="hold">
                                              <p:stCondLst>
                                                <p:cond delay="0"/>
                                              </p:stCondLst>
                                            </p:cTn>
                                            <p:tgtEl>
                                              <p:spTgt spid="327"/>
                                            </p:tgtEl>
                                            <p:attrNameLst>
                                              <p:attrName>style.visibility</p:attrName>
                                            </p:attrNameLst>
                                          </p:cBhvr>
                                          <p:to>
                                            <p:strVal val="visible"/>
                                          </p:to>
                                        </p:set>
                                        <p:animScale>
                                          <p:cBhvr>
                                            <p:cTn id="99"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327"/>
                                            </p:tgtEl>
                                            <p:attrNameLst>
                                              <p:attrName>ppt_x</p:attrName>
                                              <p:attrName>ppt_y</p:attrName>
                                            </p:attrNameLst>
                                          </p:cBhvr>
                                        </p:animMotion>
                                        <p:animEffect transition="in" filter="fade">
                                          <p:cBhvr>
                                            <p:cTn id="101" dur="1000"/>
                                            <p:tgtEl>
                                              <p:spTgt spid="327"/>
                                            </p:tgtEl>
                                          </p:cBhvr>
                                        </p:animEffect>
                                      </p:childTnLst>
                                    </p:cTn>
                                  </p:par>
                                  <p:par>
                                    <p:cTn id="102" presetID="52" presetClass="entr" presetSubtype="0" fill="hold" nodeType="withEffect">
                                      <p:stCondLst>
                                        <p:cond delay="200"/>
                                      </p:stCondLst>
                                      <p:childTnLst>
                                        <p:set>
                                          <p:cBhvr>
                                            <p:cTn id="103" dur="1" fill="hold">
                                              <p:stCondLst>
                                                <p:cond delay="0"/>
                                              </p:stCondLst>
                                            </p:cTn>
                                            <p:tgtEl>
                                              <p:spTgt spid="328"/>
                                            </p:tgtEl>
                                            <p:attrNameLst>
                                              <p:attrName>style.visibility</p:attrName>
                                            </p:attrNameLst>
                                          </p:cBhvr>
                                          <p:to>
                                            <p:strVal val="visible"/>
                                          </p:to>
                                        </p:set>
                                        <p:animScale>
                                          <p:cBhvr>
                                            <p:cTn id="104"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328"/>
                                            </p:tgtEl>
                                            <p:attrNameLst>
                                              <p:attrName>ppt_x</p:attrName>
                                              <p:attrName>ppt_y</p:attrName>
                                            </p:attrNameLst>
                                          </p:cBhvr>
                                        </p:animMotion>
                                        <p:animEffect transition="in" filter="fade">
                                          <p:cBhvr>
                                            <p:cTn id="106" dur="1000"/>
                                            <p:tgtEl>
                                              <p:spTgt spid="328"/>
                                            </p:tgtEl>
                                          </p:cBhvr>
                                        </p:animEffect>
                                      </p:childTnLst>
                                    </p:cTn>
                                  </p:par>
                                  <p:par>
                                    <p:cTn id="107" presetID="42" presetClass="entr" presetSubtype="0" fill="hold" nodeType="with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fade">
                                          <p:cBhvr>
                                            <p:cTn id="109" dur="1000"/>
                                            <p:tgtEl>
                                              <p:spTgt spid="124"/>
                                            </p:tgtEl>
                                          </p:cBhvr>
                                        </p:animEffect>
                                        <p:anim calcmode="lin" valueType="num">
                                          <p:cBhvr>
                                            <p:cTn id="110" dur="1000" fill="hold"/>
                                            <p:tgtEl>
                                              <p:spTgt spid="124"/>
                                            </p:tgtEl>
                                            <p:attrNameLst>
                                              <p:attrName>ppt_x</p:attrName>
                                            </p:attrNameLst>
                                          </p:cBhvr>
                                          <p:tavLst>
                                            <p:tav tm="0">
                                              <p:val>
                                                <p:strVal val="#ppt_x"/>
                                              </p:val>
                                            </p:tav>
                                            <p:tav tm="100000">
                                              <p:val>
                                                <p:strVal val="#ppt_x"/>
                                              </p:val>
                                            </p:tav>
                                          </p:tavLst>
                                        </p:anim>
                                        <p:anim calcmode="lin" valueType="num">
                                          <p:cBhvr>
                                            <p:cTn id="111"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05</a:t>
            </a:r>
            <a:endPar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173" name="TextBox 54"/>
          <p:cNvSpPr txBox="1"/>
          <p:nvPr/>
        </p:nvSpPr>
        <p:spPr>
          <a:xfrm>
            <a:off x="4891988"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微软雅黑" panose="020B0503020204020204" pitchFamily="34" charset="-122"/>
                <a:ea typeface="微软雅黑" panose="020B0503020204020204" pitchFamily="34" charset="-122"/>
              </a:rPr>
              <a:t>融资和财务分析</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111" name="TextBox 54"/>
          <p:cNvSpPr txBox="1"/>
          <p:nvPr/>
        </p:nvSpPr>
        <p:spPr>
          <a:xfrm>
            <a:off x="4929061"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微软雅黑" panose="020B0503020204020204" pitchFamily="34" charset="-122"/>
                <a:ea typeface="微软雅黑" panose="020B0503020204020204" pitchFamily="34" charset="-122"/>
              </a:rPr>
              <a:t>Part five</a:t>
            </a:r>
            <a:endParaRPr lang="zh-CN" altLang="en-US" sz="1200" b="1" dirty="0">
              <a:solidFill>
                <a:srgbClr val="40CDAC"/>
              </a:solidFill>
              <a:latin typeface="微软雅黑" panose="020B0503020204020204" pitchFamily="34" charset="-122"/>
              <a:ea typeface="微软雅黑" panose="020B0503020204020204" pitchFamily="34"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114"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849476" y="3578714"/>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5599857">
            <a:off x="5956126" y="5041683"/>
            <a:ext cx="210340" cy="2392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5845295" y="4280609"/>
            <a:ext cx="306263" cy="348332"/>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65"/>
          <p:cNvSpPr txBox="1">
            <a:spLocks noChangeArrowheads="1"/>
          </p:cNvSpPr>
          <p:nvPr/>
        </p:nvSpPr>
        <p:spPr bwMode="auto">
          <a:xfrm>
            <a:off x="6223001" y="3636706"/>
            <a:ext cx="1050897" cy="3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融资方案</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TextBox 66"/>
          <p:cNvSpPr txBox="1">
            <a:spLocks noChangeArrowheads="1"/>
          </p:cNvSpPr>
          <p:nvPr/>
        </p:nvSpPr>
        <p:spPr bwMode="auto">
          <a:xfrm>
            <a:off x="6248196" y="4334217"/>
            <a:ext cx="1025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费用预算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TextBox 15"/>
          <p:cNvSpPr txBox="1">
            <a:spLocks noChangeArrowheads="1"/>
          </p:cNvSpPr>
          <p:nvPr/>
        </p:nvSpPr>
        <p:spPr bwMode="auto">
          <a:xfrm>
            <a:off x="6248196" y="5040741"/>
            <a:ext cx="1123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未来规划</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39"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ministrator\Desktop\56d684a0446de.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7563540" y="5730139"/>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7" descr="C:\Users\Administrator\Desktop\56d684a0446de.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90" name="图片 89"/>
          <p:cNvPicPr>
            <a:picLocks noChangeAspect="1"/>
          </p:cNvPicPr>
          <p:nvPr/>
        </p:nvPicPr>
        <p:blipFill rotWithShape="1">
          <a:blip r:embed="rId15">
            <a:extLst>
              <a:ext uri="{28A0092B-C50C-407E-A947-70E740481C1C}">
                <a14:useLocalDpi xmlns:a14="http://schemas.microsoft.com/office/drawing/2010/main" val="0"/>
              </a:ext>
            </a:extLst>
          </a:blip>
          <a:srcRect t="42112"/>
          <a:stretch>
            <a:fillRect/>
          </a:stretch>
        </p:blipFill>
        <p:spPr>
          <a:xfrm>
            <a:off x="4679134" y="0"/>
            <a:ext cx="4850598" cy="1866222"/>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childTnLst>
                              </p:cTn>
                            </p:par>
                            <p:par>
                              <p:cTn id="54" fill="hold">
                                <p:stCondLst>
                                  <p:cond delay="3050"/>
                                </p:stCondLst>
                                <p:childTnLst>
                                  <p:par>
                                    <p:cTn id="55" presetID="2" presetClass="entr" presetSubtype="8" fill="hold" grpId="0" nodeType="afterEffect" p14:presetBounceEnd="66000">
                                      <p:stCondLst>
                                        <p:cond delay="0"/>
                                      </p:stCondLst>
                                      <p:childTnLst>
                                        <p:set>
                                          <p:cBhvr>
                                            <p:cTn id="56" dur="1" fill="hold">
                                              <p:stCondLst>
                                                <p:cond delay="0"/>
                                              </p:stCondLst>
                                            </p:cTn>
                                            <p:tgtEl>
                                              <p:spTgt spid="127"/>
                                            </p:tgtEl>
                                            <p:attrNameLst>
                                              <p:attrName>style.visibility</p:attrName>
                                            </p:attrNameLst>
                                          </p:cBhvr>
                                          <p:to>
                                            <p:strVal val="visible"/>
                                          </p:to>
                                        </p:set>
                                        <p:anim calcmode="lin" valueType="num" p14:bounceEnd="66000">
                                          <p:cBhvr additive="base">
                                            <p:cTn id="57" dur="300" fill="hold"/>
                                            <p:tgtEl>
                                              <p:spTgt spid="127"/>
                                            </p:tgtEl>
                                            <p:attrNameLst>
                                              <p:attrName>ppt_x</p:attrName>
                                            </p:attrNameLst>
                                          </p:cBhvr>
                                          <p:tavLst>
                                            <p:tav tm="0">
                                              <p:val>
                                                <p:strVal val="0-#ppt_w/2"/>
                                              </p:val>
                                            </p:tav>
                                            <p:tav tm="100000">
                                              <p:val>
                                                <p:strVal val="#ppt_x"/>
                                              </p:val>
                                            </p:tav>
                                          </p:tavLst>
                                        </p:anim>
                                        <p:anim calcmode="lin" valueType="num" p14:bounceEnd="66000">
                                          <p:cBhvr additive="base">
                                            <p:cTn id="58" dur="300" fill="hold"/>
                                            <p:tgtEl>
                                              <p:spTgt spid="127"/>
                                            </p:tgtEl>
                                            <p:attrNameLst>
                                              <p:attrName>ppt_y</p:attrName>
                                            </p:attrNameLst>
                                          </p:cBhvr>
                                          <p:tavLst>
                                            <p:tav tm="0">
                                              <p:val>
                                                <p:strVal val="#ppt_y"/>
                                              </p:val>
                                            </p:tav>
                                            <p:tav tm="100000">
                                              <p:val>
                                                <p:strVal val="#ppt_y"/>
                                              </p:val>
                                            </p:tav>
                                          </p:tavLst>
                                        </p:anim>
                                      </p:childTnLst>
                                    </p:cTn>
                                  </p:par>
                                </p:childTnLst>
                              </p:cTn>
                            </p:par>
                            <p:par>
                              <p:cTn id="59" fill="hold">
                                <p:stCondLst>
                                  <p:cond delay="3550"/>
                                </p:stCondLst>
                                <p:childTnLst>
                                  <p:par>
                                    <p:cTn id="60" presetID="2" presetClass="entr" presetSubtype="8" fill="hold" grpId="0" nodeType="afterEffect" p14:presetBounceEnd="66000">
                                      <p:stCondLst>
                                        <p:cond delay="0"/>
                                      </p:stCondLst>
                                      <p:childTnLst>
                                        <p:set>
                                          <p:cBhvr>
                                            <p:cTn id="61" dur="1" fill="hold">
                                              <p:stCondLst>
                                                <p:cond delay="0"/>
                                              </p:stCondLst>
                                            </p:cTn>
                                            <p:tgtEl>
                                              <p:spTgt spid="128"/>
                                            </p:tgtEl>
                                            <p:attrNameLst>
                                              <p:attrName>style.visibility</p:attrName>
                                            </p:attrNameLst>
                                          </p:cBhvr>
                                          <p:to>
                                            <p:strVal val="visible"/>
                                          </p:to>
                                        </p:set>
                                        <p:anim calcmode="lin" valueType="num" p14:bounceEnd="66000">
                                          <p:cBhvr additive="base">
                                            <p:cTn id="62" dur="300" fill="hold"/>
                                            <p:tgtEl>
                                              <p:spTgt spid="128"/>
                                            </p:tgtEl>
                                            <p:attrNameLst>
                                              <p:attrName>ppt_x</p:attrName>
                                            </p:attrNameLst>
                                          </p:cBhvr>
                                          <p:tavLst>
                                            <p:tav tm="0">
                                              <p:val>
                                                <p:strVal val="0-#ppt_w/2"/>
                                              </p:val>
                                            </p:tav>
                                            <p:tav tm="100000">
                                              <p:val>
                                                <p:strVal val="#ppt_x"/>
                                              </p:val>
                                            </p:tav>
                                          </p:tavLst>
                                        </p:anim>
                                        <p:anim calcmode="lin" valueType="num" p14:bounceEnd="66000">
                                          <p:cBhvr additive="base">
                                            <p:cTn id="63" dur="300" fill="hold"/>
                                            <p:tgtEl>
                                              <p:spTgt spid="128"/>
                                            </p:tgtEl>
                                            <p:attrNameLst>
                                              <p:attrName>ppt_y</p:attrName>
                                            </p:attrNameLst>
                                          </p:cBhvr>
                                          <p:tavLst>
                                            <p:tav tm="0">
                                              <p:val>
                                                <p:strVal val="#ppt_y"/>
                                              </p:val>
                                            </p:tav>
                                            <p:tav tm="100000">
                                              <p:val>
                                                <p:strVal val="#ppt_y"/>
                                              </p:val>
                                            </p:tav>
                                          </p:tavLst>
                                        </p:anim>
                                      </p:childTnLst>
                                    </p:cTn>
                                  </p:par>
                                </p:childTnLst>
                              </p:cTn>
                            </p:par>
                            <p:par>
                              <p:cTn id="64" fill="hold">
                                <p:stCondLst>
                                  <p:cond delay="4050"/>
                                </p:stCondLst>
                                <p:childTnLst>
                                  <p:par>
                                    <p:cTn id="65" presetID="2" presetClass="entr" presetSubtype="8" fill="hold" grpId="0" nodeType="afterEffect" p14:presetBounceEnd="66000">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14:bounceEnd="66000">
                                          <p:cBhvr additive="base">
                                            <p:cTn id="67" dur="300" fill="hold"/>
                                            <p:tgtEl>
                                              <p:spTgt spid="135"/>
                                            </p:tgtEl>
                                            <p:attrNameLst>
                                              <p:attrName>ppt_x</p:attrName>
                                            </p:attrNameLst>
                                          </p:cBhvr>
                                          <p:tavLst>
                                            <p:tav tm="0">
                                              <p:val>
                                                <p:strVal val="0-#ppt_w/2"/>
                                              </p:val>
                                            </p:tav>
                                            <p:tav tm="100000">
                                              <p:val>
                                                <p:strVal val="#ppt_x"/>
                                              </p:val>
                                            </p:tav>
                                          </p:tavLst>
                                        </p:anim>
                                        <p:anim calcmode="lin" valueType="num" p14:bounceEnd="66000">
                                          <p:cBhvr additive="base">
                                            <p:cTn id="68" dur="300" fill="hold"/>
                                            <p:tgtEl>
                                              <p:spTgt spid="135"/>
                                            </p:tgtEl>
                                            <p:attrNameLst>
                                              <p:attrName>ppt_y</p:attrName>
                                            </p:attrNameLst>
                                          </p:cBhvr>
                                          <p:tavLst>
                                            <p:tav tm="0">
                                              <p:val>
                                                <p:strVal val="#ppt_y"/>
                                              </p:val>
                                            </p:tav>
                                            <p:tav tm="100000">
                                              <p:val>
                                                <p:strVal val="#ppt_y"/>
                                              </p:val>
                                            </p:tav>
                                          </p:tavLst>
                                        </p:anim>
                                      </p:childTnLst>
                                    </p:cTn>
                                  </p:par>
                                  <p:par>
                                    <p:cTn id="69" presetID="52"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Scale>
                                          <p:cBhvr>
                                            <p:cTn id="7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39"/>
                                            </p:tgtEl>
                                            <p:attrNameLst>
                                              <p:attrName>ppt_x</p:attrName>
                                              <p:attrName>ppt_y</p:attrName>
                                            </p:attrNameLst>
                                          </p:cBhvr>
                                        </p:animMotion>
                                        <p:animEffect transition="in" filter="fade">
                                          <p:cBhvr>
                                            <p:cTn id="73" dur="1000"/>
                                            <p:tgtEl>
                                              <p:spTgt spid="139"/>
                                            </p:tgtEl>
                                          </p:cBhvr>
                                        </p:animEffect>
                                      </p:childTnLst>
                                    </p:cTn>
                                  </p:par>
                                  <p:par>
                                    <p:cTn id="74" presetID="52" presetClass="entr" presetSubtype="0" fill="hold" nodeType="withEffect">
                                      <p:stCondLst>
                                        <p:cond delay="300"/>
                                      </p:stCondLst>
                                      <p:childTnLst>
                                        <p:set>
                                          <p:cBhvr>
                                            <p:cTn id="75" dur="1" fill="hold">
                                              <p:stCondLst>
                                                <p:cond delay="0"/>
                                              </p:stCondLst>
                                            </p:cTn>
                                            <p:tgtEl>
                                              <p:spTgt spid="140"/>
                                            </p:tgtEl>
                                            <p:attrNameLst>
                                              <p:attrName>style.visibility</p:attrName>
                                            </p:attrNameLst>
                                          </p:cBhvr>
                                          <p:to>
                                            <p:strVal val="visible"/>
                                          </p:to>
                                        </p:set>
                                        <p:animScale>
                                          <p:cBhvr>
                                            <p:cTn id="7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40"/>
                                            </p:tgtEl>
                                            <p:attrNameLst>
                                              <p:attrName>ppt_x</p:attrName>
                                              <p:attrName>ppt_y</p:attrName>
                                            </p:attrNameLst>
                                          </p:cBhvr>
                                        </p:animMotion>
                                        <p:animEffect transition="in" filter="fade">
                                          <p:cBhvr>
                                            <p:cTn id="78" dur="1000"/>
                                            <p:tgtEl>
                                              <p:spTgt spid="140"/>
                                            </p:tgtEl>
                                          </p:cBhvr>
                                        </p:animEffect>
                                      </p:childTnLst>
                                    </p:cTn>
                                  </p:par>
                                  <p:par>
                                    <p:cTn id="79" presetID="52" presetClass="entr" presetSubtype="0" fill="hold" nodeType="withEffect">
                                      <p:stCondLst>
                                        <p:cond delay="500"/>
                                      </p:stCondLst>
                                      <p:childTnLst>
                                        <p:set>
                                          <p:cBhvr>
                                            <p:cTn id="80" dur="1" fill="hold">
                                              <p:stCondLst>
                                                <p:cond delay="0"/>
                                              </p:stCondLst>
                                            </p:cTn>
                                            <p:tgtEl>
                                              <p:spTgt spid="141"/>
                                            </p:tgtEl>
                                            <p:attrNameLst>
                                              <p:attrName>style.visibility</p:attrName>
                                            </p:attrNameLst>
                                          </p:cBhvr>
                                          <p:to>
                                            <p:strVal val="visible"/>
                                          </p:to>
                                        </p:set>
                                        <p:animScale>
                                          <p:cBhvr>
                                            <p:cTn id="8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41"/>
                                            </p:tgtEl>
                                            <p:attrNameLst>
                                              <p:attrName>ppt_x</p:attrName>
                                              <p:attrName>ppt_y</p:attrName>
                                            </p:attrNameLst>
                                          </p:cBhvr>
                                        </p:animMotion>
                                        <p:animEffect transition="in" filter="fade">
                                          <p:cBhvr>
                                            <p:cTn id="8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childTnLst>
                              </p:cTn>
                            </p:par>
                            <p:par>
                              <p:cTn id="54" fill="hold">
                                <p:stCondLst>
                                  <p:cond delay="3050"/>
                                </p:stCondLst>
                                <p:childTnLst>
                                  <p:par>
                                    <p:cTn id="55" presetID="2" presetClass="entr" presetSubtype="8" fill="hold" grpId="0" nodeType="afterEffect">
                                      <p:stCondLst>
                                        <p:cond delay="0"/>
                                      </p:stCondLst>
                                      <p:childTnLst>
                                        <p:set>
                                          <p:cBhvr>
                                            <p:cTn id="56" dur="1" fill="hold">
                                              <p:stCondLst>
                                                <p:cond delay="0"/>
                                              </p:stCondLst>
                                            </p:cTn>
                                            <p:tgtEl>
                                              <p:spTgt spid="127"/>
                                            </p:tgtEl>
                                            <p:attrNameLst>
                                              <p:attrName>style.visibility</p:attrName>
                                            </p:attrNameLst>
                                          </p:cBhvr>
                                          <p:to>
                                            <p:strVal val="visible"/>
                                          </p:to>
                                        </p:set>
                                        <p:anim calcmode="lin" valueType="num">
                                          <p:cBhvr additive="base">
                                            <p:cTn id="57" dur="300" fill="hold"/>
                                            <p:tgtEl>
                                              <p:spTgt spid="127"/>
                                            </p:tgtEl>
                                            <p:attrNameLst>
                                              <p:attrName>ppt_x</p:attrName>
                                            </p:attrNameLst>
                                          </p:cBhvr>
                                          <p:tavLst>
                                            <p:tav tm="0">
                                              <p:val>
                                                <p:strVal val="0-#ppt_w/2"/>
                                              </p:val>
                                            </p:tav>
                                            <p:tav tm="100000">
                                              <p:val>
                                                <p:strVal val="#ppt_x"/>
                                              </p:val>
                                            </p:tav>
                                          </p:tavLst>
                                        </p:anim>
                                        <p:anim calcmode="lin" valueType="num">
                                          <p:cBhvr additive="base">
                                            <p:cTn id="58" dur="300" fill="hold"/>
                                            <p:tgtEl>
                                              <p:spTgt spid="127"/>
                                            </p:tgtEl>
                                            <p:attrNameLst>
                                              <p:attrName>ppt_y</p:attrName>
                                            </p:attrNameLst>
                                          </p:cBhvr>
                                          <p:tavLst>
                                            <p:tav tm="0">
                                              <p:val>
                                                <p:strVal val="#ppt_y"/>
                                              </p:val>
                                            </p:tav>
                                            <p:tav tm="100000">
                                              <p:val>
                                                <p:strVal val="#ppt_y"/>
                                              </p:val>
                                            </p:tav>
                                          </p:tavLst>
                                        </p:anim>
                                      </p:childTnLst>
                                    </p:cTn>
                                  </p:par>
                                </p:childTnLst>
                              </p:cTn>
                            </p:par>
                            <p:par>
                              <p:cTn id="59" fill="hold">
                                <p:stCondLst>
                                  <p:cond delay="3550"/>
                                </p:stCondLst>
                                <p:childTnLst>
                                  <p:par>
                                    <p:cTn id="60" presetID="2" presetClass="entr" presetSubtype="8"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300" fill="hold"/>
                                            <p:tgtEl>
                                              <p:spTgt spid="128"/>
                                            </p:tgtEl>
                                            <p:attrNameLst>
                                              <p:attrName>ppt_x</p:attrName>
                                            </p:attrNameLst>
                                          </p:cBhvr>
                                          <p:tavLst>
                                            <p:tav tm="0">
                                              <p:val>
                                                <p:strVal val="0-#ppt_w/2"/>
                                              </p:val>
                                            </p:tav>
                                            <p:tav tm="100000">
                                              <p:val>
                                                <p:strVal val="#ppt_x"/>
                                              </p:val>
                                            </p:tav>
                                          </p:tavLst>
                                        </p:anim>
                                        <p:anim calcmode="lin" valueType="num">
                                          <p:cBhvr additive="base">
                                            <p:cTn id="63" dur="300" fill="hold"/>
                                            <p:tgtEl>
                                              <p:spTgt spid="128"/>
                                            </p:tgtEl>
                                            <p:attrNameLst>
                                              <p:attrName>ppt_y</p:attrName>
                                            </p:attrNameLst>
                                          </p:cBhvr>
                                          <p:tavLst>
                                            <p:tav tm="0">
                                              <p:val>
                                                <p:strVal val="#ppt_y"/>
                                              </p:val>
                                            </p:tav>
                                            <p:tav tm="100000">
                                              <p:val>
                                                <p:strVal val="#ppt_y"/>
                                              </p:val>
                                            </p:tav>
                                          </p:tavLst>
                                        </p:anim>
                                      </p:childTnLst>
                                    </p:cTn>
                                  </p:par>
                                </p:childTnLst>
                              </p:cTn>
                            </p:par>
                            <p:par>
                              <p:cTn id="64" fill="hold">
                                <p:stCondLst>
                                  <p:cond delay="4050"/>
                                </p:stCondLst>
                                <p:childTnLst>
                                  <p:par>
                                    <p:cTn id="65" presetID="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00" fill="hold"/>
                                            <p:tgtEl>
                                              <p:spTgt spid="135"/>
                                            </p:tgtEl>
                                            <p:attrNameLst>
                                              <p:attrName>ppt_x</p:attrName>
                                            </p:attrNameLst>
                                          </p:cBhvr>
                                          <p:tavLst>
                                            <p:tav tm="0">
                                              <p:val>
                                                <p:strVal val="0-#ppt_w/2"/>
                                              </p:val>
                                            </p:tav>
                                            <p:tav tm="100000">
                                              <p:val>
                                                <p:strVal val="#ppt_x"/>
                                              </p:val>
                                            </p:tav>
                                          </p:tavLst>
                                        </p:anim>
                                        <p:anim calcmode="lin" valueType="num">
                                          <p:cBhvr additive="base">
                                            <p:cTn id="68" dur="300" fill="hold"/>
                                            <p:tgtEl>
                                              <p:spTgt spid="135"/>
                                            </p:tgtEl>
                                            <p:attrNameLst>
                                              <p:attrName>ppt_y</p:attrName>
                                            </p:attrNameLst>
                                          </p:cBhvr>
                                          <p:tavLst>
                                            <p:tav tm="0">
                                              <p:val>
                                                <p:strVal val="#ppt_y"/>
                                              </p:val>
                                            </p:tav>
                                            <p:tav tm="100000">
                                              <p:val>
                                                <p:strVal val="#ppt_y"/>
                                              </p:val>
                                            </p:tav>
                                          </p:tavLst>
                                        </p:anim>
                                      </p:childTnLst>
                                    </p:cTn>
                                  </p:par>
                                  <p:par>
                                    <p:cTn id="69" presetID="52"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Scale>
                                          <p:cBhvr>
                                            <p:cTn id="7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39"/>
                                            </p:tgtEl>
                                            <p:attrNameLst>
                                              <p:attrName>ppt_x</p:attrName>
                                              <p:attrName>ppt_y</p:attrName>
                                            </p:attrNameLst>
                                          </p:cBhvr>
                                        </p:animMotion>
                                        <p:animEffect transition="in" filter="fade">
                                          <p:cBhvr>
                                            <p:cTn id="73" dur="1000"/>
                                            <p:tgtEl>
                                              <p:spTgt spid="139"/>
                                            </p:tgtEl>
                                          </p:cBhvr>
                                        </p:animEffect>
                                      </p:childTnLst>
                                    </p:cTn>
                                  </p:par>
                                  <p:par>
                                    <p:cTn id="74" presetID="52" presetClass="entr" presetSubtype="0" fill="hold" nodeType="withEffect">
                                      <p:stCondLst>
                                        <p:cond delay="300"/>
                                      </p:stCondLst>
                                      <p:childTnLst>
                                        <p:set>
                                          <p:cBhvr>
                                            <p:cTn id="75" dur="1" fill="hold">
                                              <p:stCondLst>
                                                <p:cond delay="0"/>
                                              </p:stCondLst>
                                            </p:cTn>
                                            <p:tgtEl>
                                              <p:spTgt spid="140"/>
                                            </p:tgtEl>
                                            <p:attrNameLst>
                                              <p:attrName>style.visibility</p:attrName>
                                            </p:attrNameLst>
                                          </p:cBhvr>
                                          <p:to>
                                            <p:strVal val="visible"/>
                                          </p:to>
                                        </p:set>
                                        <p:animScale>
                                          <p:cBhvr>
                                            <p:cTn id="7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40"/>
                                            </p:tgtEl>
                                            <p:attrNameLst>
                                              <p:attrName>ppt_x</p:attrName>
                                              <p:attrName>ppt_y</p:attrName>
                                            </p:attrNameLst>
                                          </p:cBhvr>
                                        </p:animMotion>
                                        <p:animEffect transition="in" filter="fade">
                                          <p:cBhvr>
                                            <p:cTn id="78" dur="1000"/>
                                            <p:tgtEl>
                                              <p:spTgt spid="140"/>
                                            </p:tgtEl>
                                          </p:cBhvr>
                                        </p:animEffect>
                                      </p:childTnLst>
                                    </p:cTn>
                                  </p:par>
                                  <p:par>
                                    <p:cTn id="79" presetID="52" presetClass="entr" presetSubtype="0" fill="hold" nodeType="withEffect">
                                      <p:stCondLst>
                                        <p:cond delay="500"/>
                                      </p:stCondLst>
                                      <p:childTnLst>
                                        <p:set>
                                          <p:cBhvr>
                                            <p:cTn id="80" dur="1" fill="hold">
                                              <p:stCondLst>
                                                <p:cond delay="0"/>
                                              </p:stCondLst>
                                            </p:cTn>
                                            <p:tgtEl>
                                              <p:spTgt spid="141"/>
                                            </p:tgtEl>
                                            <p:attrNameLst>
                                              <p:attrName>style.visibility</p:attrName>
                                            </p:attrNameLst>
                                          </p:cBhvr>
                                          <p:to>
                                            <p:strVal val="visible"/>
                                          </p:to>
                                        </p:set>
                                        <p:animScale>
                                          <p:cBhvr>
                                            <p:cTn id="8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41"/>
                                            </p:tgtEl>
                                            <p:attrNameLst>
                                              <p:attrName>ppt_x</p:attrName>
                                              <p:attrName>ppt_y</p:attrName>
                                            </p:attrNameLst>
                                          </p:cBhvr>
                                        </p:animMotion>
                                        <p:animEffect transition="in" filter="fade">
                                          <p:cBhvr>
                                            <p:cTn id="8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3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043579" y="1536809"/>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flipH="1">
            <a:off x="1992212" y="1432083"/>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48" name="矩形 247"/>
          <p:cNvSpPr/>
          <p:nvPr/>
        </p:nvSpPr>
        <p:spPr>
          <a:xfrm rot="16200000">
            <a:off x="5161872" y="150918"/>
            <a:ext cx="1774475" cy="9703631"/>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nvGrpSpPr>
          <p:cNvPr id="150" name="Group 5"/>
          <p:cNvGrpSpPr/>
          <p:nvPr/>
        </p:nvGrpSpPr>
        <p:grpSpPr>
          <a:xfrm>
            <a:off x="2401309" y="4461855"/>
            <a:ext cx="379414" cy="354993"/>
            <a:chOff x="6964363" y="2108200"/>
            <a:chExt cx="690562" cy="646113"/>
          </a:xfrm>
          <a:solidFill>
            <a:schemeClr val="bg1"/>
          </a:solidFill>
        </p:grpSpPr>
        <p:sp>
          <p:nvSpPr>
            <p:cNvPr id="151"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52"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53" name="Group 10"/>
          <p:cNvGrpSpPr/>
          <p:nvPr/>
        </p:nvGrpSpPr>
        <p:grpSpPr>
          <a:xfrm>
            <a:off x="4118746" y="4475477"/>
            <a:ext cx="342158" cy="341371"/>
            <a:chOff x="4594225" y="2119313"/>
            <a:chExt cx="690563" cy="688975"/>
          </a:xfrm>
          <a:solidFill>
            <a:schemeClr val="bg1"/>
          </a:solidFill>
        </p:grpSpPr>
        <p:sp>
          <p:nvSpPr>
            <p:cNvPr id="154"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55"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56"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57" name="Group 25"/>
          <p:cNvGrpSpPr/>
          <p:nvPr/>
        </p:nvGrpSpPr>
        <p:grpSpPr>
          <a:xfrm>
            <a:off x="7472431" y="4471517"/>
            <a:ext cx="345331" cy="345331"/>
            <a:chOff x="2005013" y="1077913"/>
            <a:chExt cx="688975" cy="688975"/>
          </a:xfrm>
          <a:solidFill>
            <a:schemeClr val="bg1"/>
          </a:solidFill>
        </p:grpSpPr>
        <p:sp>
          <p:nvSpPr>
            <p:cNvPr id="158"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59"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60" name="Freeform 286"/>
          <p:cNvSpPr>
            <a:spLocks noEditPoints="1"/>
          </p:cNvSpPr>
          <p:nvPr/>
        </p:nvSpPr>
        <p:spPr bwMode="auto">
          <a:xfrm>
            <a:off x="5798927" y="448057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61" name="Group 32"/>
          <p:cNvGrpSpPr/>
          <p:nvPr/>
        </p:nvGrpSpPr>
        <p:grpSpPr>
          <a:xfrm>
            <a:off x="9155784" y="4492142"/>
            <a:ext cx="399003" cy="324706"/>
            <a:chOff x="5245100" y="5103813"/>
            <a:chExt cx="690563" cy="561975"/>
          </a:xfrm>
          <a:solidFill>
            <a:schemeClr val="bg1"/>
          </a:solidFill>
        </p:grpSpPr>
        <p:sp>
          <p:nvSpPr>
            <p:cNvPr id="162"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63"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68" name="TextBox 47"/>
          <p:cNvSpPr txBox="1">
            <a:spLocks noChangeArrowheads="1"/>
          </p:cNvSpPr>
          <p:nvPr/>
        </p:nvSpPr>
        <p:spPr bwMode="auto">
          <a:xfrm>
            <a:off x="1566691" y="5013347"/>
            <a:ext cx="1842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项目背景和</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市场现状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9" name="TextBox 48"/>
          <p:cNvSpPr txBox="1">
            <a:spLocks noChangeArrowheads="1"/>
          </p:cNvSpPr>
          <p:nvPr/>
        </p:nvSpPr>
        <p:spPr bwMode="auto">
          <a:xfrm>
            <a:off x="3498201" y="5013292"/>
            <a:ext cx="1599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产品和运营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0" name="TextBox 55"/>
          <p:cNvSpPr txBox="1">
            <a:spLocks noChangeArrowheads="1"/>
          </p:cNvSpPr>
          <p:nvPr/>
        </p:nvSpPr>
        <p:spPr bwMode="auto">
          <a:xfrm>
            <a:off x="5136713" y="5013292"/>
            <a:ext cx="1576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盈利模式和</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1" name="TextBox 56"/>
          <p:cNvSpPr txBox="1">
            <a:spLocks noChangeArrowheads="1"/>
          </p:cNvSpPr>
          <p:nvPr/>
        </p:nvSpPr>
        <p:spPr bwMode="auto">
          <a:xfrm>
            <a:off x="6560060" y="5013347"/>
            <a:ext cx="226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团队和优势</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资源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2" name="TextBox 57"/>
          <p:cNvSpPr txBox="1">
            <a:spLocks noChangeArrowheads="1"/>
          </p:cNvSpPr>
          <p:nvPr/>
        </p:nvSpPr>
        <p:spPr bwMode="auto">
          <a:xfrm>
            <a:off x="8612252" y="5028792"/>
            <a:ext cx="17852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融资方案和</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财务分析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3" name="TextBox 54"/>
          <p:cNvSpPr txBox="1"/>
          <p:nvPr/>
        </p:nvSpPr>
        <p:spPr>
          <a:xfrm>
            <a:off x="7152306" y="1489524"/>
            <a:ext cx="1879388" cy="636516"/>
          </a:xfrm>
          <a:prstGeom prst="rect">
            <a:avLst/>
          </a:prstGeom>
          <a:noFill/>
        </p:spPr>
        <p:txBody>
          <a:bodyPr wrap="square" rIns="144000" bIns="36000" numCol="1" spcCol="360000" rtlCol="0">
            <a:spAutoFit/>
          </a:bodyPr>
          <a:lstStyle/>
          <a:p>
            <a:pPr algn="r"/>
            <a:r>
              <a:rPr lang="zh-CN" altLang="en-US" sz="3600" dirty="0">
                <a:solidFill>
                  <a:schemeClr val="bg1">
                    <a:lumMod val="65000"/>
                  </a:schemeClr>
                </a:solidFill>
                <a:latin typeface="微软雅黑" panose="020B0503020204020204" pitchFamily="34" charset="-122"/>
                <a:ea typeface="微软雅黑" panose="020B0503020204020204" pitchFamily="34" charset="-122"/>
              </a:rPr>
              <a:t>目  录</a:t>
            </a:r>
            <a:endParaRPr lang="id-ID" sz="3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5" name="文本框 3"/>
          <p:cNvSpPr txBox="1"/>
          <p:nvPr/>
        </p:nvSpPr>
        <p:spPr>
          <a:xfrm>
            <a:off x="4747704" y="472233"/>
            <a:ext cx="4283990" cy="1200329"/>
          </a:xfrm>
          <a:prstGeom prst="rect">
            <a:avLst/>
          </a:prstGeom>
          <a:noFill/>
          <a:effectLst/>
        </p:spPr>
        <p:txBody>
          <a:bodyPr wrap="square" rtlCol="0">
            <a:spAutoFit/>
          </a:bodyPr>
          <a:lstStyle/>
          <a:p>
            <a:pPr algn="r"/>
            <a:r>
              <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CONTENTS</a:t>
            </a:r>
            <a:endPar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pic>
        <p:nvPicPr>
          <p:cNvPr id="249"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8703710" y="3110088"/>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3441336" y="5572734"/>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710651" y="336744"/>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100" name="图片 99"/>
          <p:cNvPicPr>
            <a:picLocks noChangeAspect="1"/>
          </p:cNvPicPr>
          <p:nvPr/>
        </p:nvPicPr>
        <p:blipFill rotWithShape="1">
          <a:blip r:embed="rId9">
            <a:extLst>
              <a:ext uri="{28A0092B-C50C-407E-A947-70E740481C1C}">
                <a14:useLocalDpi xmlns:a14="http://schemas.microsoft.com/office/drawing/2010/main" val="0"/>
              </a:ext>
            </a:extLst>
          </a:blip>
          <a:srcRect b="61590"/>
          <a:stretch>
            <a:fillRect/>
          </a:stretch>
        </p:blipFill>
        <p:spPr>
          <a:xfrm>
            <a:off x="4679134" y="5626781"/>
            <a:ext cx="4850598" cy="1238253"/>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0-#ppt_w/2"/>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childTnLst>
                              </p:cTn>
                            </p:par>
                            <p:par>
                              <p:cTn id="29" fill="hold">
                                <p:stCondLst>
                                  <p:cond delay="1850"/>
                                </p:stCondLst>
                                <p:childTnLst>
                                  <p:par>
                                    <p:cTn id="30" presetID="2" presetClass="entr" presetSubtype="4" fill="hold" grpId="0" nodeType="afterEffect" p14:presetBounceEnd="68000">
                                      <p:stCondLst>
                                        <p:cond delay="0"/>
                                      </p:stCondLst>
                                      <p:childTnLst>
                                        <p:set>
                                          <p:cBhvr>
                                            <p:cTn id="31" dur="1" fill="hold">
                                              <p:stCondLst>
                                                <p:cond delay="0"/>
                                              </p:stCondLst>
                                            </p:cTn>
                                            <p:tgtEl>
                                              <p:spTgt spid="248"/>
                                            </p:tgtEl>
                                            <p:attrNameLst>
                                              <p:attrName>style.visibility</p:attrName>
                                            </p:attrNameLst>
                                          </p:cBhvr>
                                          <p:to>
                                            <p:strVal val="visible"/>
                                          </p:to>
                                        </p:set>
                                        <p:anim calcmode="lin" valueType="num" p14:bounceEnd="68000">
                                          <p:cBhvr additive="base">
                                            <p:cTn id="32" dur="500" fill="hold"/>
                                            <p:tgtEl>
                                              <p:spTgt spid="248"/>
                                            </p:tgtEl>
                                            <p:attrNameLst>
                                              <p:attrName>ppt_x</p:attrName>
                                            </p:attrNameLst>
                                          </p:cBhvr>
                                          <p:tavLst>
                                            <p:tav tm="0">
                                              <p:val>
                                                <p:strVal val="#ppt_x"/>
                                              </p:val>
                                            </p:tav>
                                            <p:tav tm="100000">
                                              <p:val>
                                                <p:strVal val="#ppt_x"/>
                                              </p:val>
                                            </p:tav>
                                          </p:tavLst>
                                        </p:anim>
                                        <p:anim calcmode="lin" valueType="num" p14:bounceEnd="68000">
                                          <p:cBhvr additive="base">
                                            <p:cTn id="33" dur="500" fill="hold"/>
                                            <p:tgtEl>
                                              <p:spTgt spid="248"/>
                                            </p:tgtEl>
                                            <p:attrNameLst>
                                              <p:attrName>ppt_y</p:attrName>
                                            </p:attrNameLst>
                                          </p:cBhvr>
                                          <p:tavLst>
                                            <p:tav tm="0">
                                              <p:val>
                                                <p:strVal val="1+#ppt_h/2"/>
                                              </p:val>
                                            </p:tav>
                                            <p:tav tm="100000">
                                              <p:val>
                                                <p:strVal val="#ppt_y"/>
                                              </p:val>
                                            </p:tav>
                                          </p:tavLst>
                                        </p:anim>
                                      </p:childTnLst>
                                    </p:cTn>
                                  </p:par>
                                </p:childTnLst>
                              </p:cTn>
                            </p:par>
                            <p:par>
                              <p:cTn id="34" fill="hold">
                                <p:stCondLst>
                                  <p:cond delay="2350"/>
                                </p:stCondLst>
                                <p:childTnLst>
                                  <p:par>
                                    <p:cTn id="35" presetID="2" presetClass="entr" presetSubtype="8" fill="hold" nodeType="afterEffect" p14:presetBounceEnd="67000">
                                      <p:stCondLst>
                                        <p:cond delay="0"/>
                                      </p:stCondLst>
                                      <p:childTnLst>
                                        <p:set>
                                          <p:cBhvr>
                                            <p:cTn id="36" dur="1" fill="hold">
                                              <p:stCondLst>
                                                <p:cond delay="0"/>
                                              </p:stCondLst>
                                            </p:cTn>
                                            <p:tgtEl>
                                              <p:spTgt spid="161"/>
                                            </p:tgtEl>
                                            <p:attrNameLst>
                                              <p:attrName>style.visibility</p:attrName>
                                            </p:attrNameLst>
                                          </p:cBhvr>
                                          <p:to>
                                            <p:strVal val="visible"/>
                                          </p:to>
                                        </p:set>
                                        <p:anim calcmode="lin" valueType="num" p14:bounceEnd="67000">
                                          <p:cBhvr additive="base">
                                            <p:cTn id="37" dur="2000" fill="hold"/>
                                            <p:tgtEl>
                                              <p:spTgt spid="161"/>
                                            </p:tgtEl>
                                            <p:attrNameLst>
                                              <p:attrName>ppt_x</p:attrName>
                                            </p:attrNameLst>
                                          </p:cBhvr>
                                          <p:tavLst>
                                            <p:tav tm="0">
                                              <p:val>
                                                <p:strVal val="0-#ppt_w/2"/>
                                              </p:val>
                                            </p:tav>
                                            <p:tav tm="100000">
                                              <p:val>
                                                <p:strVal val="#ppt_x"/>
                                              </p:val>
                                            </p:tav>
                                          </p:tavLst>
                                        </p:anim>
                                        <p:anim calcmode="lin" valueType="num" p14:bounceEnd="67000">
                                          <p:cBhvr additive="base">
                                            <p:cTn id="38" dur="2000" fill="hold"/>
                                            <p:tgtEl>
                                              <p:spTgt spid="16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14:presetBounceEnd="67000">
                                      <p:stCondLst>
                                        <p:cond delay="0"/>
                                      </p:stCondLst>
                                      <p:childTnLst>
                                        <p:set>
                                          <p:cBhvr>
                                            <p:cTn id="40" dur="1" fill="hold">
                                              <p:stCondLst>
                                                <p:cond delay="0"/>
                                              </p:stCondLst>
                                            </p:cTn>
                                            <p:tgtEl>
                                              <p:spTgt spid="157"/>
                                            </p:tgtEl>
                                            <p:attrNameLst>
                                              <p:attrName>style.visibility</p:attrName>
                                            </p:attrNameLst>
                                          </p:cBhvr>
                                          <p:to>
                                            <p:strVal val="visible"/>
                                          </p:to>
                                        </p:set>
                                        <p:anim calcmode="lin" valueType="num" p14:bounceEnd="67000">
                                          <p:cBhvr additive="base">
                                            <p:cTn id="41" dur="2000" fill="hold"/>
                                            <p:tgtEl>
                                              <p:spTgt spid="157"/>
                                            </p:tgtEl>
                                            <p:attrNameLst>
                                              <p:attrName>ppt_x</p:attrName>
                                            </p:attrNameLst>
                                          </p:cBhvr>
                                          <p:tavLst>
                                            <p:tav tm="0">
                                              <p:val>
                                                <p:strVal val="0-#ppt_w/2"/>
                                              </p:val>
                                            </p:tav>
                                            <p:tav tm="100000">
                                              <p:val>
                                                <p:strVal val="#ppt_x"/>
                                              </p:val>
                                            </p:tav>
                                          </p:tavLst>
                                        </p:anim>
                                        <p:anim calcmode="lin" valueType="num" p14:bounceEnd="67000">
                                          <p:cBhvr additive="base">
                                            <p:cTn id="42" dur="2000" fill="hold"/>
                                            <p:tgtEl>
                                              <p:spTgt spid="15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67000">
                                      <p:stCondLst>
                                        <p:cond delay="0"/>
                                      </p:stCondLst>
                                      <p:childTnLst>
                                        <p:set>
                                          <p:cBhvr>
                                            <p:cTn id="44" dur="1" fill="hold">
                                              <p:stCondLst>
                                                <p:cond delay="0"/>
                                              </p:stCondLst>
                                            </p:cTn>
                                            <p:tgtEl>
                                              <p:spTgt spid="160"/>
                                            </p:tgtEl>
                                            <p:attrNameLst>
                                              <p:attrName>style.visibility</p:attrName>
                                            </p:attrNameLst>
                                          </p:cBhvr>
                                          <p:to>
                                            <p:strVal val="visible"/>
                                          </p:to>
                                        </p:set>
                                        <p:anim calcmode="lin" valueType="num" p14:bounceEnd="67000">
                                          <p:cBhvr additive="base">
                                            <p:cTn id="45" dur="2000" fill="hold"/>
                                            <p:tgtEl>
                                              <p:spTgt spid="160"/>
                                            </p:tgtEl>
                                            <p:attrNameLst>
                                              <p:attrName>ppt_x</p:attrName>
                                            </p:attrNameLst>
                                          </p:cBhvr>
                                          <p:tavLst>
                                            <p:tav tm="0">
                                              <p:val>
                                                <p:strVal val="0-#ppt_w/2"/>
                                              </p:val>
                                            </p:tav>
                                            <p:tav tm="100000">
                                              <p:val>
                                                <p:strVal val="#ppt_x"/>
                                              </p:val>
                                            </p:tav>
                                          </p:tavLst>
                                        </p:anim>
                                        <p:anim calcmode="lin" valueType="num" p14:bounceEnd="67000">
                                          <p:cBhvr additive="base">
                                            <p:cTn id="46" dur="2000" fill="hold"/>
                                            <p:tgtEl>
                                              <p:spTgt spid="16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67000">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14:bounceEnd="67000">
                                          <p:cBhvr additive="base">
                                            <p:cTn id="49" dur="2000" fill="hold"/>
                                            <p:tgtEl>
                                              <p:spTgt spid="153"/>
                                            </p:tgtEl>
                                            <p:attrNameLst>
                                              <p:attrName>ppt_x</p:attrName>
                                            </p:attrNameLst>
                                          </p:cBhvr>
                                          <p:tavLst>
                                            <p:tav tm="0">
                                              <p:val>
                                                <p:strVal val="0-#ppt_w/2"/>
                                              </p:val>
                                            </p:tav>
                                            <p:tav tm="100000">
                                              <p:val>
                                                <p:strVal val="#ppt_x"/>
                                              </p:val>
                                            </p:tav>
                                          </p:tavLst>
                                        </p:anim>
                                        <p:anim calcmode="lin" valueType="num" p14:bounceEnd="67000">
                                          <p:cBhvr additive="base">
                                            <p:cTn id="50" dur="2000" fill="hold"/>
                                            <p:tgtEl>
                                              <p:spTgt spid="15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14:presetBounceEnd="67000">
                                      <p:stCondLst>
                                        <p:cond delay="0"/>
                                      </p:stCondLst>
                                      <p:childTnLst>
                                        <p:set>
                                          <p:cBhvr>
                                            <p:cTn id="52" dur="1" fill="hold">
                                              <p:stCondLst>
                                                <p:cond delay="0"/>
                                              </p:stCondLst>
                                            </p:cTn>
                                            <p:tgtEl>
                                              <p:spTgt spid="150"/>
                                            </p:tgtEl>
                                            <p:attrNameLst>
                                              <p:attrName>style.visibility</p:attrName>
                                            </p:attrNameLst>
                                          </p:cBhvr>
                                          <p:to>
                                            <p:strVal val="visible"/>
                                          </p:to>
                                        </p:set>
                                        <p:anim calcmode="lin" valueType="num" p14:bounceEnd="67000">
                                          <p:cBhvr additive="base">
                                            <p:cTn id="53" dur="2000" fill="hold"/>
                                            <p:tgtEl>
                                              <p:spTgt spid="150"/>
                                            </p:tgtEl>
                                            <p:attrNameLst>
                                              <p:attrName>ppt_x</p:attrName>
                                            </p:attrNameLst>
                                          </p:cBhvr>
                                          <p:tavLst>
                                            <p:tav tm="0">
                                              <p:val>
                                                <p:strVal val="0-#ppt_w/2"/>
                                              </p:val>
                                            </p:tav>
                                            <p:tav tm="100000">
                                              <p:val>
                                                <p:strVal val="#ppt_x"/>
                                              </p:val>
                                            </p:tav>
                                          </p:tavLst>
                                        </p:anim>
                                        <p:anim calcmode="lin" valueType="num" p14:bounceEnd="67000">
                                          <p:cBhvr additive="base">
                                            <p:cTn id="54" dur="2000" fill="hold"/>
                                            <p:tgtEl>
                                              <p:spTgt spid="150"/>
                                            </p:tgtEl>
                                            <p:attrNameLst>
                                              <p:attrName>ppt_y</p:attrName>
                                            </p:attrNameLst>
                                          </p:cBhvr>
                                          <p:tavLst>
                                            <p:tav tm="0">
                                              <p:val>
                                                <p:strVal val="#ppt_y"/>
                                              </p:val>
                                            </p:tav>
                                            <p:tav tm="100000">
                                              <p:val>
                                                <p:strVal val="#ppt_y"/>
                                              </p:val>
                                            </p:tav>
                                          </p:tavLst>
                                        </p:anim>
                                      </p:childTnLst>
                                    </p:cTn>
                                  </p:par>
                                </p:childTnLst>
                              </p:cTn>
                            </p:par>
                            <p:par>
                              <p:cTn id="55" fill="hold">
                                <p:stCondLst>
                                  <p:cond delay="4350"/>
                                </p:stCondLst>
                                <p:childTnLst>
                                  <p:par>
                                    <p:cTn id="56" presetID="55" presetClass="entr" presetSubtype="0" fill="hold" grpId="0" nodeType="afterEffect">
                                      <p:stCondLst>
                                        <p:cond delay="0"/>
                                      </p:stCondLst>
                                      <p:iterate type="lt">
                                        <p:tmPct val="0"/>
                                      </p:iterate>
                                      <p:childTnLst>
                                        <p:set>
                                          <p:cBhvr>
                                            <p:cTn id="57" dur="1" fill="hold">
                                              <p:stCondLst>
                                                <p:cond delay="0"/>
                                              </p:stCondLst>
                                            </p:cTn>
                                            <p:tgtEl>
                                              <p:spTgt spid="168"/>
                                            </p:tgtEl>
                                            <p:attrNameLst>
                                              <p:attrName>style.visibility</p:attrName>
                                            </p:attrNameLst>
                                          </p:cBhvr>
                                          <p:to>
                                            <p:strVal val="visible"/>
                                          </p:to>
                                        </p:set>
                                        <p:anim calcmode="lin" valueType="num">
                                          <p:cBhvr>
                                            <p:cTn id="58" dur="500" fill="hold"/>
                                            <p:tgtEl>
                                              <p:spTgt spid="168"/>
                                            </p:tgtEl>
                                            <p:attrNameLst>
                                              <p:attrName>ppt_w</p:attrName>
                                            </p:attrNameLst>
                                          </p:cBhvr>
                                          <p:tavLst>
                                            <p:tav tm="0">
                                              <p:val>
                                                <p:strVal val="#ppt_w*0.70"/>
                                              </p:val>
                                            </p:tav>
                                            <p:tav tm="100000">
                                              <p:val>
                                                <p:strVal val="#ppt_w"/>
                                              </p:val>
                                            </p:tav>
                                          </p:tavLst>
                                        </p:anim>
                                        <p:anim calcmode="lin" valueType="num">
                                          <p:cBhvr>
                                            <p:cTn id="59" dur="500" fill="hold"/>
                                            <p:tgtEl>
                                              <p:spTgt spid="168"/>
                                            </p:tgtEl>
                                            <p:attrNameLst>
                                              <p:attrName>ppt_h</p:attrName>
                                            </p:attrNameLst>
                                          </p:cBhvr>
                                          <p:tavLst>
                                            <p:tav tm="0">
                                              <p:val>
                                                <p:strVal val="#ppt_h"/>
                                              </p:val>
                                            </p:tav>
                                            <p:tav tm="100000">
                                              <p:val>
                                                <p:strVal val="#ppt_h"/>
                                              </p:val>
                                            </p:tav>
                                          </p:tavLst>
                                        </p:anim>
                                        <p:animEffect transition="in" filter="fade">
                                          <p:cBhvr>
                                            <p:cTn id="60" dur="500"/>
                                            <p:tgtEl>
                                              <p:spTgt spid="168"/>
                                            </p:tgtEl>
                                          </p:cBhvr>
                                        </p:animEffect>
                                      </p:childTnLst>
                                    </p:cTn>
                                  </p:par>
                                </p:childTnLst>
                              </p:cTn>
                            </p:par>
                            <p:par>
                              <p:cTn id="61" fill="hold">
                                <p:stCondLst>
                                  <p:cond delay="4849"/>
                                </p:stCondLst>
                                <p:childTnLst>
                                  <p:par>
                                    <p:cTn id="62" presetID="55" presetClass="entr" presetSubtype="0" fill="hold" grpId="0" nodeType="afterEffect">
                                      <p:stCondLst>
                                        <p:cond delay="0"/>
                                      </p:stCondLst>
                                      <p:iterate type="lt">
                                        <p:tmPct val="0"/>
                                      </p:iterate>
                                      <p:childTnLst>
                                        <p:set>
                                          <p:cBhvr>
                                            <p:cTn id="63" dur="1" fill="hold">
                                              <p:stCondLst>
                                                <p:cond delay="0"/>
                                              </p:stCondLst>
                                            </p:cTn>
                                            <p:tgtEl>
                                              <p:spTgt spid="169"/>
                                            </p:tgtEl>
                                            <p:attrNameLst>
                                              <p:attrName>style.visibility</p:attrName>
                                            </p:attrNameLst>
                                          </p:cBhvr>
                                          <p:to>
                                            <p:strVal val="visible"/>
                                          </p:to>
                                        </p:set>
                                        <p:anim calcmode="lin" valueType="num">
                                          <p:cBhvr>
                                            <p:cTn id="64" dur="500" fill="hold"/>
                                            <p:tgtEl>
                                              <p:spTgt spid="169"/>
                                            </p:tgtEl>
                                            <p:attrNameLst>
                                              <p:attrName>ppt_w</p:attrName>
                                            </p:attrNameLst>
                                          </p:cBhvr>
                                          <p:tavLst>
                                            <p:tav tm="0">
                                              <p:val>
                                                <p:strVal val="#ppt_w*0.70"/>
                                              </p:val>
                                            </p:tav>
                                            <p:tav tm="100000">
                                              <p:val>
                                                <p:strVal val="#ppt_w"/>
                                              </p:val>
                                            </p:tav>
                                          </p:tavLst>
                                        </p:anim>
                                        <p:anim calcmode="lin" valueType="num">
                                          <p:cBhvr>
                                            <p:cTn id="65" dur="500" fill="hold"/>
                                            <p:tgtEl>
                                              <p:spTgt spid="169"/>
                                            </p:tgtEl>
                                            <p:attrNameLst>
                                              <p:attrName>ppt_h</p:attrName>
                                            </p:attrNameLst>
                                          </p:cBhvr>
                                          <p:tavLst>
                                            <p:tav tm="0">
                                              <p:val>
                                                <p:strVal val="#ppt_h"/>
                                              </p:val>
                                            </p:tav>
                                            <p:tav tm="100000">
                                              <p:val>
                                                <p:strVal val="#ppt_h"/>
                                              </p:val>
                                            </p:tav>
                                          </p:tavLst>
                                        </p:anim>
                                        <p:animEffect transition="in" filter="fade">
                                          <p:cBhvr>
                                            <p:cTn id="66" dur="500"/>
                                            <p:tgtEl>
                                              <p:spTgt spid="169"/>
                                            </p:tgtEl>
                                          </p:cBhvr>
                                        </p:animEffect>
                                      </p:childTnLst>
                                    </p:cTn>
                                  </p:par>
                                </p:childTnLst>
                              </p:cTn>
                            </p:par>
                            <p:par>
                              <p:cTn id="67" fill="hold">
                                <p:stCondLst>
                                  <p:cond delay="5349"/>
                                </p:stCondLst>
                                <p:childTnLst>
                                  <p:par>
                                    <p:cTn id="68" presetID="55" presetClass="entr" presetSubtype="0" fill="hold" grpId="0" nodeType="afterEffect">
                                      <p:stCondLst>
                                        <p:cond delay="0"/>
                                      </p:stCondLst>
                                      <p:iterate type="lt">
                                        <p:tmPct val="0"/>
                                      </p:iterate>
                                      <p:childTnLst>
                                        <p:set>
                                          <p:cBhvr>
                                            <p:cTn id="69" dur="1" fill="hold">
                                              <p:stCondLst>
                                                <p:cond delay="0"/>
                                              </p:stCondLst>
                                            </p:cTn>
                                            <p:tgtEl>
                                              <p:spTgt spid="170"/>
                                            </p:tgtEl>
                                            <p:attrNameLst>
                                              <p:attrName>style.visibility</p:attrName>
                                            </p:attrNameLst>
                                          </p:cBhvr>
                                          <p:to>
                                            <p:strVal val="visible"/>
                                          </p:to>
                                        </p:set>
                                        <p:anim calcmode="lin" valueType="num">
                                          <p:cBhvr>
                                            <p:cTn id="70" dur="500" fill="hold"/>
                                            <p:tgtEl>
                                              <p:spTgt spid="170"/>
                                            </p:tgtEl>
                                            <p:attrNameLst>
                                              <p:attrName>ppt_w</p:attrName>
                                            </p:attrNameLst>
                                          </p:cBhvr>
                                          <p:tavLst>
                                            <p:tav tm="0">
                                              <p:val>
                                                <p:strVal val="#ppt_w*0.70"/>
                                              </p:val>
                                            </p:tav>
                                            <p:tav tm="100000">
                                              <p:val>
                                                <p:strVal val="#ppt_w"/>
                                              </p:val>
                                            </p:tav>
                                          </p:tavLst>
                                        </p:anim>
                                        <p:anim calcmode="lin" valueType="num">
                                          <p:cBhvr>
                                            <p:cTn id="71" dur="500" fill="hold"/>
                                            <p:tgtEl>
                                              <p:spTgt spid="170"/>
                                            </p:tgtEl>
                                            <p:attrNameLst>
                                              <p:attrName>ppt_h</p:attrName>
                                            </p:attrNameLst>
                                          </p:cBhvr>
                                          <p:tavLst>
                                            <p:tav tm="0">
                                              <p:val>
                                                <p:strVal val="#ppt_h"/>
                                              </p:val>
                                            </p:tav>
                                            <p:tav tm="100000">
                                              <p:val>
                                                <p:strVal val="#ppt_h"/>
                                              </p:val>
                                            </p:tav>
                                          </p:tavLst>
                                        </p:anim>
                                        <p:animEffect transition="in" filter="fade">
                                          <p:cBhvr>
                                            <p:cTn id="72" dur="500"/>
                                            <p:tgtEl>
                                              <p:spTgt spid="170"/>
                                            </p:tgtEl>
                                          </p:cBhvr>
                                        </p:animEffect>
                                      </p:childTnLst>
                                    </p:cTn>
                                  </p:par>
                                </p:childTnLst>
                              </p:cTn>
                            </p:par>
                            <p:par>
                              <p:cTn id="73" fill="hold">
                                <p:stCondLst>
                                  <p:cond delay="5849"/>
                                </p:stCondLst>
                                <p:childTnLst>
                                  <p:par>
                                    <p:cTn id="74" presetID="55" presetClass="entr" presetSubtype="0" fill="hold" grpId="0" nodeType="afterEffect">
                                      <p:stCondLst>
                                        <p:cond delay="0"/>
                                      </p:stCondLst>
                                      <p:iterate type="lt">
                                        <p:tmPct val="0"/>
                                      </p:iterate>
                                      <p:childTnLst>
                                        <p:set>
                                          <p:cBhvr>
                                            <p:cTn id="75" dur="1" fill="hold">
                                              <p:stCondLst>
                                                <p:cond delay="0"/>
                                              </p:stCondLst>
                                            </p:cTn>
                                            <p:tgtEl>
                                              <p:spTgt spid="171"/>
                                            </p:tgtEl>
                                            <p:attrNameLst>
                                              <p:attrName>style.visibility</p:attrName>
                                            </p:attrNameLst>
                                          </p:cBhvr>
                                          <p:to>
                                            <p:strVal val="visible"/>
                                          </p:to>
                                        </p:set>
                                        <p:anim calcmode="lin" valueType="num">
                                          <p:cBhvr>
                                            <p:cTn id="76" dur="500" fill="hold"/>
                                            <p:tgtEl>
                                              <p:spTgt spid="171"/>
                                            </p:tgtEl>
                                            <p:attrNameLst>
                                              <p:attrName>ppt_w</p:attrName>
                                            </p:attrNameLst>
                                          </p:cBhvr>
                                          <p:tavLst>
                                            <p:tav tm="0">
                                              <p:val>
                                                <p:strVal val="#ppt_w*0.70"/>
                                              </p:val>
                                            </p:tav>
                                            <p:tav tm="100000">
                                              <p:val>
                                                <p:strVal val="#ppt_w"/>
                                              </p:val>
                                            </p:tav>
                                          </p:tavLst>
                                        </p:anim>
                                        <p:anim calcmode="lin" valueType="num">
                                          <p:cBhvr>
                                            <p:cTn id="77" dur="500" fill="hold"/>
                                            <p:tgtEl>
                                              <p:spTgt spid="171"/>
                                            </p:tgtEl>
                                            <p:attrNameLst>
                                              <p:attrName>ppt_h</p:attrName>
                                            </p:attrNameLst>
                                          </p:cBhvr>
                                          <p:tavLst>
                                            <p:tav tm="0">
                                              <p:val>
                                                <p:strVal val="#ppt_h"/>
                                              </p:val>
                                            </p:tav>
                                            <p:tav tm="100000">
                                              <p:val>
                                                <p:strVal val="#ppt_h"/>
                                              </p:val>
                                            </p:tav>
                                          </p:tavLst>
                                        </p:anim>
                                        <p:animEffect transition="in" filter="fade">
                                          <p:cBhvr>
                                            <p:cTn id="78" dur="500"/>
                                            <p:tgtEl>
                                              <p:spTgt spid="171"/>
                                            </p:tgtEl>
                                          </p:cBhvr>
                                        </p:animEffect>
                                      </p:childTnLst>
                                    </p:cTn>
                                  </p:par>
                                </p:childTnLst>
                              </p:cTn>
                            </p:par>
                            <p:par>
                              <p:cTn id="79" fill="hold">
                                <p:stCondLst>
                                  <p:cond delay="6349"/>
                                </p:stCondLst>
                                <p:childTnLst>
                                  <p:par>
                                    <p:cTn id="80" presetID="55" presetClass="entr" presetSubtype="0" fill="hold" grpId="0" nodeType="afterEffect">
                                      <p:stCondLst>
                                        <p:cond delay="0"/>
                                      </p:stCondLst>
                                      <p:iterate type="lt">
                                        <p:tmPct val="0"/>
                                      </p:iterate>
                                      <p:childTnLst>
                                        <p:set>
                                          <p:cBhvr>
                                            <p:cTn id="81" dur="1" fill="hold">
                                              <p:stCondLst>
                                                <p:cond delay="0"/>
                                              </p:stCondLst>
                                            </p:cTn>
                                            <p:tgtEl>
                                              <p:spTgt spid="172"/>
                                            </p:tgtEl>
                                            <p:attrNameLst>
                                              <p:attrName>style.visibility</p:attrName>
                                            </p:attrNameLst>
                                          </p:cBhvr>
                                          <p:to>
                                            <p:strVal val="visible"/>
                                          </p:to>
                                        </p:set>
                                        <p:anim calcmode="lin" valueType="num">
                                          <p:cBhvr>
                                            <p:cTn id="82" dur="500" fill="hold"/>
                                            <p:tgtEl>
                                              <p:spTgt spid="172"/>
                                            </p:tgtEl>
                                            <p:attrNameLst>
                                              <p:attrName>ppt_w</p:attrName>
                                            </p:attrNameLst>
                                          </p:cBhvr>
                                          <p:tavLst>
                                            <p:tav tm="0">
                                              <p:val>
                                                <p:strVal val="#ppt_w*0.70"/>
                                              </p:val>
                                            </p:tav>
                                            <p:tav tm="100000">
                                              <p:val>
                                                <p:strVal val="#ppt_w"/>
                                              </p:val>
                                            </p:tav>
                                          </p:tavLst>
                                        </p:anim>
                                        <p:anim calcmode="lin" valueType="num">
                                          <p:cBhvr>
                                            <p:cTn id="83" dur="500" fill="hold"/>
                                            <p:tgtEl>
                                              <p:spTgt spid="172"/>
                                            </p:tgtEl>
                                            <p:attrNameLst>
                                              <p:attrName>ppt_h</p:attrName>
                                            </p:attrNameLst>
                                          </p:cBhvr>
                                          <p:tavLst>
                                            <p:tav tm="0">
                                              <p:val>
                                                <p:strVal val="#ppt_h"/>
                                              </p:val>
                                            </p:tav>
                                            <p:tav tm="100000">
                                              <p:val>
                                                <p:strVal val="#ppt_h"/>
                                              </p:val>
                                            </p:tav>
                                          </p:tavLst>
                                        </p:anim>
                                        <p:animEffect transition="in" filter="fade">
                                          <p:cBhvr>
                                            <p:cTn id="84" dur="500"/>
                                            <p:tgtEl>
                                              <p:spTgt spid="172"/>
                                            </p:tgtEl>
                                          </p:cBhvr>
                                        </p:animEffect>
                                      </p:childTnLst>
                                    </p:cTn>
                                  </p:par>
                                  <p:par>
                                    <p:cTn id="85" presetID="52" presetClass="entr" presetSubtype="0" fill="hold" nodeType="withEffect">
                                      <p:stCondLst>
                                        <p:cond delay="0"/>
                                      </p:stCondLst>
                                      <p:childTnLst>
                                        <p:set>
                                          <p:cBhvr>
                                            <p:cTn id="86" dur="1" fill="hold">
                                              <p:stCondLst>
                                                <p:cond delay="0"/>
                                              </p:stCondLst>
                                            </p:cTn>
                                            <p:tgtEl>
                                              <p:spTgt spid="249"/>
                                            </p:tgtEl>
                                            <p:attrNameLst>
                                              <p:attrName>style.visibility</p:attrName>
                                            </p:attrNameLst>
                                          </p:cBhvr>
                                          <p:to>
                                            <p:strVal val="visible"/>
                                          </p:to>
                                        </p:set>
                                        <p:animScale>
                                          <p:cBhvr>
                                            <p:cTn id="87" dur="1000" decel="50000" fill="hold">
                                              <p:stCondLst>
                                                <p:cond delay="0"/>
                                              </p:stCondLst>
                                            </p:cTn>
                                            <p:tgtEl>
                                              <p:spTgt spid="2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49"/>
                                            </p:tgtEl>
                                            <p:attrNameLst>
                                              <p:attrName>ppt_x</p:attrName>
                                              <p:attrName>ppt_y</p:attrName>
                                            </p:attrNameLst>
                                          </p:cBhvr>
                                        </p:animMotion>
                                        <p:animEffect transition="in" filter="fade">
                                          <p:cBhvr>
                                            <p:cTn id="89" dur="1000"/>
                                            <p:tgtEl>
                                              <p:spTgt spid="249"/>
                                            </p:tgtEl>
                                          </p:cBhvr>
                                        </p:animEffect>
                                      </p:childTnLst>
                                    </p:cTn>
                                  </p:par>
                                  <p:par>
                                    <p:cTn id="90" presetID="52" presetClass="entr" presetSubtype="0" fill="hold" nodeType="withEffect">
                                      <p:stCondLst>
                                        <p:cond delay="200"/>
                                      </p:stCondLst>
                                      <p:childTnLst>
                                        <p:set>
                                          <p:cBhvr>
                                            <p:cTn id="91" dur="1" fill="hold">
                                              <p:stCondLst>
                                                <p:cond delay="0"/>
                                              </p:stCondLst>
                                            </p:cTn>
                                            <p:tgtEl>
                                              <p:spTgt spid="250"/>
                                            </p:tgtEl>
                                            <p:attrNameLst>
                                              <p:attrName>style.visibility</p:attrName>
                                            </p:attrNameLst>
                                          </p:cBhvr>
                                          <p:to>
                                            <p:strVal val="visible"/>
                                          </p:to>
                                        </p:set>
                                        <p:animScale>
                                          <p:cBhvr>
                                            <p:cTn id="92" dur="1000" decel="50000" fill="hold">
                                              <p:stCondLst>
                                                <p:cond delay="0"/>
                                              </p:stCondLst>
                                            </p:cTn>
                                            <p:tgtEl>
                                              <p:spTgt spid="2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250"/>
                                            </p:tgtEl>
                                            <p:attrNameLst>
                                              <p:attrName>ppt_x</p:attrName>
                                              <p:attrName>ppt_y</p:attrName>
                                            </p:attrNameLst>
                                          </p:cBhvr>
                                        </p:animMotion>
                                        <p:animEffect transition="in" filter="fade">
                                          <p:cBhvr>
                                            <p:cTn id="94" dur="1000"/>
                                            <p:tgtEl>
                                              <p:spTgt spid="250"/>
                                            </p:tgtEl>
                                          </p:cBhvr>
                                        </p:animEffect>
                                      </p:childTnLst>
                                    </p:cTn>
                                  </p:par>
                                  <p:par>
                                    <p:cTn id="95" presetID="52" presetClass="entr" presetSubtype="0" fill="hold" nodeType="withEffect">
                                      <p:stCondLst>
                                        <p:cond delay="500"/>
                                      </p:stCondLst>
                                      <p:childTnLst>
                                        <p:set>
                                          <p:cBhvr>
                                            <p:cTn id="96" dur="1" fill="hold">
                                              <p:stCondLst>
                                                <p:cond delay="0"/>
                                              </p:stCondLst>
                                            </p:cTn>
                                            <p:tgtEl>
                                              <p:spTgt spid="251"/>
                                            </p:tgtEl>
                                            <p:attrNameLst>
                                              <p:attrName>style.visibility</p:attrName>
                                            </p:attrNameLst>
                                          </p:cBhvr>
                                          <p:to>
                                            <p:strVal val="visible"/>
                                          </p:to>
                                        </p:set>
                                        <p:animScale>
                                          <p:cBhvr>
                                            <p:cTn id="97" dur="1000" decel="50000" fill="hold">
                                              <p:stCondLst>
                                                <p:cond delay="0"/>
                                              </p:stCondLst>
                                            </p:cTn>
                                            <p:tgtEl>
                                              <p:spTgt spid="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251"/>
                                            </p:tgtEl>
                                            <p:attrNameLst>
                                              <p:attrName>ppt_x</p:attrName>
                                              <p:attrName>ppt_y</p:attrName>
                                            </p:attrNameLst>
                                          </p:cBhvr>
                                        </p:animMotion>
                                        <p:animEffect transition="in" filter="fade">
                                          <p:cBhvr>
                                            <p:cTn id="99"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160" grpId="0" animBg="1"/>
          <p:bldP spid="168" grpId="0"/>
          <p:bldP spid="169" grpId="0"/>
          <p:bldP spid="170" grpId="0"/>
          <p:bldP spid="171" grpId="0"/>
          <p:bldP spid="172" grpId="0"/>
          <p:bldP spid="173" grpId="0"/>
          <p:bldP spid="1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0-#ppt_w/2"/>
                                              </p:val>
                                            </p:tav>
                                            <p:tav tm="100000">
                                              <p:val>
                                                <p:strVal val="#ppt_x"/>
                                              </p:val>
                                            </p:tav>
                                          </p:tavLst>
                                        </p:anim>
                                        <p:anim calcmode="lin" valueType="num">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childTnLst>
                              </p:cTn>
                            </p:par>
                            <p:par>
                              <p:cTn id="29" fill="hold">
                                <p:stCondLst>
                                  <p:cond delay="1850"/>
                                </p:stCondLst>
                                <p:childTnLst>
                                  <p:par>
                                    <p:cTn id="30" presetID="2" presetClass="entr" presetSubtype="4" fill="hold" grpId="0" nodeType="afterEffect">
                                      <p:stCondLst>
                                        <p:cond delay="0"/>
                                      </p:stCondLst>
                                      <p:childTnLst>
                                        <p:set>
                                          <p:cBhvr>
                                            <p:cTn id="31" dur="1" fill="hold">
                                              <p:stCondLst>
                                                <p:cond delay="0"/>
                                              </p:stCondLst>
                                            </p:cTn>
                                            <p:tgtEl>
                                              <p:spTgt spid="248"/>
                                            </p:tgtEl>
                                            <p:attrNameLst>
                                              <p:attrName>style.visibility</p:attrName>
                                            </p:attrNameLst>
                                          </p:cBhvr>
                                          <p:to>
                                            <p:strVal val="visible"/>
                                          </p:to>
                                        </p:set>
                                        <p:anim calcmode="lin" valueType="num">
                                          <p:cBhvr additive="base">
                                            <p:cTn id="32" dur="500" fill="hold"/>
                                            <p:tgtEl>
                                              <p:spTgt spid="248"/>
                                            </p:tgtEl>
                                            <p:attrNameLst>
                                              <p:attrName>ppt_x</p:attrName>
                                            </p:attrNameLst>
                                          </p:cBhvr>
                                          <p:tavLst>
                                            <p:tav tm="0">
                                              <p:val>
                                                <p:strVal val="#ppt_x"/>
                                              </p:val>
                                            </p:tav>
                                            <p:tav tm="100000">
                                              <p:val>
                                                <p:strVal val="#ppt_x"/>
                                              </p:val>
                                            </p:tav>
                                          </p:tavLst>
                                        </p:anim>
                                        <p:anim calcmode="lin" valueType="num">
                                          <p:cBhvr additive="base">
                                            <p:cTn id="33" dur="500" fill="hold"/>
                                            <p:tgtEl>
                                              <p:spTgt spid="248"/>
                                            </p:tgtEl>
                                            <p:attrNameLst>
                                              <p:attrName>ppt_y</p:attrName>
                                            </p:attrNameLst>
                                          </p:cBhvr>
                                          <p:tavLst>
                                            <p:tav tm="0">
                                              <p:val>
                                                <p:strVal val="1+#ppt_h/2"/>
                                              </p:val>
                                            </p:tav>
                                            <p:tav tm="100000">
                                              <p:val>
                                                <p:strVal val="#ppt_y"/>
                                              </p:val>
                                            </p:tav>
                                          </p:tavLst>
                                        </p:anim>
                                      </p:childTnLst>
                                    </p:cTn>
                                  </p:par>
                                </p:childTnLst>
                              </p:cTn>
                            </p:par>
                            <p:par>
                              <p:cTn id="34" fill="hold">
                                <p:stCondLst>
                                  <p:cond delay="2350"/>
                                </p:stCondLst>
                                <p:childTnLst>
                                  <p:par>
                                    <p:cTn id="35" presetID="2" presetClass="entr" presetSubtype="8" fill="hold" nodeType="afterEffect">
                                      <p:stCondLst>
                                        <p:cond delay="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2000" fill="hold"/>
                                            <p:tgtEl>
                                              <p:spTgt spid="161"/>
                                            </p:tgtEl>
                                            <p:attrNameLst>
                                              <p:attrName>ppt_x</p:attrName>
                                            </p:attrNameLst>
                                          </p:cBhvr>
                                          <p:tavLst>
                                            <p:tav tm="0">
                                              <p:val>
                                                <p:strVal val="0-#ppt_w/2"/>
                                              </p:val>
                                            </p:tav>
                                            <p:tav tm="100000">
                                              <p:val>
                                                <p:strVal val="#ppt_x"/>
                                              </p:val>
                                            </p:tav>
                                          </p:tavLst>
                                        </p:anim>
                                        <p:anim calcmode="lin" valueType="num">
                                          <p:cBhvr additive="base">
                                            <p:cTn id="38" dur="2000" fill="hold"/>
                                            <p:tgtEl>
                                              <p:spTgt spid="16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57"/>
                                            </p:tgtEl>
                                            <p:attrNameLst>
                                              <p:attrName>style.visibility</p:attrName>
                                            </p:attrNameLst>
                                          </p:cBhvr>
                                          <p:to>
                                            <p:strVal val="visible"/>
                                          </p:to>
                                        </p:set>
                                        <p:anim calcmode="lin" valueType="num">
                                          <p:cBhvr additive="base">
                                            <p:cTn id="41" dur="2000" fill="hold"/>
                                            <p:tgtEl>
                                              <p:spTgt spid="157"/>
                                            </p:tgtEl>
                                            <p:attrNameLst>
                                              <p:attrName>ppt_x</p:attrName>
                                            </p:attrNameLst>
                                          </p:cBhvr>
                                          <p:tavLst>
                                            <p:tav tm="0">
                                              <p:val>
                                                <p:strVal val="0-#ppt_w/2"/>
                                              </p:val>
                                            </p:tav>
                                            <p:tav tm="100000">
                                              <p:val>
                                                <p:strVal val="#ppt_x"/>
                                              </p:val>
                                            </p:tav>
                                          </p:tavLst>
                                        </p:anim>
                                        <p:anim calcmode="lin" valueType="num">
                                          <p:cBhvr additive="base">
                                            <p:cTn id="42" dur="2000" fill="hold"/>
                                            <p:tgtEl>
                                              <p:spTgt spid="15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0"/>
                                            </p:tgtEl>
                                            <p:attrNameLst>
                                              <p:attrName>style.visibility</p:attrName>
                                            </p:attrNameLst>
                                          </p:cBhvr>
                                          <p:to>
                                            <p:strVal val="visible"/>
                                          </p:to>
                                        </p:set>
                                        <p:anim calcmode="lin" valueType="num">
                                          <p:cBhvr additive="base">
                                            <p:cTn id="45" dur="2000" fill="hold"/>
                                            <p:tgtEl>
                                              <p:spTgt spid="160"/>
                                            </p:tgtEl>
                                            <p:attrNameLst>
                                              <p:attrName>ppt_x</p:attrName>
                                            </p:attrNameLst>
                                          </p:cBhvr>
                                          <p:tavLst>
                                            <p:tav tm="0">
                                              <p:val>
                                                <p:strVal val="0-#ppt_w/2"/>
                                              </p:val>
                                            </p:tav>
                                            <p:tav tm="100000">
                                              <p:val>
                                                <p:strVal val="#ppt_x"/>
                                              </p:val>
                                            </p:tav>
                                          </p:tavLst>
                                        </p:anim>
                                        <p:anim calcmode="lin" valueType="num">
                                          <p:cBhvr additive="base">
                                            <p:cTn id="46" dur="2000" fill="hold"/>
                                            <p:tgtEl>
                                              <p:spTgt spid="16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additive="base">
                                            <p:cTn id="49" dur="2000" fill="hold"/>
                                            <p:tgtEl>
                                              <p:spTgt spid="153"/>
                                            </p:tgtEl>
                                            <p:attrNameLst>
                                              <p:attrName>ppt_x</p:attrName>
                                            </p:attrNameLst>
                                          </p:cBhvr>
                                          <p:tavLst>
                                            <p:tav tm="0">
                                              <p:val>
                                                <p:strVal val="0-#ppt_w/2"/>
                                              </p:val>
                                            </p:tav>
                                            <p:tav tm="100000">
                                              <p:val>
                                                <p:strVal val="#ppt_x"/>
                                              </p:val>
                                            </p:tav>
                                          </p:tavLst>
                                        </p:anim>
                                        <p:anim calcmode="lin" valueType="num">
                                          <p:cBhvr additive="base">
                                            <p:cTn id="50" dur="2000" fill="hold"/>
                                            <p:tgtEl>
                                              <p:spTgt spid="15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50"/>
                                            </p:tgtEl>
                                            <p:attrNameLst>
                                              <p:attrName>style.visibility</p:attrName>
                                            </p:attrNameLst>
                                          </p:cBhvr>
                                          <p:to>
                                            <p:strVal val="visible"/>
                                          </p:to>
                                        </p:set>
                                        <p:anim calcmode="lin" valueType="num">
                                          <p:cBhvr additive="base">
                                            <p:cTn id="53" dur="2000" fill="hold"/>
                                            <p:tgtEl>
                                              <p:spTgt spid="150"/>
                                            </p:tgtEl>
                                            <p:attrNameLst>
                                              <p:attrName>ppt_x</p:attrName>
                                            </p:attrNameLst>
                                          </p:cBhvr>
                                          <p:tavLst>
                                            <p:tav tm="0">
                                              <p:val>
                                                <p:strVal val="0-#ppt_w/2"/>
                                              </p:val>
                                            </p:tav>
                                            <p:tav tm="100000">
                                              <p:val>
                                                <p:strVal val="#ppt_x"/>
                                              </p:val>
                                            </p:tav>
                                          </p:tavLst>
                                        </p:anim>
                                        <p:anim calcmode="lin" valueType="num">
                                          <p:cBhvr additive="base">
                                            <p:cTn id="54" dur="2000" fill="hold"/>
                                            <p:tgtEl>
                                              <p:spTgt spid="150"/>
                                            </p:tgtEl>
                                            <p:attrNameLst>
                                              <p:attrName>ppt_y</p:attrName>
                                            </p:attrNameLst>
                                          </p:cBhvr>
                                          <p:tavLst>
                                            <p:tav tm="0">
                                              <p:val>
                                                <p:strVal val="#ppt_y"/>
                                              </p:val>
                                            </p:tav>
                                            <p:tav tm="100000">
                                              <p:val>
                                                <p:strVal val="#ppt_y"/>
                                              </p:val>
                                            </p:tav>
                                          </p:tavLst>
                                        </p:anim>
                                      </p:childTnLst>
                                    </p:cTn>
                                  </p:par>
                                </p:childTnLst>
                              </p:cTn>
                            </p:par>
                            <p:par>
                              <p:cTn id="55" fill="hold">
                                <p:stCondLst>
                                  <p:cond delay="4350"/>
                                </p:stCondLst>
                                <p:childTnLst>
                                  <p:par>
                                    <p:cTn id="56" presetID="55" presetClass="entr" presetSubtype="0" fill="hold" grpId="0" nodeType="afterEffect">
                                      <p:stCondLst>
                                        <p:cond delay="0"/>
                                      </p:stCondLst>
                                      <p:iterate type="lt">
                                        <p:tmPct val="0"/>
                                      </p:iterate>
                                      <p:childTnLst>
                                        <p:set>
                                          <p:cBhvr>
                                            <p:cTn id="57" dur="1" fill="hold">
                                              <p:stCondLst>
                                                <p:cond delay="0"/>
                                              </p:stCondLst>
                                            </p:cTn>
                                            <p:tgtEl>
                                              <p:spTgt spid="168"/>
                                            </p:tgtEl>
                                            <p:attrNameLst>
                                              <p:attrName>style.visibility</p:attrName>
                                            </p:attrNameLst>
                                          </p:cBhvr>
                                          <p:to>
                                            <p:strVal val="visible"/>
                                          </p:to>
                                        </p:set>
                                        <p:anim calcmode="lin" valueType="num">
                                          <p:cBhvr>
                                            <p:cTn id="58" dur="500" fill="hold"/>
                                            <p:tgtEl>
                                              <p:spTgt spid="168"/>
                                            </p:tgtEl>
                                            <p:attrNameLst>
                                              <p:attrName>ppt_w</p:attrName>
                                            </p:attrNameLst>
                                          </p:cBhvr>
                                          <p:tavLst>
                                            <p:tav tm="0">
                                              <p:val>
                                                <p:strVal val="#ppt_w*0.70"/>
                                              </p:val>
                                            </p:tav>
                                            <p:tav tm="100000">
                                              <p:val>
                                                <p:strVal val="#ppt_w"/>
                                              </p:val>
                                            </p:tav>
                                          </p:tavLst>
                                        </p:anim>
                                        <p:anim calcmode="lin" valueType="num">
                                          <p:cBhvr>
                                            <p:cTn id="59" dur="500" fill="hold"/>
                                            <p:tgtEl>
                                              <p:spTgt spid="168"/>
                                            </p:tgtEl>
                                            <p:attrNameLst>
                                              <p:attrName>ppt_h</p:attrName>
                                            </p:attrNameLst>
                                          </p:cBhvr>
                                          <p:tavLst>
                                            <p:tav tm="0">
                                              <p:val>
                                                <p:strVal val="#ppt_h"/>
                                              </p:val>
                                            </p:tav>
                                            <p:tav tm="100000">
                                              <p:val>
                                                <p:strVal val="#ppt_h"/>
                                              </p:val>
                                            </p:tav>
                                          </p:tavLst>
                                        </p:anim>
                                        <p:animEffect transition="in" filter="fade">
                                          <p:cBhvr>
                                            <p:cTn id="60" dur="500"/>
                                            <p:tgtEl>
                                              <p:spTgt spid="168"/>
                                            </p:tgtEl>
                                          </p:cBhvr>
                                        </p:animEffect>
                                      </p:childTnLst>
                                    </p:cTn>
                                  </p:par>
                                </p:childTnLst>
                              </p:cTn>
                            </p:par>
                            <p:par>
                              <p:cTn id="61" fill="hold">
                                <p:stCondLst>
                                  <p:cond delay="4849"/>
                                </p:stCondLst>
                                <p:childTnLst>
                                  <p:par>
                                    <p:cTn id="62" presetID="55" presetClass="entr" presetSubtype="0" fill="hold" grpId="0" nodeType="afterEffect">
                                      <p:stCondLst>
                                        <p:cond delay="0"/>
                                      </p:stCondLst>
                                      <p:iterate type="lt">
                                        <p:tmPct val="0"/>
                                      </p:iterate>
                                      <p:childTnLst>
                                        <p:set>
                                          <p:cBhvr>
                                            <p:cTn id="63" dur="1" fill="hold">
                                              <p:stCondLst>
                                                <p:cond delay="0"/>
                                              </p:stCondLst>
                                            </p:cTn>
                                            <p:tgtEl>
                                              <p:spTgt spid="169"/>
                                            </p:tgtEl>
                                            <p:attrNameLst>
                                              <p:attrName>style.visibility</p:attrName>
                                            </p:attrNameLst>
                                          </p:cBhvr>
                                          <p:to>
                                            <p:strVal val="visible"/>
                                          </p:to>
                                        </p:set>
                                        <p:anim calcmode="lin" valueType="num">
                                          <p:cBhvr>
                                            <p:cTn id="64" dur="500" fill="hold"/>
                                            <p:tgtEl>
                                              <p:spTgt spid="169"/>
                                            </p:tgtEl>
                                            <p:attrNameLst>
                                              <p:attrName>ppt_w</p:attrName>
                                            </p:attrNameLst>
                                          </p:cBhvr>
                                          <p:tavLst>
                                            <p:tav tm="0">
                                              <p:val>
                                                <p:strVal val="#ppt_w*0.70"/>
                                              </p:val>
                                            </p:tav>
                                            <p:tav tm="100000">
                                              <p:val>
                                                <p:strVal val="#ppt_w"/>
                                              </p:val>
                                            </p:tav>
                                          </p:tavLst>
                                        </p:anim>
                                        <p:anim calcmode="lin" valueType="num">
                                          <p:cBhvr>
                                            <p:cTn id="65" dur="500" fill="hold"/>
                                            <p:tgtEl>
                                              <p:spTgt spid="169"/>
                                            </p:tgtEl>
                                            <p:attrNameLst>
                                              <p:attrName>ppt_h</p:attrName>
                                            </p:attrNameLst>
                                          </p:cBhvr>
                                          <p:tavLst>
                                            <p:tav tm="0">
                                              <p:val>
                                                <p:strVal val="#ppt_h"/>
                                              </p:val>
                                            </p:tav>
                                            <p:tav tm="100000">
                                              <p:val>
                                                <p:strVal val="#ppt_h"/>
                                              </p:val>
                                            </p:tav>
                                          </p:tavLst>
                                        </p:anim>
                                        <p:animEffect transition="in" filter="fade">
                                          <p:cBhvr>
                                            <p:cTn id="66" dur="500"/>
                                            <p:tgtEl>
                                              <p:spTgt spid="169"/>
                                            </p:tgtEl>
                                          </p:cBhvr>
                                        </p:animEffect>
                                      </p:childTnLst>
                                    </p:cTn>
                                  </p:par>
                                </p:childTnLst>
                              </p:cTn>
                            </p:par>
                            <p:par>
                              <p:cTn id="67" fill="hold">
                                <p:stCondLst>
                                  <p:cond delay="5349"/>
                                </p:stCondLst>
                                <p:childTnLst>
                                  <p:par>
                                    <p:cTn id="68" presetID="55" presetClass="entr" presetSubtype="0" fill="hold" grpId="0" nodeType="afterEffect">
                                      <p:stCondLst>
                                        <p:cond delay="0"/>
                                      </p:stCondLst>
                                      <p:iterate type="lt">
                                        <p:tmPct val="0"/>
                                      </p:iterate>
                                      <p:childTnLst>
                                        <p:set>
                                          <p:cBhvr>
                                            <p:cTn id="69" dur="1" fill="hold">
                                              <p:stCondLst>
                                                <p:cond delay="0"/>
                                              </p:stCondLst>
                                            </p:cTn>
                                            <p:tgtEl>
                                              <p:spTgt spid="170"/>
                                            </p:tgtEl>
                                            <p:attrNameLst>
                                              <p:attrName>style.visibility</p:attrName>
                                            </p:attrNameLst>
                                          </p:cBhvr>
                                          <p:to>
                                            <p:strVal val="visible"/>
                                          </p:to>
                                        </p:set>
                                        <p:anim calcmode="lin" valueType="num">
                                          <p:cBhvr>
                                            <p:cTn id="70" dur="500" fill="hold"/>
                                            <p:tgtEl>
                                              <p:spTgt spid="170"/>
                                            </p:tgtEl>
                                            <p:attrNameLst>
                                              <p:attrName>ppt_w</p:attrName>
                                            </p:attrNameLst>
                                          </p:cBhvr>
                                          <p:tavLst>
                                            <p:tav tm="0">
                                              <p:val>
                                                <p:strVal val="#ppt_w*0.70"/>
                                              </p:val>
                                            </p:tav>
                                            <p:tav tm="100000">
                                              <p:val>
                                                <p:strVal val="#ppt_w"/>
                                              </p:val>
                                            </p:tav>
                                          </p:tavLst>
                                        </p:anim>
                                        <p:anim calcmode="lin" valueType="num">
                                          <p:cBhvr>
                                            <p:cTn id="71" dur="500" fill="hold"/>
                                            <p:tgtEl>
                                              <p:spTgt spid="170"/>
                                            </p:tgtEl>
                                            <p:attrNameLst>
                                              <p:attrName>ppt_h</p:attrName>
                                            </p:attrNameLst>
                                          </p:cBhvr>
                                          <p:tavLst>
                                            <p:tav tm="0">
                                              <p:val>
                                                <p:strVal val="#ppt_h"/>
                                              </p:val>
                                            </p:tav>
                                            <p:tav tm="100000">
                                              <p:val>
                                                <p:strVal val="#ppt_h"/>
                                              </p:val>
                                            </p:tav>
                                          </p:tavLst>
                                        </p:anim>
                                        <p:animEffect transition="in" filter="fade">
                                          <p:cBhvr>
                                            <p:cTn id="72" dur="500"/>
                                            <p:tgtEl>
                                              <p:spTgt spid="170"/>
                                            </p:tgtEl>
                                          </p:cBhvr>
                                        </p:animEffect>
                                      </p:childTnLst>
                                    </p:cTn>
                                  </p:par>
                                </p:childTnLst>
                              </p:cTn>
                            </p:par>
                            <p:par>
                              <p:cTn id="73" fill="hold">
                                <p:stCondLst>
                                  <p:cond delay="5849"/>
                                </p:stCondLst>
                                <p:childTnLst>
                                  <p:par>
                                    <p:cTn id="74" presetID="55" presetClass="entr" presetSubtype="0" fill="hold" grpId="0" nodeType="afterEffect">
                                      <p:stCondLst>
                                        <p:cond delay="0"/>
                                      </p:stCondLst>
                                      <p:iterate type="lt">
                                        <p:tmPct val="0"/>
                                      </p:iterate>
                                      <p:childTnLst>
                                        <p:set>
                                          <p:cBhvr>
                                            <p:cTn id="75" dur="1" fill="hold">
                                              <p:stCondLst>
                                                <p:cond delay="0"/>
                                              </p:stCondLst>
                                            </p:cTn>
                                            <p:tgtEl>
                                              <p:spTgt spid="171"/>
                                            </p:tgtEl>
                                            <p:attrNameLst>
                                              <p:attrName>style.visibility</p:attrName>
                                            </p:attrNameLst>
                                          </p:cBhvr>
                                          <p:to>
                                            <p:strVal val="visible"/>
                                          </p:to>
                                        </p:set>
                                        <p:anim calcmode="lin" valueType="num">
                                          <p:cBhvr>
                                            <p:cTn id="76" dur="500" fill="hold"/>
                                            <p:tgtEl>
                                              <p:spTgt spid="171"/>
                                            </p:tgtEl>
                                            <p:attrNameLst>
                                              <p:attrName>ppt_w</p:attrName>
                                            </p:attrNameLst>
                                          </p:cBhvr>
                                          <p:tavLst>
                                            <p:tav tm="0">
                                              <p:val>
                                                <p:strVal val="#ppt_w*0.70"/>
                                              </p:val>
                                            </p:tav>
                                            <p:tav tm="100000">
                                              <p:val>
                                                <p:strVal val="#ppt_w"/>
                                              </p:val>
                                            </p:tav>
                                          </p:tavLst>
                                        </p:anim>
                                        <p:anim calcmode="lin" valueType="num">
                                          <p:cBhvr>
                                            <p:cTn id="77" dur="500" fill="hold"/>
                                            <p:tgtEl>
                                              <p:spTgt spid="171"/>
                                            </p:tgtEl>
                                            <p:attrNameLst>
                                              <p:attrName>ppt_h</p:attrName>
                                            </p:attrNameLst>
                                          </p:cBhvr>
                                          <p:tavLst>
                                            <p:tav tm="0">
                                              <p:val>
                                                <p:strVal val="#ppt_h"/>
                                              </p:val>
                                            </p:tav>
                                            <p:tav tm="100000">
                                              <p:val>
                                                <p:strVal val="#ppt_h"/>
                                              </p:val>
                                            </p:tav>
                                          </p:tavLst>
                                        </p:anim>
                                        <p:animEffect transition="in" filter="fade">
                                          <p:cBhvr>
                                            <p:cTn id="78" dur="500"/>
                                            <p:tgtEl>
                                              <p:spTgt spid="171"/>
                                            </p:tgtEl>
                                          </p:cBhvr>
                                        </p:animEffect>
                                      </p:childTnLst>
                                    </p:cTn>
                                  </p:par>
                                </p:childTnLst>
                              </p:cTn>
                            </p:par>
                            <p:par>
                              <p:cTn id="79" fill="hold">
                                <p:stCondLst>
                                  <p:cond delay="6349"/>
                                </p:stCondLst>
                                <p:childTnLst>
                                  <p:par>
                                    <p:cTn id="80" presetID="55" presetClass="entr" presetSubtype="0" fill="hold" grpId="0" nodeType="afterEffect">
                                      <p:stCondLst>
                                        <p:cond delay="0"/>
                                      </p:stCondLst>
                                      <p:iterate type="lt">
                                        <p:tmPct val="0"/>
                                      </p:iterate>
                                      <p:childTnLst>
                                        <p:set>
                                          <p:cBhvr>
                                            <p:cTn id="81" dur="1" fill="hold">
                                              <p:stCondLst>
                                                <p:cond delay="0"/>
                                              </p:stCondLst>
                                            </p:cTn>
                                            <p:tgtEl>
                                              <p:spTgt spid="172"/>
                                            </p:tgtEl>
                                            <p:attrNameLst>
                                              <p:attrName>style.visibility</p:attrName>
                                            </p:attrNameLst>
                                          </p:cBhvr>
                                          <p:to>
                                            <p:strVal val="visible"/>
                                          </p:to>
                                        </p:set>
                                        <p:anim calcmode="lin" valueType="num">
                                          <p:cBhvr>
                                            <p:cTn id="82" dur="500" fill="hold"/>
                                            <p:tgtEl>
                                              <p:spTgt spid="172"/>
                                            </p:tgtEl>
                                            <p:attrNameLst>
                                              <p:attrName>ppt_w</p:attrName>
                                            </p:attrNameLst>
                                          </p:cBhvr>
                                          <p:tavLst>
                                            <p:tav tm="0">
                                              <p:val>
                                                <p:strVal val="#ppt_w*0.70"/>
                                              </p:val>
                                            </p:tav>
                                            <p:tav tm="100000">
                                              <p:val>
                                                <p:strVal val="#ppt_w"/>
                                              </p:val>
                                            </p:tav>
                                          </p:tavLst>
                                        </p:anim>
                                        <p:anim calcmode="lin" valueType="num">
                                          <p:cBhvr>
                                            <p:cTn id="83" dur="500" fill="hold"/>
                                            <p:tgtEl>
                                              <p:spTgt spid="172"/>
                                            </p:tgtEl>
                                            <p:attrNameLst>
                                              <p:attrName>ppt_h</p:attrName>
                                            </p:attrNameLst>
                                          </p:cBhvr>
                                          <p:tavLst>
                                            <p:tav tm="0">
                                              <p:val>
                                                <p:strVal val="#ppt_h"/>
                                              </p:val>
                                            </p:tav>
                                            <p:tav tm="100000">
                                              <p:val>
                                                <p:strVal val="#ppt_h"/>
                                              </p:val>
                                            </p:tav>
                                          </p:tavLst>
                                        </p:anim>
                                        <p:animEffect transition="in" filter="fade">
                                          <p:cBhvr>
                                            <p:cTn id="84" dur="500"/>
                                            <p:tgtEl>
                                              <p:spTgt spid="172"/>
                                            </p:tgtEl>
                                          </p:cBhvr>
                                        </p:animEffect>
                                      </p:childTnLst>
                                    </p:cTn>
                                  </p:par>
                                  <p:par>
                                    <p:cTn id="85" presetID="52" presetClass="entr" presetSubtype="0" fill="hold" nodeType="withEffect">
                                      <p:stCondLst>
                                        <p:cond delay="0"/>
                                      </p:stCondLst>
                                      <p:childTnLst>
                                        <p:set>
                                          <p:cBhvr>
                                            <p:cTn id="86" dur="1" fill="hold">
                                              <p:stCondLst>
                                                <p:cond delay="0"/>
                                              </p:stCondLst>
                                            </p:cTn>
                                            <p:tgtEl>
                                              <p:spTgt spid="249"/>
                                            </p:tgtEl>
                                            <p:attrNameLst>
                                              <p:attrName>style.visibility</p:attrName>
                                            </p:attrNameLst>
                                          </p:cBhvr>
                                          <p:to>
                                            <p:strVal val="visible"/>
                                          </p:to>
                                        </p:set>
                                        <p:animScale>
                                          <p:cBhvr>
                                            <p:cTn id="87" dur="1000" decel="50000" fill="hold">
                                              <p:stCondLst>
                                                <p:cond delay="0"/>
                                              </p:stCondLst>
                                            </p:cTn>
                                            <p:tgtEl>
                                              <p:spTgt spid="2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49"/>
                                            </p:tgtEl>
                                            <p:attrNameLst>
                                              <p:attrName>ppt_x</p:attrName>
                                              <p:attrName>ppt_y</p:attrName>
                                            </p:attrNameLst>
                                          </p:cBhvr>
                                        </p:animMotion>
                                        <p:animEffect transition="in" filter="fade">
                                          <p:cBhvr>
                                            <p:cTn id="89" dur="1000"/>
                                            <p:tgtEl>
                                              <p:spTgt spid="249"/>
                                            </p:tgtEl>
                                          </p:cBhvr>
                                        </p:animEffect>
                                      </p:childTnLst>
                                    </p:cTn>
                                  </p:par>
                                  <p:par>
                                    <p:cTn id="90" presetID="52" presetClass="entr" presetSubtype="0" fill="hold" nodeType="withEffect">
                                      <p:stCondLst>
                                        <p:cond delay="200"/>
                                      </p:stCondLst>
                                      <p:childTnLst>
                                        <p:set>
                                          <p:cBhvr>
                                            <p:cTn id="91" dur="1" fill="hold">
                                              <p:stCondLst>
                                                <p:cond delay="0"/>
                                              </p:stCondLst>
                                            </p:cTn>
                                            <p:tgtEl>
                                              <p:spTgt spid="250"/>
                                            </p:tgtEl>
                                            <p:attrNameLst>
                                              <p:attrName>style.visibility</p:attrName>
                                            </p:attrNameLst>
                                          </p:cBhvr>
                                          <p:to>
                                            <p:strVal val="visible"/>
                                          </p:to>
                                        </p:set>
                                        <p:animScale>
                                          <p:cBhvr>
                                            <p:cTn id="92" dur="1000" decel="50000" fill="hold">
                                              <p:stCondLst>
                                                <p:cond delay="0"/>
                                              </p:stCondLst>
                                            </p:cTn>
                                            <p:tgtEl>
                                              <p:spTgt spid="2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250"/>
                                            </p:tgtEl>
                                            <p:attrNameLst>
                                              <p:attrName>ppt_x</p:attrName>
                                              <p:attrName>ppt_y</p:attrName>
                                            </p:attrNameLst>
                                          </p:cBhvr>
                                        </p:animMotion>
                                        <p:animEffect transition="in" filter="fade">
                                          <p:cBhvr>
                                            <p:cTn id="94" dur="1000"/>
                                            <p:tgtEl>
                                              <p:spTgt spid="250"/>
                                            </p:tgtEl>
                                          </p:cBhvr>
                                        </p:animEffect>
                                      </p:childTnLst>
                                    </p:cTn>
                                  </p:par>
                                  <p:par>
                                    <p:cTn id="95" presetID="52" presetClass="entr" presetSubtype="0" fill="hold" nodeType="withEffect">
                                      <p:stCondLst>
                                        <p:cond delay="500"/>
                                      </p:stCondLst>
                                      <p:childTnLst>
                                        <p:set>
                                          <p:cBhvr>
                                            <p:cTn id="96" dur="1" fill="hold">
                                              <p:stCondLst>
                                                <p:cond delay="0"/>
                                              </p:stCondLst>
                                            </p:cTn>
                                            <p:tgtEl>
                                              <p:spTgt spid="251"/>
                                            </p:tgtEl>
                                            <p:attrNameLst>
                                              <p:attrName>style.visibility</p:attrName>
                                            </p:attrNameLst>
                                          </p:cBhvr>
                                          <p:to>
                                            <p:strVal val="visible"/>
                                          </p:to>
                                        </p:set>
                                        <p:animScale>
                                          <p:cBhvr>
                                            <p:cTn id="97" dur="1000" decel="50000" fill="hold">
                                              <p:stCondLst>
                                                <p:cond delay="0"/>
                                              </p:stCondLst>
                                            </p:cTn>
                                            <p:tgtEl>
                                              <p:spTgt spid="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251"/>
                                            </p:tgtEl>
                                            <p:attrNameLst>
                                              <p:attrName>ppt_x</p:attrName>
                                              <p:attrName>ppt_y</p:attrName>
                                            </p:attrNameLst>
                                          </p:cBhvr>
                                        </p:animMotion>
                                        <p:animEffect transition="in" filter="fade">
                                          <p:cBhvr>
                                            <p:cTn id="99"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160" grpId="0" animBg="1"/>
          <p:bldP spid="168" grpId="0"/>
          <p:bldP spid="169" grpId="0"/>
          <p:bldP spid="170" grpId="0"/>
          <p:bldP spid="171" grpId="0"/>
          <p:bldP spid="172" grpId="0"/>
          <p:bldP spid="173" grpId="0"/>
          <p:bldP spid="17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图片 158"/>
          <p:cNvPicPr>
            <a:picLocks noChangeAspect="1"/>
          </p:cNvPicPr>
          <p:nvPr/>
        </p:nvPicPr>
        <p:blipFill rotWithShape="1">
          <a:blip r:embed="rId1">
            <a:extLst>
              <a:ext uri="{28A0092B-C50C-407E-A947-70E740481C1C}">
                <a14:useLocalDpi xmlns:a14="http://schemas.microsoft.com/office/drawing/2010/main" val="0"/>
              </a:ext>
            </a:extLst>
          </a:blip>
          <a:srcRect b="66803"/>
          <a:stretch>
            <a:fillRect/>
          </a:stretch>
        </p:blipFill>
        <p:spPr>
          <a:xfrm>
            <a:off x="7461445" y="5314865"/>
            <a:ext cx="4285859" cy="1536102"/>
          </a:xfrm>
          <a:prstGeom prst="rect">
            <a:avLst/>
          </a:prstGeom>
        </p:spPr>
      </p:pic>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融资方案</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622426" y="2124075"/>
            <a:ext cx="2120900" cy="2103438"/>
            <a:chOff x="1622426" y="2124075"/>
            <a:chExt cx="2120900" cy="2103438"/>
          </a:xfrm>
        </p:grpSpPr>
        <p:sp>
          <p:nvSpPr>
            <p:cNvPr id="137" name="椭圆 136"/>
            <p:cNvSpPr/>
            <p:nvPr/>
          </p:nvSpPr>
          <p:spPr bwMode="auto">
            <a:xfrm>
              <a:off x="1638301" y="2124075"/>
              <a:ext cx="2105025" cy="2103438"/>
            </a:xfrm>
            <a:prstGeom prst="ellipse">
              <a:avLst/>
            </a:prstGeom>
            <a:gradFill flip="none" rotWithShape="1">
              <a:gsLst>
                <a:gs pos="0">
                  <a:srgbClr val="D9D9D9">
                    <a:lumMod val="5000"/>
                    <a:lumOff val="95000"/>
                  </a:srgbClr>
                </a:gs>
                <a:gs pos="74000">
                  <a:srgbClr val="D9D9D9">
                    <a:lumMod val="45000"/>
                    <a:lumOff val="55000"/>
                  </a:srgbClr>
                </a:gs>
                <a:gs pos="83000">
                  <a:srgbClr val="D9D9D9">
                    <a:lumMod val="45000"/>
                    <a:lumOff val="55000"/>
                  </a:srgbClr>
                </a:gs>
                <a:gs pos="100000">
                  <a:srgbClr val="D9D9D9">
                    <a:lumMod val="30000"/>
                    <a:lumOff val="70000"/>
                  </a:srgbClr>
                </a:gs>
              </a:gsLst>
              <a:lin ang="5400000" scaled="1"/>
              <a:tileRect/>
            </a:gradFill>
            <a:ln w="9525" cap="flat">
              <a:solidFill>
                <a:srgbClr val="FFFFFF">
                  <a:lumMod val="75000"/>
                </a:srgbClr>
              </a:solid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40" name="Pie 9"/>
            <p:cNvSpPr/>
            <p:nvPr/>
          </p:nvSpPr>
          <p:spPr>
            <a:xfrm>
              <a:off x="1622426" y="2139950"/>
              <a:ext cx="2071688" cy="2071688"/>
            </a:xfrm>
            <a:prstGeom prst="pie">
              <a:avLst>
                <a:gd name="adj1" fmla="val 11220407"/>
                <a:gd name="adj2" fmla="val 16200000"/>
              </a:avLst>
            </a:prstGeom>
            <a:solidFill>
              <a:srgbClr val="40CDAC"/>
            </a:solidFill>
            <a:ln w="9525" cap="flat">
              <a:solidFill>
                <a:srgbClr val="FFFFFF"/>
              </a:solid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pitchFamily="34" charset="0"/>
                <a:ea typeface="宋体" panose="02010600030101010101" pitchFamily="2" charset="-122"/>
                <a:cs typeface="+mn-ea"/>
                <a:sym typeface="+mn-lt"/>
              </a:endParaRPr>
            </a:p>
          </p:txBody>
        </p:sp>
        <p:sp>
          <p:nvSpPr>
            <p:cNvPr id="141" name="Oval 1"/>
            <p:cNvSpPr/>
            <p:nvPr/>
          </p:nvSpPr>
          <p:spPr>
            <a:xfrm>
              <a:off x="1990726" y="2508250"/>
              <a:ext cx="1335088" cy="1335088"/>
            </a:xfrm>
            <a:prstGeom prst="ellipse">
              <a:avLst/>
            </a:prstGeom>
            <a:solidFill>
              <a:srgbClr val="1AB9E6">
                <a:alpha val="70000"/>
              </a:srgbClr>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144" name="TextBox 29"/>
            <p:cNvSpPr txBox="1"/>
            <p:nvPr/>
          </p:nvSpPr>
          <p:spPr>
            <a:xfrm>
              <a:off x="2147553" y="2863850"/>
              <a:ext cx="1021433" cy="523220"/>
            </a:xfrm>
            <a:prstGeom prst="rect">
              <a:avLst/>
            </a:prstGeom>
            <a:noFill/>
          </p:spPr>
          <p:txBody>
            <a:bodyPr wrap="none">
              <a:spAutoFit/>
            </a:bodyPr>
            <a:lstStyle/>
            <a:p>
              <a:pPr algn="ctr">
                <a:defRPr/>
              </a:pPr>
              <a:r>
                <a:rPr lang="en-US" sz="2800" dirty="0">
                  <a:solidFill>
                    <a:srgbClr val="FFFFFF"/>
                  </a:solidFill>
                  <a:latin typeface="Arial Black" panose="020B0A04020102020204" pitchFamily="34" charset="0"/>
                  <a:ea typeface="宋体" panose="02010600030101010101" pitchFamily="2" charset="-122"/>
                  <a:cs typeface="Arial" panose="020B0604020202020204" pitchFamily="34" charset="0"/>
                  <a:sym typeface="+mn-lt"/>
                </a:rPr>
                <a:t>57%</a:t>
              </a:r>
              <a:endParaRPr lang="en-US" sz="2800" dirty="0">
                <a:solidFill>
                  <a:srgbClr val="FFFFFF"/>
                </a:solidFill>
                <a:latin typeface="Arial Black" panose="020B0A04020102020204" pitchFamily="34" charset="0"/>
                <a:ea typeface="宋体" panose="02010600030101010101" pitchFamily="2" charset="-122"/>
                <a:cs typeface="Arial" panose="020B0604020202020204" pitchFamily="34" charset="0"/>
                <a:sym typeface="+mn-lt"/>
              </a:endParaRPr>
            </a:p>
          </p:txBody>
        </p:sp>
      </p:grpSp>
      <p:grpSp>
        <p:nvGrpSpPr>
          <p:cNvPr id="5" name="组合 4"/>
          <p:cNvGrpSpPr/>
          <p:nvPr/>
        </p:nvGrpSpPr>
        <p:grpSpPr>
          <a:xfrm>
            <a:off x="4997451" y="2124075"/>
            <a:ext cx="2117725" cy="2103438"/>
            <a:chOff x="4997451" y="2124075"/>
            <a:chExt cx="2117725" cy="2103438"/>
          </a:xfrm>
        </p:grpSpPr>
        <p:sp>
          <p:nvSpPr>
            <p:cNvPr id="136" name="椭圆 135"/>
            <p:cNvSpPr/>
            <p:nvPr/>
          </p:nvSpPr>
          <p:spPr bwMode="auto">
            <a:xfrm>
              <a:off x="5011739" y="2124075"/>
              <a:ext cx="2103437" cy="2103438"/>
            </a:xfrm>
            <a:prstGeom prst="ellipse">
              <a:avLst/>
            </a:prstGeom>
            <a:gradFill flip="none" rotWithShape="1">
              <a:gsLst>
                <a:gs pos="0">
                  <a:srgbClr val="D9D9D9">
                    <a:lumMod val="5000"/>
                    <a:lumOff val="95000"/>
                  </a:srgbClr>
                </a:gs>
                <a:gs pos="74000">
                  <a:srgbClr val="D9D9D9">
                    <a:lumMod val="45000"/>
                    <a:lumOff val="55000"/>
                  </a:srgbClr>
                </a:gs>
                <a:gs pos="83000">
                  <a:srgbClr val="D9D9D9">
                    <a:lumMod val="45000"/>
                    <a:lumOff val="55000"/>
                  </a:srgbClr>
                </a:gs>
                <a:gs pos="100000">
                  <a:srgbClr val="D9D9D9">
                    <a:lumMod val="30000"/>
                    <a:lumOff val="70000"/>
                  </a:srgbClr>
                </a:gs>
              </a:gsLst>
              <a:lin ang="5400000" scaled="1"/>
              <a:tileRect/>
            </a:gradFill>
            <a:ln w="9525" cap="flat">
              <a:solidFill>
                <a:srgbClr val="FFFFFF">
                  <a:lumMod val="75000"/>
                </a:srgbClr>
              </a:solidFill>
              <a:prstDash val="solid"/>
              <a:miter lim="800000"/>
            </a:ln>
            <a:effectLst>
              <a:outerShdw blurRad="50800" dist="381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38" name="Pie 10"/>
            <p:cNvSpPr/>
            <p:nvPr/>
          </p:nvSpPr>
          <p:spPr>
            <a:xfrm>
              <a:off x="4997451" y="2139950"/>
              <a:ext cx="2073275" cy="2071688"/>
            </a:xfrm>
            <a:prstGeom prst="pie">
              <a:avLst>
                <a:gd name="adj1" fmla="val 6748909"/>
                <a:gd name="adj2" fmla="val 16200000"/>
              </a:avLst>
            </a:prstGeom>
            <a:solidFill>
              <a:srgbClr val="40CDAC"/>
            </a:solidFill>
            <a:ln w="9525" cap="flat">
              <a:solidFill>
                <a:srgbClr val="FFFFFF"/>
              </a:solid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pitchFamily="34" charset="0"/>
                <a:ea typeface="宋体" panose="02010600030101010101" pitchFamily="2" charset="-122"/>
                <a:cs typeface="+mn-ea"/>
                <a:sym typeface="+mn-lt"/>
              </a:endParaRPr>
            </a:p>
          </p:txBody>
        </p:sp>
        <p:sp>
          <p:nvSpPr>
            <p:cNvPr id="142" name="Oval 2"/>
            <p:cNvSpPr/>
            <p:nvPr/>
          </p:nvSpPr>
          <p:spPr>
            <a:xfrm>
              <a:off x="5367339" y="2508250"/>
              <a:ext cx="1335087" cy="1335088"/>
            </a:xfrm>
            <a:prstGeom prst="ellipse">
              <a:avLst/>
            </a:prstGeom>
            <a:solidFill>
              <a:srgbClr val="1AB9E6">
                <a:alpha val="70000"/>
              </a:srgbClr>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145" name="TextBox 30"/>
            <p:cNvSpPr txBox="1"/>
            <p:nvPr/>
          </p:nvSpPr>
          <p:spPr>
            <a:xfrm>
              <a:off x="5523373" y="2863850"/>
              <a:ext cx="1021433" cy="523220"/>
            </a:xfrm>
            <a:prstGeom prst="rect">
              <a:avLst/>
            </a:prstGeom>
            <a:noFill/>
          </p:spPr>
          <p:txBody>
            <a:bodyPr wrap="none">
              <a:spAutoFit/>
            </a:bodyPr>
            <a:lstStyle/>
            <a:p>
              <a:pPr algn="ctr">
                <a:defRPr/>
              </a:pPr>
              <a:r>
                <a:rPr lang="en-US" sz="2800">
                  <a:solidFill>
                    <a:srgbClr val="FFFFFF"/>
                  </a:solidFill>
                  <a:latin typeface="Arial Black" panose="020B0A04020102020204" pitchFamily="34" charset="0"/>
                  <a:ea typeface="宋体" panose="02010600030101010101" pitchFamily="2" charset="-122"/>
                  <a:cs typeface="Arial" panose="020B0604020202020204" pitchFamily="34" charset="0"/>
                  <a:sym typeface="+mn-lt"/>
                </a:rPr>
                <a:t>29%</a:t>
              </a:r>
              <a:endParaRPr lang="en-US" sz="2800" dirty="0">
                <a:solidFill>
                  <a:srgbClr val="FFFFFF"/>
                </a:solidFill>
                <a:latin typeface="Arial Black" panose="020B0A04020102020204" pitchFamily="34" charset="0"/>
                <a:ea typeface="宋体" panose="02010600030101010101" pitchFamily="2" charset="-122"/>
                <a:cs typeface="Arial" panose="020B0604020202020204" pitchFamily="34" charset="0"/>
                <a:sym typeface="+mn-lt"/>
              </a:endParaRPr>
            </a:p>
          </p:txBody>
        </p:sp>
      </p:grpSp>
      <p:grpSp>
        <p:nvGrpSpPr>
          <p:cNvPr id="6" name="组合 5"/>
          <p:cNvGrpSpPr/>
          <p:nvPr/>
        </p:nvGrpSpPr>
        <p:grpSpPr>
          <a:xfrm>
            <a:off x="8516939" y="2124075"/>
            <a:ext cx="2112962" cy="2103438"/>
            <a:chOff x="8516939" y="2124075"/>
            <a:chExt cx="2112962" cy="2103438"/>
          </a:xfrm>
        </p:grpSpPr>
        <p:sp>
          <p:nvSpPr>
            <p:cNvPr id="135" name="椭圆 134"/>
            <p:cNvSpPr/>
            <p:nvPr/>
          </p:nvSpPr>
          <p:spPr bwMode="auto">
            <a:xfrm>
              <a:off x="8526464" y="2124075"/>
              <a:ext cx="2103437" cy="2103438"/>
            </a:xfrm>
            <a:prstGeom prst="ellipse">
              <a:avLst/>
            </a:prstGeom>
            <a:gradFill flip="none" rotWithShape="1">
              <a:gsLst>
                <a:gs pos="0">
                  <a:srgbClr val="D9D9D9">
                    <a:lumMod val="5000"/>
                    <a:lumOff val="95000"/>
                  </a:srgbClr>
                </a:gs>
                <a:gs pos="74000">
                  <a:srgbClr val="D9D9D9">
                    <a:lumMod val="45000"/>
                    <a:lumOff val="55000"/>
                  </a:srgbClr>
                </a:gs>
                <a:gs pos="83000">
                  <a:srgbClr val="D9D9D9">
                    <a:lumMod val="45000"/>
                    <a:lumOff val="55000"/>
                  </a:srgbClr>
                </a:gs>
                <a:gs pos="100000">
                  <a:srgbClr val="D9D9D9">
                    <a:lumMod val="30000"/>
                    <a:lumOff val="70000"/>
                  </a:srgbClr>
                </a:gs>
              </a:gsLst>
              <a:lin ang="5400000" scaled="1"/>
              <a:tileRect/>
            </a:gradFill>
            <a:ln w="9525" cap="flat">
              <a:solidFill>
                <a:srgbClr val="FFFFFF">
                  <a:lumMod val="75000"/>
                </a:srgbClr>
              </a:solidFill>
              <a:prstDash val="solid"/>
              <a:miter lim="800000"/>
            </a:ln>
            <a:effectLst>
              <a:outerShdw blurRad="381000" dist="1905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sp>
          <p:nvSpPr>
            <p:cNvPr id="139" name="Pie 11"/>
            <p:cNvSpPr/>
            <p:nvPr/>
          </p:nvSpPr>
          <p:spPr>
            <a:xfrm>
              <a:off x="8516939" y="2139950"/>
              <a:ext cx="2071687" cy="2071688"/>
            </a:xfrm>
            <a:prstGeom prst="pie">
              <a:avLst>
                <a:gd name="adj1" fmla="val 10552658"/>
                <a:gd name="adj2" fmla="val 14945890"/>
              </a:avLst>
            </a:prstGeom>
            <a:solidFill>
              <a:srgbClr val="40CDAC"/>
            </a:solidFill>
            <a:ln w="9525" cap="flat">
              <a:solidFill>
                <a:srgbClr val="FFFFFF"/>
              </a:solid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pitchFamily="34" charset="0"/>
                <a:ea typeface="宋体" panose="02010600030101010101" pitchFamily="2" charset="-122"/>
                <a:cs typeface="+mn-ea"/>
                <a:sym typeface="+mn-lt"/>
              </a:endParaRPr>
            </a:p>
          </p:txBody>
        </p:sp>
        <p:sp>
          <p:nvSpPr>
            <p:cNvPr id="143" name="Oval 3"/>
            <p:cNvSpPr/>
            <p:nvPr/>
          </p:nvSpPr>
          <p:spPr>
            <a:xfrm>
              <a:off x="8885239" y="2508250"/>
              <a:ext cx="1335087" cy="1335088"/>
            </a:xfrm>
            <a:prstGeom prst="ellipse">
              <a:avLst/>
            </a:prstGeom>
            <a:solidFill>
              <a:srgbClr val="1AB9E6">
                <a:alpha val="70000"/>
              </a:srgbClr>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sym typeface="+mn-lt"/>
              </a:endParaRPr>
            </a:p>
          </p:txBody>
        </p:sp>
        <p:sp>
          <p:nvSpPr>
            <p:cNvPr id="146" name="TextBox 31"/>
            <p:cNvSpPr txBox="1"/>
            <p:nvPr/>
          </p:nvSpPr>
          <p:spPr>
            <a:xfrm>
              <a:off x="9042860" y="2863850"/>
              <a:ext cx="1021433" cy="523220"/>
            </a:xfrm>
            <a:prstGeom prst="rect">
              <a:avLst/>
            </a:prstGeom>
            <a:noFill/>
          </p:spPr>
          <p:txBody>
            <a:bodyPr wrap="none">
              <a:spAutoFit/>
            </a:bodyPr>
            <a:lstStyle/>
            <a:p>
              <a:pPr algn="ctr">
                <a:defRPr/>
              </a:pPr>
              <a:r>
                <a:rPr lang="en-US" sz="2800">
                  <a:solidFill>
                    <a:srgbClr val="FFFFFF"/>
                  </a:solidFill>
                  <a:latin typeface="Arial Black" panose="020B0A04020102020204" pitchFamily="34" charset="0"/>
                  <a:ea typeface="宋体" panose="02010600030101010101" pitchFamily="2" charset="-122"/>
                  <a:cs typeface="Arial" panose="020B0604020202020204" pitchFamily="34" charset="0"/>
                  <a:sym typeface="+mn-lt"/>
                </a:rPr>
                <a:t>14%</a:t>
              </a:r>
              <a:endParaRPr lang="en-US" sz="2800" dirty="0">
                <a:solidFill>
                  <a:srgbClr val="FFFFFF"/>
                </a:solidFill>
                <a:latin typeface="Arial Black" panose="020B0A04020102020204" pitchFamily="34" charset="0"/>
                <a:ea typeface="宋体" panose="02010600030101010101" pitchFamily="2" charset="-122"/>
                <a:cs typeface="Arial" panose="020B0604020202020204" pitchFamily="34" charset="0"/>
                <a:sym typeface="+mn-lt"/>
              </a:endParaRPr>
            </a:p>
          </p:txBody>
        </p:sp>
      </p:grpSp>
      <p:sp>
        <p:nvSpPr>
          <p:cNvPr id="147" name="任意多边形 146"/>
          <p:cNvSpPr/>
          <p:nvPr/>
        </p:nvSpPr>
        <p:spPr>
          <a:xfrm rot="16200000">
            <a:off x="5492692" y="361593"/>
            <a:ext cx="1206619" cy="9703632"/>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48" name="TextBox 76"/>
          <p:cNvSpPr txBox="1">
            <a:spLocks noChangeArrowheads="1"/>
          </p:cNvSpPr>
          <p:nvPr/>
        </p:nvSpPr>
        <p:spPr bwMode="auto">
          <a:xfrm>
            <a:off x="1650999" y="4698273"/>
            <a:ext cx="2058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200</a:t>
            </a:r>
            <a:r>
              <a:rPr lang="zh-CN" altLang="en-US" sz="2000" b="1" dirty="0">
                <a:solidFill>
                  <a:schemeClr val="bg1"/>
                </a:solidFill>
                <a:latin typeface="微软雅黑" panose="020B0503020204020204" pitchFamily="34" charset="-122"/>
                <a:ea typeface="微软雅黑" panose="020B0503020204020204" pitchFamily="34" charset="-122"/>
              </a:rPr>
              <a:t>万元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9" name="文本框 25"/>
          <p:cNvSpPr txBox="1">
            <a:spLocks noChangeArrowheads="1"/>
          </p:cNvSpPr>
          <p:nvPr/>
        </p:nvSpPr>
        <p:spPr bwMode="auto">
          <a:xfrm>
            <a:off x="1398587" y="5206273"/>
            <a:ext cx="256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由个创始人共同出资</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（已落实）</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0" name="TextBox 76"/>
          <p:cNvSpPr txBox="1">
            <a:spLocks noChangeArrowheads="1"/>
          </p:cNvSpPr>
          <p:nvPr/>
        </p:nvSpPr>
        <p:spPr bwMode="auto">
          <a:xfrm>
            <a:off x="4981574" y="4698273"/>
            <a:ext cx="2058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100</a:t>
            </a:r>
            <a:r>
              <a:rPr lang="zh-CN" altLang="en-US" sz="2000" b="1">
                <a:solidFill>
                  <a:schemeClr val="bg1"/>
                </a:solidFill>
                <a:latin typeface="微软雅黑" panose="020B0503020204020204" pitchFamily="34" charset="-122"/>
                <a:ea typeface="微软雅黑" panose="020B0503020204020204" pitchFamily="34" charset="-122"/>
              </a:rPr>
              <a:t>万元</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1" name="文本框 28"/>
          <p:cNvSpPr txBox="1">
            <a:spLocks noChangeArrowheads="1"/>
          </p:cNvSpPr>
          <p:nvPr/>
        </p:nvSpPr>
        <p:spPr bwMode="auto">
          <a:xfrm>
            <a:off x="4727574" y="5206273"/>
            <a:ext cx="256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来自风险投资机构</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（未落实）</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52" name="TextBox 76"/>
          <p:cNvSpPr txBox="1">
            <a:spLocks noChangeArrowheads="1"/>
          </p:cNvSpPr>
          <p:nvPr/>
        </p:nvSpPr>
        <p:spPr bwMode="auto">
          <a:xfrm>
            <a:off x="8461374" y="4698273"/>
            <a:ext cx="2058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50</a:t>
            </a:r>
            <a:r>
              <a:rPr lang="zh-CN" altLang="en-US" sz="2000" b="1">
                <a:solidFill>
                  <a:schemeClr val="bg1"/>
                </a:solidFill>
                <a:latin typeface="微软雅黑" panose="020B0503020204020204" pitchFamily="34" charset="-122"/>
                <a:ea typeface="微软雅黑" panose="020B0503020204020204" pitchFamily="34" charset="-122"/>
              </a:rPr>
              <a:t>万元</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3" name="文本框 30"/>
          <p:cNvSpPr txBox="1">
            <a:spLocks noChangeArrowheads="1"/>
          </p:cNvSpPr>
          <p:nvPr/>
        </p:nvSpPr>
        <p:spPr bwMode="auto">
          <a:xfrm>
            <a:off x="8208962" y="5206273"/>
            <a:ext cx="256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银行贷款</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（办理中）</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55" name="TextBox 76"/>
          <p:cNvSpPr txBox="1">
            <a:spLocks noChangeArrowheads="1"/>
          </p:cNvSpPr>
          <p:nvPr/>
        </p:nvSpPr>
        <p:spPr bwMode="auto">
          <a:xfrm>
            <a:off x="3633444" y="1394906"/>
            <a:ext cx="5294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一期投资</a:t>
            </a:r>
            <a:r>
              <a:rPr lang="en-US" altLang="zh-CN" sz="2000" b="1" dirty="0">
                <a:solidFill>
                  <a:schemeClr val="bg1">
                    <a:lumMod val="65000"/>
                  </a:schemeClr>
                </a:solidFill>
                <a:latin typeface="微软雅黑" panose="020B0503020204020204" pitchFamily="34" charset="-122"/>
                <a:ea typeface="微软雅黑" panose="020B0503020204020204" pitchFamily="34" charset="-122"/>
              </a:rPr>
              <a:t>350</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万元，资金来源如下：</a:t>
            </a:r>
            <a:endParaRPr lang="zh-CN" altLang="en-US" sz="2000" b="1"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160"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016549" y="563598"/>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176499" y="3506255"/>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155"/>
                                            </p:tgtEl>
                                            <p:attrNameLst>
                                              <p:attrName>style.visibility</p:attrName>
                                            </p:attrNameLst>
                                          </p:cBhvr>
                                          <p:to>
                                            <p:strVal val="visible"/>
                                          </p:to>
                                        </p:set>
                                        <p:anim calcmode="lin" valueType="num">
                                          <p:cBhvr>
                                            <p:cTn id="17" dur="500" fill="hold"/>
                                            <p:tgtEl>
                                              <p:spTgt spid="155"/>
                                            </p:tgtEl>
                                            <p:attrNameLst>
                                              <p:attrName>ppt_x</p:attrName>
                                            </p:attrNameLst>
                                          </p:cBhvr>
                                          <p:tavLst>
                                            <p:tav tm="0">
                                              <p:val>
                                                <p:strVal val="0-#ppt_w/2"/>
                                              </p:val>
                                            </p:tav>
                                            <p:tav tm="100000">
                                              <p:val>
                                                <p:strVal val="#ppt_x"/>
                                              </p:val>
                                            </p:tav>
                                          </p:tavLst>
                                        </p:anim>
                                        <p:anim calcmode="lin" valueType="num">
                                          <p:cBhvr>
                                            <p:cTn id="18" dur="500" fill="hold"/>
                                            <p:tgtEl>
                                              <p:spTgt spid="155"/>
                                            </p:tgtEl>
                                            <p:attrNameLst>
                                              <p:attrName>ppt_y</p:attrName>
                                            </p:attrNameLst>
                                          </p:cBhvr>
                                          <p:tavLst>
                                            <p:tav tm="0">
                                              <p:val>
                                                <p:strVal val="#ppt_y"/>
                                              </p:val>
                                            </p:tav>
                                            <p:tav tm="100000">
                                              <p:val>
                                                <p:strVal val="#ppt_y"/>
                                              </p:val>
                                            </p:tav>
                                          </p:tavLst>
                                        </p:anim>
                                      </p:childTnLst>
                                    </p:cTn>
                                  </p:par>
                                  <p:par>
                                    <p:cTn id="19" presetID="26" presetClass="emph" presetSubtype="0" fill="hold" grpId="1" nodeType="withEffect">
                                      <p:stCondLst>
                                        <p:cond delay="0"/>
                                      </p:stCondLst>
                                      <p:iterate type="lt">
                                        <p:tmPct val="10000"/>
                                      </p:iterate>
                                      <p:childTnLst>
                                        <p:animEffect transition="out" filter="fade">
                                          <p:cBhvr>
                                            <p:cTn id="20" dur="500" tmFilter="0, 0; .2, .5; .8, .5; 1, 0"/>
                                            <p:tgtEl>
                                              <p:spTgt spid="155"/>
                                            </p:tgtEl>
                                          </p:cBhvr>
                                        </p:animEffect>
                                        <p:animScale>
                                          <p:cBhvr>
                                            <p:cTn id="21" dur="250" autoRev="1" fill="hold"/>
                                            <p:tgtEl>
                                              <p:spTgt spid="155"/>
                                            </p:tgtEl>
                                          </p:cBhvr>
                                          <p:by x="105000" y="105000"/>
                                        </p:animScale>
                                      </p:childTnLst>
                                    </p:cTn>
                                  </p:par>
                                </p:childTnLst>
                              </p:cTn>
                            </p:par>
                            <p:par>
                              <p:cTn id="22" fill="hold">
                                <p:stCondLst>
                                  <p:cond delay="3299"/>
                                </p:stCondLst>
                                <p:childTnLst>
                                  <p:par>
                                    <p:cTn id="23" presetID="5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strVal val="#ppt_w*0.70"/>
                                              </p:val>
                                            </p:tav>
                                            <p:tav tm="100000">
                                              <p:val>
                                                <p:strVal val="#ppt_w"/>
                                              </p:val>
                                            </p:tav>
                                          </p:tavLst>
                                        </p:anim>
                                        <p:anim calcmode="lin" valueType="num">
                                          <p:cBhvr>
                                            <p:cTn id="26" dur="750" fill="hold"/>
                                            <p:tgtEl>
                                              <p:spTgt spid="4"/>
                                            </p:tgtEl>
                                            <p:attrNameLst>
                                              <p:attrName>ppt_h</p:attrName>
                                            </p:attrNameLst>
                                          </p:cBhvr>
                                          <p:tavLst>
                                            <p:tav tm="0">
                                              <p:val>
                                                <p:strVal val="#ppt_h"/>
                                              </p:val>
                                            </p:tav>
                                            <p:tav tm="100000">
                                              <p:val>
                                                <p:strVal val="#ppt_h"/>
                                              </p:val>
                                            </p:tav>
                                          </p:tavLst>
                                        </p:anim>
                                        <p:animEffect transition="in" filter="fade">
                                          <p:cBhvr>
                                            <p:cTn id="27" dur="750"/>
                                            <p:tgtEl>
                                              <p:spTgt spid="4"/>
                                            </p:tgtEl>
                                          </p:cBhvr>
                                        </p:animEffect>
                                      </p:childTnLst>
                                    </p:cTn>
                                  </p:par>
                                  <p:par>
                                    <p:cTn id="28" presetID="55" presetClass="entr" presetSubtype="0"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ppt_w</p:attrName>
                                            </p:attrNameLst>
                                          </p:cBhvr>
                                          <p:tavLst>
                                            <p:tav tm="0">
                                              <p:val>
                                                <p:strVal val="#ppt_w*0.70"/>
                                              </p:val>
                                            </p:tav>
                                            <p:tav tm="100000">
                                              <p:val>
                                                <p:strVal val="#ppt_w"/>
                                              </p:val>
                                            </p:tav>
                                          </p:tavLst>
                                        </p:anim>
                                        <p:anim calcmode="lin" valueType="num">
                                          <p:cBhvr>
                                            <p:cTn id="31" dur="750" fill="hold"/>
                                            <p:tgtEl>
                                              <p:spTgt spid="5"/>
                                            </p:tgtEl>
                                            <p:attrNameLst>
                                              <p:attrName>ppt_h</p:attrName>
                                            </p:attrNameLst>
                                          </p:cBhvr>
                                          <p:tavLst>
                                            <p:tav tm="0">
                                              <p:val>
                                                <p:strVal val="#ppt_h"/>
                                              </p:val>
                                            </p:tav>
                                            <p:tav tm="100000">
                                              <p:val>
                                                <p:strVal val="#ppt_h"/>
                                              </p:val>
                                            </p:tav>
                                          </p:tavLst>
                                        </p:anim>
                                        <p:animEffect transition="in" filter="fade">
                                          <p:cBhvr>
                                            <p:cTn id="32" dur="750"/>
                                            <p:tgtEl>
                                              <p:spTgt spid="5"/>
                                            </p:tgtEl>
                                          </p:cBhvr>
                                        </p:animEffect>
                                      </p:childTnLst>
                                    </p:cTn>
                                  </p:par>
                                  <p:par>
                                    <p:cTn id="33" presetID="55" presetClass="entr" presetSubtype="0"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750" fill="hold"/>
                                            <p:tgtEl>
                                              <p:spTgt spid="6"/>
                                            </p:tgtEl>
                                            <p:attrNameLst>
                                              <p:attrName>ppt_w</p:attrName>
                                            </p:attrNameLst>
                                          </p:cBhvr>
                                          <p:tavLst>
                                            <p:tav tm="0">
                                              <p:val>
                                                <p:strVal val="#ppt_w*0.70"/>
                                              </p:val>
                                            </p:tav>
                                            <p:tav tm="100000">
                                              <p:val>
                                                <p:strVal val="#ppt_w"/>
                                              </p:val>
                                            </p:tav>
                                          </p:tavLst>
                                        </p:anim>
                                        <p:anim calcmode="lin" valueType="num">
                                          <p:cBhvr>
                                            <p:cTn id="36" dur="750" fill="hold"/>
                                            <p:tgtEl>
                                              <p:spTgt spid="6"/>
                                            </p:tgtEl>
                                            <p:attrNameLst>
                                              <p:attrName>ppt_h</p:attrName>
                                            </p:attrNameLst>
                                          </p:cBhvr>
                                          <p:tavLst>
                                            <p:tav tm="0">
                                              <p:val>
                                                <p:strVal val="#ppt_h"/>
                                              </p:val>
                                            </p:tav>
                                            <p:tav tm="100000">
                                              <p:val>
                                                <p:strVal val="#ppt_h"/>
                                              </p:val>
                                            </p:tav>
                                          </p:tavLst>
                                        </p:anim>
                                        <p:animEffect transition="in" filter="fade">
                                          <p:cBhvr>
                                            <p:cTn id="37" dur="750"/>
                                            <p:tgtEl>
                                              <p:spTgt spid="6"/>
                                            </p:tgtEl>
                                          </p:cBhvr>
                                        </p:animEffect>
                                      </p:childTnLst>
                                    </p:cTn>
                                  </p:par>
                                </p:childTnLst>
                              </p:cTn>
                            </p:par>
                            <p:par>
                              <p:cTn id="38" fill="hold">
                                <p:stCondLst>
                                  <p:cond delay="4299"/>
                                </p:stCondLst>
                                <p:childTnLst>
                                  <p:par>
                                    <p:cTn id="39" presetID="2" presetClass="entr" presetSubtype="8" fill="hold" grpId="0" nodeType="afterEffect" p14:presetBounceEnd="67000">
                                      <p:stCondLst>
                                        <p:cond delay="0"/>
                                      </p:stCondLst>
                                      <p:childTnLst>
                                        <p:set>
                                          <p:cBhvr>
                                            <p:cTn id="40" dur="1" fill="hold">
                                              <p:stCondLst>
                                                <p:cond delay="0"/>
                                              </p:stCondLst>
                                            </p:cTn>
                                            <p:tgtEl>
                                              <p:spTgt spid="147"/>
                                            </p:tgtEl>
                                            <p:attrNameLst>
                                              <p:attrName>style.visibility</p:attrName>
                                            </p:attrNameLst>
                                          </p:cBhvr>
                                          <p:to>
                                            <p:strVal val="visible"/>
                                          </p:to>
                                        </p:set>
                                        <p:anim calcmode="lin" valueType="num" p14:bounceEnd="67000">
                                          <p:cBhvr additive="base">
                                            <p:cTn id="41" dur="2000" fill="hold"/>
                                            <p:tgtEl>
                                              <p:spTgt spid="147"/>
                                            </p:tgtEl>
                                            <p:attrNameLst>
                                              <p:attrName>ppt_x</p:attrName>
                                            </p:attrNameLst>
                                          </p:cBhvr>
                                          <p:tavLst>
                                            <p:tav tm="0">
                                              <p:val>
                                                <p:strVal val="0-#ppt_w/2"/>
                                              </p:val>
                                            </p:tav>
                                            <p:tav tm="100000">
                                              <p:val>
                                                <p:strVal val="#ppt_x"/>
                                              </p:val>
                                            </p:tav>
                                          </p:tavLst>
                                        </p:anim>
                                        <p:anim calcmode="lin" valueType="num" p14:bounceEnd="67000">
                                          <p:cBhvr additive="base">
                                            <p:cTn id="42" dur="2000" fill="hold"/>
                                            <p:tgtEl>
                                              <p:spTgt spid="147"/>
                                            </p:tgtEl>
                                            <p:attrNameLst>
                                              <p:attrName>ppt_y</p:attrName>
                                            </p:attrNameLst>
                                          </p:cBhvr>
                                          <p:tavLst>
                                            <p:tav tm="0">
                                              <p:val>
                                                <p:strVal val="#ppt_y"/>
                                              </p:val>
                                            </p:tav>
                                            <p:tav tm="100000">
                                              <p:val>
                                                <p:strVal val="#ppt_y"/>
                                              </p:val>
                                            </p:tav>
                                          </p:tavLst>
                                        </p:anim>
                                      </p:childTnLst>
                                    </p:cTn>
                                  </p:par>
                                </p:childTnLst>
                              </p:cTn>
                            </p:par>
                            <p:par>
                              <p:cTn id="43" fill="hold">
                                <p:stCondLst>
                                  <p:cond delay="6299"/>
                                </p:stCondLst>
                                <p:childTnLst>
                                  <p:par>
                                    <p:cTn id="44" presetID="2" presetClass="entr" presetSubtype="8" fill="hold" grpId="0" nodeType="afterEffect">
                                      <p:stCondLst>
                                        <p:cond delay="0"/>
                                      </p:stCondLst>
                                      <p:iterate type="lt">
                                        <p:tmPct val="10000"/>
                                      </p:iterate>
                                      <p:childTnLst>
                                        <p:set>
                                          <p:cBhvr>
                                            <p:cTn id="45" dur="1" fill="hold">
                                              <p:stCondLst>
                                                <p:cond delay="0"/>
                                              </p:stCondLst>
                                            </p:cTn>
                                            <p:tgtEl>
                                              <p:spTgt spid="148"/>
                                            </p:tgtEl>
                                            <p:attrNameLst>
                                              <p:attrName>style.visibility</p:attrName>
                                            </p:attrNameLst>
                                          </p:cBhvr>
                                          <p:to>
                                            <p:strVal val="visible"/>
                                          </p:to>
                                        </p:set>
                                        <p:anim calcmode="lin" valueType="num">
                                          <p:cBhvr>
                                            <p:cTn id="46" dur="500" fill="hold"/>
                                            <p:tgtEl>
                                              <p:spTgt spid="148"/>
                                            </p:tgtEl>
                                            <p:attrNameLst>
                                              <p:attrName>ppt_x</p:attrName>
                                            </p:attrNameLst>
                                          </p:cBhvr>
                                          <p:tavLst>
                                            <p:tav tm="0">
                                              <p:val>
                                                <p:strVal val="0-#ppt_w/2"/>
                                              </p:val>
                                            </p:tav>
                                            <p:tav tm="100000">
                                              <p:val>
                                                <p:strVal val="#ppt_x"/>
                                              </p:val>
                                            </p:tav>
                                          </p:tavLst>
                                        </p:anim>
                                        <p:anim calcmode="lin" valueType="num">
                                          <p:cBhvr>
                                            <p:cTn id="47" dur="500" fill="hold"/>
                                            <p:tgtEl>
                                              <p:spTgt spid="148"/>
                                            </p:tgtEl>
                                            <p:attrNameLst>
                                              <p:attrName>ppt_y</p:attrName>
                                            </p:attrNameLst>
                                          </p:cBhvr>
                                          <p:tavLst>
                                            <p:tav tm="0">
                                              <p:val>
                                                <p:strVal val="#ppt_y"/>
                                              </p:val>
                                            </p:tav>
                                            <p:tav tm="100000">
                                              <p:val>
                                                <p:strVal val="#ppt_y"/>
                                              </p:val>
                                            </p:tav>
                                          </p:tavLst>
                                        </p:anim>
                                      </p:childTnLst>
                                    </p:cTn>
                                  </p:par>
                                </p:childTnLst>
                              </p:cTn>
                            </p:par>
                            <p:par>
                              <p:cTn id="48" fill="hold">
                                <p:stCondLst>
                                  <p:cond delay="7250"/>
                                </p:stCondLst>
                                <p:childTnLst>
                                  <p:par>
                                    <p:cTn id="49" presetID="2" presetClass="entr" presetSubtype="8" fill="hold" grpId="0" nodeType="afterEffect">
                                      <p:stCondLst>
                                        <p:cond delay="0"/>
                                      </p:stCondLst>
                                      <p:iterate type="lt">
                                        <p:tmPct val="10000"/>
                                      </p:iterate>
                                      <p:childTnLst>
                                        <p:set>
                                          <p:cBhvr>
                                            <p:cTn id="50" dur="1" fill="hold">
                                              <p:stCondLst>
                                                <p:cond delay="0"/>
                                              </p:stCondLst>
                                            </p:cTn>
                                            <p:tgtEl>
                                              <p:spTgt spid="150"/>
                                            </p:tgtEl>
                                            <p:attrNameLst>
                                              <p:attrName>style.visibility</p:attrName>
                                            </p:attrNameLst>
                                          </p:cBhvr>
                                          <p:to>
                                            <p:strVal val="visible"/>
                                          </p:to>
                                        </p:set>
                                        <p:anim calcmode="lin" valueType="num">
                                          <p:cBhvr>
                                            <p:cTn id="51" dur="500" fill="hold"/>
                                            <p:tgtEl>
                                              <p:spTgt spid="150"/>
                                            </p:tgtEl>
                                            <p:attrNameLst>
                                              <p:attrName>ppt_x</p:attrName>
                                            </p:attrNameLst>
                                          </p:cBhvr>
                                          <p:tavLst>
                                            <p:tav tm="0">
                                              <p:val>
                                                <p:strVal val="0-#ppt_w/2"/>
                                              </p:val>
                                            </p:tav>
                                            <p:tav tm="100000">
                                              <p:val>
                                                <p:strVal val="#ppt_x"/>
                                              </p:val>
                                            </p:tav>
                                          </p:tavLst>
                                        </p:anim>
                                        <p:anim calcmode="lin" valueType="num">
                                          <p:cBhvr>
                                            <p:cTn id="52" dur="500" fill="hold"/>
                                            <p:tgtEl>
                                              <p:spTgt spid="150"/>
                                            </p:tgtEl>
                                            <p:attrNameLst>
                                              <p:attrName>ppt_y</p:attrName>
                                            </p:attrNameLst>
                                          </p:cBhvr>
                                          <p:tavLst>
                                            <p:tav tm="0">
                                              <p:val>
                                                <p:strVal val="#ppt_y"/>
                                              </p:val>
                                            </p:tav>
                                            <p:tav tm="100000">
                                              <p:val>
                                                <p:strVal val="#ppt_y"/>
                                              </p:val>
                                            </p:tav>
                                          </p:tavLst>
                                        </p:anim>
                                      </p:childTnLst>
                                    </p:cTn>
                                  </p:par>
                                </p:childTnLst>
                              </p:cTn>
                            </p:par>
                            <p:par>
                              <p:cTn id="53" fill="hold">
                                <p:stCondLst>
                                  <p:cond delay="7949"/>
                                </p:stCondLst>
                                <p:childTnLst>
                                  <p:par>
                                    <p:cTn id="54" presetID="2" presetClass="entr" presetSubtype="8" fill="hold" grpId="0" nodeType="afterEffect">
                                      <p:stCondLst>
                                        <p:cond delay="0"/>
                                      </p:stCondLst>
                                      <p:iterate type="lt">
                                        <p:tmPct val="10000"/>
                                      </p:iterate>
                                      <p:childTnLst>
                                        <p:set>
                                          <p:cBhvr>
                                            <p:cTn id="55" dur="1" fill="hold">
                                              <p:stCondLst>
                                                <p:cond delay="0"/>
                                              </p:stCondLst>
                                            </p:cTn>
                                            <p:tgtEl>
                                              <p:spTgt spid="152"/>
                                            </p:tgtEl>
                                            <p:attrNameLst>
                                              <p:attrName>style.visibility</p:attrName>
                                            </p:attrNameLst>
                                          </p:cBhvr>
                                          <p:to>
                                            <p:strVal val="visible"/>
                                          </p:to>
                                        </p:set>
                                        <p:anim calcmode="lin" valueType="num">
                                          <p:cBhvr>
                                            <p:cTn id="56" dur="500" fill="hold"/>
                                            <p:tgtEl>
                                              <p:spTgt spid="152"/>
                                            </p:tgtEl>
                                            <p:attrNameLst>
                                              <p:attrName>ppt_x</p:attrName>
                                            </p:attrNameLst>
                                          </p:cBhvr>
                                          <p:tavLst>
                                            <p:tav tm="0">
                                              <p:val>
                                                <p:strVal val="0-#ppt_w/2"/>
                                              </p:val>
                                            </p:tav>
                                            <p:tav tm="100000">
                                              <p:val>
                                                <p:strVal val="#ppt_x"/>
                                              </p:val>
                                            </p:tav>
                                          </p:tavLst>
                                        </p:anim>
                                        <p:anim calcmode="lin" valueType="num">
                                          <p:cBhvr>
                                            <p:cTn id="57" dur="500" fill="hold"/>
                                            <p:tgtEl>
                                              <p:spTgt spid="152"/>
                                            </p:tgtEl>
                                            <p:attrNameLst>
                                              <p:attrName>ppt_y</p:attrName>
                                            </p:attrNameLst>
                                          </p:cBhvr>
                                          <p:tavLst>
                                            <p:tav tm="0">
                                              <p:val>
                                                <p:strVal val="#ppt_y"/>
                                              </p:val>
                                            </p:tav>
                                            <p:tav tm="100000">
                                              <p:val>
                                                <p:strVal val="#ppt_y"/>
                                              </p:val>
                                            </p:tav>
                                          </p:tavLst>
                                        </p:anim>
                                      </p:childTnLst>
                                    </p:cTn>
                                  </p:par>
                                </p:childTnLst>
                              </p:cTn>
                            </p:par>
                            <p:par>
                              <p:cTn id="58" fill="hold">
                                <p:stCondLst>
                                  <p:cond delay="8600"/>
                                </p:stCondLst>
                                <p:childTnLst>
                                  <p:par>
                                    <p:cTn id="59" presetID="14" presetClass="entr" presetSubtype="10" fill="hold" grpId="0" nodeType="afterEffect">
                                      <p:stCondLst>
                                        <p:cond delay="0"/>
                                      </p:stCondLst>
                                      <p:childTnLst>
                                        <p:set>
                                          <p:cBhvr>
                                            <p:cTn id="60" dur="1" fill="hold">
                                              <p:stCondLst>
                                                <p:cond delay="0"/>
                                              </p:stCondLst>
                                            </p:cTn>
                                            <p:tgtEl>
                                              <p:spTgt spid="149"/>
                                            </p:tgtEl>
                                            <p:attrNameLst>
                                              <p:attrName>style.visibility</p:attrName>
                                            </p:attrNameLst>
                                          </p:cBhvr>
                                          <p:to>
                                            <p:strVal val="visible"/>
                                          </p:to>
                                        </p:set>
                                        <p:animEffect transition="in" filter="randombar(horizontal)">
                                          <p:cBhvr>
                                            <p:cTn id="61" dur="500"/>
                                            <p:tgtEl>
                                              <p:spTgt spid="14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randombar(horizontal)">
                                          <p:cBhvr>
                                            <p:cTn id="64" dur="500"/>
                                            <p:tgtEl>
                                              <p:spTgt spid="15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randombar(horizontal)">
                                          <p:cBhvr>
                                            <p:cTn id="67" dur="500"/>
                                            <p:tgtEl>
                                              <p:spTgt spid="153"/>
                                            </p:tgtEl>
                                          </p:cBhvr>
                                        </p:animEffect>
                                      </p:childTnLst>
                                    </p:cTn>
                                  </p:par>
                                  <p:par>
                                    <p:cTn id="68" presetID="52" presetClass="entr" presetSubtype="0" fill="hold" nodeType="withEffect">
                                      <p:stCondLst>
                                        <p:cond delay="200"/>
                                      </p:stCondLst>
                                      <p:childTnLst>
                                        <p:set>
                                          <p:cBhvr>
                                            <p:cTn id="69" dur="1" fill="hold">
                                              <p:stCondLst>
                                                <p:cond delay="0"/>
                                              </p:stCondLst>
                                            </p:cTn>
                                            <p:tgtEl>
                                              <p:spTgt spid="159"/>
                                            </p:tgtEl>
                                            <p:attrNameLst>
                                              <p:attrName>style.visibility</p:attrName>
                                            </p:attrNameLst>
                                          </p:cBhvr>
                                          <p:to>
                                            <p:strVal val="visible"/>
                                          </p:to>
                                        </p:set>
                                        <p:animScale>
                                          <p:cBhvr>
                                            <p:cTn id="70"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59"/>
                                            </p:tgtEl>
                                            <p:attrNameLst>
                                              <p:attrName>ppt_x</p:attrName>
                                              <p:attrName>ppt_y</p:attrName>
                                            </p:attrNameLst>
                                          </p:cBhvr>
                                        </p:animMotion>
                                        <p:animEffect transition="in" filter="fade">
                                          <p:cBhvr>
                                            <p:cTn id="72" dur="1000"/>
                                            <p:tgtEl>
                                              <p:spTgt spid="159"/>
                                            </p:tgtEl>
                                          </p:cBhvr>
                                        </p:animEffect>
                                      </p:childTnLst>
                                    </p:cTn>
                                  </p:par>
                                  <p:par>
                                    <p:cTn id="73" presetID="52" presetClass="entr" presetSubtype="0" fill="hold" nodeType="withEffect">
                                      <p:stCondLst>
                                        <p:cond delay="0"/>
                                      </p:stCondLst>
                                      <p:childTnLst>
                                        <p:set>
                                          <p:cBhvr>
                                            <p:cTn id="74" dur="1" fill="hold">
                                              <p:stCondLst>
                                                <p:cond delay="0"/>
                                              </p:stCondLst>
                                            </p:cTn>
                                            <p:tgtEl>
                                              <p:spTgt spid="160"/>
                                            </p:tgtEl>
                                            <p:attrNameLst>
                                              <p:attrName>style.visibility</p:attrName>
                                            </p:attrNameLst>
                                          </p:cBhvr>
                                          <p:to>
                                            <p:strVal val="visible"/>
                                          </p:to>
                                        </p:set>
                                        <p:animScale>
                                          <p:cBhvr>
                                            <p:cTn id="75"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60"/>
                                            </p:tgtEl>
                                            <p:attrNameLst>
                                              <p:attrName>ppt_x</p:attrName>
                                              <p:attrName>ppt_y</p:attrName>
                                            </p:attrNameLst>
                                          </p:cBhvr>
                                        </p:animMotion>
                                        <p:animEffect transition="in" filter="fade">
                                          <p:cBhvr>
                                            <p:cTn id="77" dur="1000"/>
                                            <p:tgtEl>
                                              <p:spTgt spid="160"/>
                                            </p:tgtEl>
                                          </p:cBhvr>
                                        </p:animEffect>
                                      </p:childTnLst>
                                    </p:cTn>
                                  </p:par>
                                  <p:par>
                                    <p:cTn id="78" presetID="52" presetClass="entr" presetSubtype="0" fill="hold" nodeType="withEffect">
                                      <p:stCondLst>
                                        <p:cond delay="300"/>
                                      </p:stCondLst>
                                      <p:childTnLst>
                                        <p:set>
                                          <p:cBhvr>
                                            <p:cTn id="79" dur="1" fill="hold">
                                              <p:stCondLst>
                                                <p:cond delay="0"/>
                                              </p:stCondLst>
                                            </p:cTn>
                                            <p:tgtEl>
                                              <p:spTgt spid="161"/>
                                            </p:tgtEl>
                                            <p:attrNameLst>
                                              <p:attrName>style.visibility</p:attrName>
                                            </p:attrNameLst>
                                          </p:cBhvr>
                                          <p:to>
                                            <p:strVal val="visible"/>
                                          </p:to>
                                        </p:set>
                                        <p:animScale>
                                          <p:cBhvr>
                                            <p:cTn id="80" dur="100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161"/>
                                            </p:tgtEl>
                                            <p:attrNameLst>
                                              <p:attrName>ppt_x</p:attrName>
                                              <p:attrName>ppt_y</p:attrName>
                                            </p:attrNameLst>
                                          </p:cBhvr>
                                        </p:animMotion>
                                        <p:animEffect transition="in" filter="fade">
                                          <p:cBhvr>
                                            <p:cTn id="8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7" grpId="0" animBg="1"/>
          <p:bldP spid="148" grpId="0"/>
          <p:bldP spid="149" grpId="0"/>
          <p:bldP spid="150" grpId="0"/>
          <p:bldP spid="151" grpId="0"/>
          <p:bldP spid="152" grpId="0"/>
          <p:bldP spid="153" grpId="0"/>
          <p:bldP spid="155" grpId="0"/>
          <p:bldP spid="15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155"/>
                                            </p:tgtEl>
                                            <p:attrNameLst>
                                              <p:attrName>style.visibility</p:attrName>
                                            </p:attrNameLst>
                                          </p:cBhvr>
                                          <p:to>
                                            <p:strVal val="visible"/>
                                          </p:to>
                                        </p:set>
                                        <p:anim calcmode="lin" valueType="num">
                                          <p:cBhvr>
                                            <p:cTn id="17" dur="500" fill="hold"/>
                                            <p:tgtEl>
                                              <p:spTgt spid="155"/>
                                            </p:tgtEl>
                                            <p:attrNameLst>
                                              <p:attrName>ppt_x</p:attrName>
                                            </p:attrNameLst>
                                          </p:cBhvr>
                                          <p:tavLst>
                                            <p:tav tm="0">
                                              <p:val>
                                                <p:strVal val="0-#ppt_w/2"/>
                                              </p:val>
                                            </p:tav>
                                            <p:tav tm="100000">
                                              <p:val>
                                                <p:strVal val="#ppt_x"/>
                                              </p:val>
                                            </p:tav>
                                          </p:tavLst>
                                        </p:anim>
                                        <p:anim calcmode="lin" valueType="num">
                                          <p:cBhvr>
                                            <p:cTn id="18" dur="500" fill="hold"/>
                                            <p:tgtEl>
                                              <p:spTgt spid="155"/>
                                            </p:tgtEl>
                                            <p:attrNameLst>
                                              <p:attrName>ppt_y</p:attrName>
                                            </p:attrNameLst>
                                          </p:cBhvr>
                                          <p:tavLst>
                                            <p:tav tm="0">
                                              <p:val>
                                                <p:strVal val="#ppt_y"/>
                                              </p:val>
                                            </p:tav>
                                            <p:tav tm="100000">
                                              <p:val>
                                                <p:strVal val="#ppt_y"/>
                                              </p:val>
                                            </p:tav>
                                          </p:tavLst>
                                        </p:anim>
                                      </p:childTnLst>
                                    </p:cTn>
                                  </p:par>
                                  <p:par>
                                    <p:cTn id="19" presetID="26" presetClass="emph" presetSubtype="0" fill="hold" grpId="1" nodeType="withEffect">
                                      <p:stCondLst>
                                        <p:cond delay="0"/>
                                      </p:stCondLst>
                                      <p:iterate type="lt">
                                        <p:tmPct val="10000"/>
                                      </p:iterate>
                                      <p:childTnLst>
                                        <p:animEffect transition="out" filter="fade">
                                          <p:cBhvr>
                                            <p:cTn id="20" dur="500" tmFilter="0, 0; .2, .5; .8, .5; 1, 0"/>
                                            <p:tgtEl>
                                              <p:spTgt spid="155"/>
                                            </p:tgtEl>
                                          </p:cBhvr>
                                        </p:animEffect>
                                        <p:animScale>
                                          <p:cBhvr>
                                            <p:cTn id="21" dur="250" autoRev="1" fill="hold"/>
                                            <p:tgtEl>
                                              <p:spTgt spid="155"/>
                                            </p:tgtEl>
                                          </p:cBhvr>
                                          <p:by x="105000" y="105000"/>
                                        </p:animScale>
                                      </p:childTnLst>
                                    </p:cTn>
                                  </p:par>
                                </p:childTnLst>
                              </p:cTn>
                            </p:par>
                            <p:par>
                              <p:cTn id="22" fill="hold">
                                <p:stCondLst>
                                  <p:cond delay="3299"/>
                                </p:stCondLst>
                                <p:childTnLst>
                                  <p:par>
                                    <p:cTn id="23" presetID="5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strVal val="#ppt_w*0.70"/>
                                              </p:val>
                                            </p:tav>
                                            <p:tav tm="100000">
                                              <p:val>
                                                <p:strVal val="#ppt_w"/>
                                              </p:val>
                                            </p:tav>
                                          </p:tavLst>
                                        </p:anim>
                                        <p:anim calcmode="lin" valueType="num">
                                          <p:cBhvr>
                                            <p:cTn id="26" dur="750" fill="hold"/>
                                            <p:tgtEl>
                                              <p:spTgt spid="4"/>
                                            </p:tgtEl>
                                            <p:attrNameLst>
                                              <p:attrName>ppt_h</p:attrName>
                                            </p:attrNameLst>
                                          </p:cBhvr>
                                          <p:tavLst>
                                            <p:tav tm="0">
                                              <p:val>
                                                <p:strVal val="#ppt_h"/>
                                              </p:val>
                                            </p:tav>
                                            <p:tav tm="100000">
                                              <p:val>
                                                <p:strVal val="#ppt_h"/>
                                              </p:val>
                                            </p:tav>
                                          </p:tavLst>
                                        </p:anim>
                                        <p:animEffect transition="in" filter="fade">
                                          <p:cBhvr>
                                            <p:cTn id="27" dur="750"/>
                                            <p:tgtEl>
                                              <p:spTgt spid="4"/>
                                            </p:tgtEl>
                                          </p:cBhvr>
                                        </p:animEffect>
                                      </p:childTnLst>
                                    </p:cTn>
                                  </p:par>
                                  <p:par>
                                    <p:cTn id="28" presetID="55" presetClass="entr" presetSubtype="0"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ppt_w</p:attrName>
                                            </p:attrNameLst>
                                          </p:cBhvr>
                                          <p:tavLst>
                                            <p:tav tm="0">
                                              <p:val>
                                                <p:strVal val="#ppt_w*0.70"/>
                                              </p:val>
                                            </p:tav>
                                            <p:tav tm="100000">
                                              <p:val>
                                                <p:strVal val="#ppt_w"/>
                                              </p:val>
                                            </p:tav>
                                          </p:tavLst>
                                        </p:anim>
                                        <p:anim calcmode="lin" valueType="num">
                                          <p:cBhvr>
                                            <p:cTn id="31" dur="750" fill="hold"/>
                                            <p:tgtEl>
                                              <p:spTgt spid="5"/>
                                            </p:tgtEl>
                                            <p:attrNameLst>
                                              <p:attrName>ppt_h</p:attrName>
                                            </p:attrNameLst>
                                          </p:cBhvr>
                                          <p:tavLst>
                                            <p:tav tm="0">
                                              <p:val>
                                                <p:strVal val="#ppt_h"/>
                                              </p:val>
                                            </p:tav>
                                            <p:tav tm="100000">
                                              <p:val>
                                                <p:strVal val="#ppt_h"/>
                                              </p:val>
                                            </p:tav>
                                          </p:tavLst>
                                        </p:anim>
                                        <p:animEffect transition="in" filter="fade">
                                          <p:cBhvr>
                                            <p:cTn id="32" dur="750"/>
                                            <p:tgtEl>
                                              <p:spTgt spid="5"/>
                                            </p:tgtEl>
                                          </p:cBhvr>
                                        </p:animEffect>
                                      </p:childTnLst>
                                    </p:cTn>
                                  </p:par>
                                  <p:par>
                                    <p:cTn id="33" presetID="55" presetClass="entr" presetSubtype="0"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750" fill="hold"/>
                                            <p:tgtEl>
                                              <p:spTgt spid="6"/>
                                            </p:tgtEl>
                                            <p:attrNameLst>
                                              <p:attrName>ppt_w</p:attrName>
                                            </p:attrNameLst>
                                          </p:cBhvr>
                                          <p:tavLst>
                                            <p:tav tm="0">
                                              <p:val>
                                                <p:strVal val="#ppt_w*0.70"/>
                                              </p:val>
                                            </p:tav>
                                            <p:tav tm="100000">
                                              <p:val>
                                                <p:strVal val="#ppt_w"/>
                                              </p:val>
                                            </p:tav>
                                          </p:tavLst>
                                        </p:anim>
                                        <p:anim calcmode="lin" valueType="num">
                                          <p:cBhvr>
                                            <p:cTn id="36" dur="750" fill="hold"/>
                                            <p:tgtEl>
                                              <p:spTgt spid="6"/>
                                            </p:tgtEl>
                                            <p:attrNameLst>
                                              <p:attrName>ppt_h</p:attrName>
                                            </p:attrNameLst>
                                          </p:cBhvr>
                                          <p:tavLst>
                                            <p:tav tm="0">
                                              <p:val>
                                                <p:strVal val="#ppt_h"/>
                                              </p:val>
                                            </p:tav>
                                            <p:tav tm="100000">
                                              <p:val>
                                                <p:strVal val="#ppt_h"/>
                                              </p:val>
                                            </p:tav>
                                          </p:tavLst>
                                        </p:anim>
                                        <p:animEffect transition="in" filter="fade">
                                          <p:cBhvr>
                                            <p:cTn id="37" dur="750"/>
                                            <p:tgtEl>
                                              <p:spTgt spid="6"/>
                                            </p:tgtEl>
                                          </p:cBhvr>
                                        </p:animEffect>
                                      </p:childTnLst>
                                    </p:cTn>
                                  </p:par>
                                </p:childTnLst>
                              </p:cTn>
                            </p:par>
                            <p:par>
                              <p:cTn id="38" fill="hold">
                                <p:stCondLst>
                                  <p:cond delay="4299"/>
                                </p:stCondLst>
                                <p:childTnLst>
                                  <p:par>
                                    <p:cTn id="39" presetID="2" presetClass="entr" presetSubtype="8" fill="hold" grpId="0" nodeType="afterEffect">
                                      <p:stCondLst>
                                        <p:cond delay="0"/>
                                      </p:stCondLst>
                                      <p:childTnLst>
                                        <p:set>
                                          <p:cBhvr>
                                            <p:cTn id="40" dur="1" fill="hold">
                                              <p:stCondLst>
                                                <p:cond delay="0"/>
                                              </p:stCondLst>
                                            </p:cTn>
                                            <p:tgtEl>
                                              <p:spTgt spid="147"/>
                                            </p:tgtEl>
                                            <p:attrNameLst>
                                              <p:attrName>style.visibility</p:attrName>
                                            </p:attrNameLst>
                                          </p:cBhvr>
                                          <p:to>
                                            <p:strVal val="visible"/>
                                          </p:to>
                                        </p:set>
                                        <p:anim calcmode="lin" valueType="num">
                                          <p:cBhvr additive="base">
                                            <p:cTn id="41" dur="2000" fill="hold"/>
                                            <p:tgtEl>
                                              <p:spTgt spid="147"/>
                                            </p:tgtEl>
                                            <p:attrNameLst>
                                              <p:attrName>ppt_x</p:attrName>
                                            </p:attrNameLst>
                                          </p:cBhvr>
                                          <p:tavLst>
                                            <p:tav tm="0">
                                              <p:val>
                                                <p:strVal val="0-#ppt_w/2"/>
                                              </p:val>
                                            </p:tav>
                                            <p:tav tm="100000">
                                              <p:val>
                                                <p:strVal val="#ppt_x"/>
                                              </p:val>
                                            </p:tav>
                                          </p:tavLst>
                                        </p:anim>
                                        <p:anim calcmode="lin" valueType="num">
                                          <p:cBhvr additive="base">
                                            <p:cTn id="42" dur="2000" fill="hold"/>
                                            <p:tgtEl>
                                              <p:spTgt spid="147"/>
                                            </p:tgtEl>
                                            <p:attrNameLst>
                                              <p:attrName>ppt_y</p:attrName>
                                            </p:attrNameLst>
                                          </p:cBhvr>
                                          <p:tavLst>
                                            <p:tav tm="0">
                                              <p:val>
                                                <p:strVal val="#ppt_y"/>
                                              </p:val>
                                            </p:tav>
                                            <p:tav tm="100000">
                                              <p:val>
                                                <p:strVal val="#ppt_y"/>
                                              </p:val>
                                            </p:tav>
                                          </p:tavLst>
                                        </p:anim>
                                      </p:childTnLst>
                                    </p:cTn>
                                  </p:par>
                                </p:childTnLst>
                              </p:cTn>
                            </p:par>
                            <p:par>
                              <p:cTn id="43" fill="hold">
                                <p:stCondLst>
                                  <p:cond delay="6299"/>
                                </p:stCondLst>
                                <p:childTnLst>
                                  <p:par>
                                    <p:cTn id="44" presetID="2" presetClass="entr" presetSubtype="8" fill="hold" grpId="0" nodeType="afterEffect">
                                      <p:stCondLst>
                                        <p:cond delay="0"/>
                                      </p:stCondLst>
                                      <p:iterate type="lt">
                                        <p:tmPct val="10000"/>
                                      </p:iterate>
                                      <p:childTnLst>
                                        <p:set>
                                          <p:cBhvr>
                                            <p:cTn id="45" dur="1" fill="hold">
                                              <p:stCondLst>
                                                <p:cond delay="0"/>
                                              </p:stCondLst>
                                            </p:cTn>
                                            <p:tgtEl>
                                              <p:spTgt spid="148"/>
                                            </p:tgtEl>
                                            <p:attrNameLst>
                                              <p:attrName>style.visibility</p:attrName>
                                            </p:attrNameLst>
                                          </p:cBhvr>
                                          <p:to>
                                            <p:strVal val="visible"/>
                                          </p:to>
                                        </p:set>
                                        <p:anim calcmode="lin" valueType="num">
                                          <p:cBhvr>
                                            <p:cTn id="46" dur="500" fill="hold"/>
                                            <p:tgtEl>
                                              <p:spTgt spid="148"/>
                                            </p:tgtEl>
                                            <p:attrNameLst>
                                              <p:attrName>ppt_x</p:attrName>
                                            </p:attrNameLst>
                                          </p:cBhvr>
                                          <p:tavLst>
                                            <p:tav tm="0">
                                              <p:val>
                                                <p:strVal val="0-#ppt_w/2"/>
                                              </p:val>
                                            </p:tav>
                                            <p:tav tm="100000">
                                              <p:val>
                                                <p:strVal val="#ppt_x"/>
                                              </p:val>
                                            </p:tav>
                                          </p:tavLst>
                                        </p:anim>
                                        <p:anim calcmode="lin" valueType="num">
                                          <p:cBhvr>
                                            <p:cTn id="47" dur="500" fill="hold"/>
                                            <p:tgtEl>
                                              <p:spTgt spid="148"/>
                                            </p:tgtEl>
                                            <p:attrNameLst>
                                              <p:attrName>ppt_y</p:attrName>
                                            </p:attrNameLst>
                                          </p:cBhvr>
                                          <p:tavLst>
                                            <p:tav tm="0">
                                              <p:val>
                                                <p:strVal val="#ppt_y"/>
                                              </p:val>
                                            </p:tav>
                                            <p:tav tm="100000">
                                              <p:val>
                                                <p:strVal val="#ppt_y"/>
                                              </p:val>
                                            </p:tav>
                                          </p:tavLst>
                                        </p:anim>
                                      </p:childTnLst>
                                    </p:cTn>
                                  </p:par>
                                </p:childTnLst>
                              </p:cTn>
                            </p:par>
                            <p:par>
                              <p:cTn id="48" fill="hold">
                                <p:stCondLst>
                                  <p:cond delay="7250"/>
                                </p:stCondLst>
                                <p:childTnLst>
                                  <p:par>
                                    <p:cTn id="49" presetID="2" presetClass="entr" presetSubtype="8" fill="hold" grpId="0" nodeType="afterEffect">
                                      <p:stCondLst>
                                        <p:cond delay="0"/>
                                      </p:stCondLst>
                                      <p:iterate type="lt">
                                        <p:tmPct val="10000"/>
                                      </p:iterate>
                                      <p:childTnLst>
                                        <p:set>
                                          <p:cBhvr>
                                            <p:cTn id="50" dur="1" fill="hold">
                                              <p:stCondLst>
                                                <p:cond delay="0"/>
                                              </p:stCondLst>
                                            </p:cTn>
                                            <p:tgtEl>
                                              <p:spTgt spid="150"/>
                                            </p:tgtEl>
                                            <p:attrNameLst>
                                              <p:attrName>style.visibility</p:attrName>
                                            </p:attrNameLst>
                                          </p:cBhvr>
                                          <p:to>
                                            <p:strVal val="visible"/>
                                          </p:to>
                                        </p:set>
                                        <p:anim calcmode="lin" valueType="num">
                                          <p:cBhvr>
                                            <p:cTn id="51" dur="500" fill="hold"/>
                                            <p:tgtEl>
                                              <p:spTgt spid="150"/>
                                            </p:tgtEl>
                                            <p:attrNameLst>
                                              <p:attrName>ppt_x</p:attrName>
                                            </p:attrNameLst>
                                          </p:cBhvr>
                                          <p:tavLst>
                                            <p:tav tm="0">
                                              <p:val>
                                                <p:strVal val="0-#ppt_w/2"/>
                                              </p:val>
                                            </p:tav>
                                            <p:tav tm="100000">
                                              <p:val>
                                                <p:strVal val="#ppt_x"/>
                                              </p:val>
                                            </p:tav>
                                          </p:tavLst>
                                        </p:anim>
                                        <p:anim calcmode="lin" valueType="num">
                                          <p:cBhvr>
                                            <p:cTn id="52" dur="500" fill="hold"/>
                                            <p:tgtEl>
                                              <p:spTgt spid="150"/>
                                            </p:tgtEl>
                                            <p:attrNameLst>
                                              <p:attrName>ppt_y</p:attrName>
                                            </p:attrNameLst>
                                          </p:cBhvr>
                                          <p:tavLst>
                                            <p:tav tm="0">
                                              <p:val>
                                                <p:strVal val="#ppt_y"/>
                                              </p:val>
                                            </p:tav>
                                            <p:tav tm="100000">
                                              <p:val>
                                                <p:strVal val="#ppt_y"/>
                                              </p:val>
                                            </p:tav>
                                          </p:tavLst>
                                        </p:anim>
                                      </p:childTnLst>
                                    </p:cTn>
                                  </p:par>
                                </p:childTnLst>
                              </p:cTn>
                            </p:par>
                            <p:par>
                              <p:cTn id="53" fill="hold">
                                <p:stCondLst>
                                  <p:cond delay="7949"/>
                                </p:stCondLst>
                                <p:childTnLst>
                                  <p:par>
                                    <p:cTn id="54" presetID="2" presetClass="entr" presetSubtype="8" fill="hold" grpId="0" nodeType="afterEffect">
                                      <p:stCondLst>
                                        <p:cond delay="0"/>
                                      </p:stCondLst>
                                      <p:iterate type="lt">
                                        <p:tmPct val="10000"/>
                                      </p:iterate>
                                      <p:childTnLst>
                                        <p:set>
                                          <p:cBhvr>
                                            <p:cTn id="55" dur="1" fill="hold">
                                              <p:stCondLst>
                                                <p:cond delay="0"/>
                                              </p:stCondLst>
                                            </p:cTn>
                                            <p:tgtEl>
                                              <p:spTgt spid="152"/>
                                            </p:tgtEl>
                                            <p:attrNameLst>
                                              <p:attrName>style.visibility</p:attrName>
                                            </p:attrNameLst>
                                          </p:cBhvr>
                                          <p:to>
                                            <p:strVal val="visible"/>
                                          </p:to>
                                        </p:set>
                                        <p:anim calcmode="lin" valueType="num">
                                          <p:cBhvr>
                                            <p:cTn id="56" dur="500" fill="hold"/>
                                            <p:tgtEl>
                                              <p:spTgt spid="152"/>
                                            </p:tgtEl>
                                            <p:attrNameLst>
                                              <p:attrName>ppt_x</p:attrName>
                                            </p:attrNameLst>
                                          </p:cBhvr>
                                          <p:tavLst>
                                            <p:tav tm="0">
                                              <p:val>
                                                <p:strVal val="0-#ppt_w/2"/>
                                              </p:val>
                                            </p:tav>
                                            <p:tav tm="100000">
                                              <p:val>
                                                <p:strVal val="#ppt_x"/>
                                              </p:val>
                                            </p:tav>
                                          </p:tavLst>
                                        </p:anim>
                                        <p:anim calcmode="lin" valueType="num">
                                          <p:cBhvr>
                                            <p:cTn id="57" dur="500" fill="hold"/>
                                            <p:tgtEl>
                                              <p:spTgt spid="152"/>
                                            </p:tgtEl>
                                            <p:attrNameLst>
                                              <p:attrName>ppt_y</p:attrName>
                                            </p:attrNameLst>
                                          </p:cBhvr>
                                          <p:tavLst>
                                            <p:tav tm="0">
                                              <p:val>
                                                <p:strVal val="#ppt_y"/>
                                              </p:val>
                                            </p:tav>
                                            <p:tav tm="100000">
                                              <p:val>
                                                <p:strVal val="#ppt_y"/>
                                              </p:val>
                                            </p:tav>
                                          </p:tavLst>
                                        </p:anim>
                                      </p:childTnLst>
                                    </p:cTn>
                                  </p:par>
                                </p:childTnLst>
                              </p:cTn>
                            </p:par>
                            <p:par>
                              <p:cTn id="58" fill="hold">
                                <p:stCondLst>
                                  <p:cond delay="8600"/>
                                </p:stCondLst>
                                <p:childTnLst>
                                  <p:par>
                                    <p:cTn id="59" presetID="14" presetClass="entr" presetSubtype="10" fill="hold" grpId="0" nodeType="afterEffect">
                                      <p:stCondLst>
                                        <p:cond delay="0"/>
                                      </p:stCondLst>
                                      <p:childTnLst>
                                        <p:set>
                                          <p:cBhvr>
                                            <p:cTn id="60" dur="1" fill="hold">
                                              <p:stCondLst>
                                                <p:cond delay="0"/>
                                              </p:stCondLst>
                                            </p:cTn>
                                            <p:tgtEl>
                                              <p:spTgt spid="149"/>
                                            </p:tgtEl>
                                            <p:attrNameLst>
                                              <p:attrName>style.visibility</p:attrName>
                                            </p:attrNameLst>
                                          </p:cBhvr>
                                          <p:to>
                                            <p:strVal val="visible"/>
                                          </p:to>
                                        </p:set>
                                        <p:animEffect transition="in" filter="randombar(horizontal)">
                                          <p:cBhvr>
                                            <p:cTn id="61" dur="500"/>
                                            <p:tgtEl>
                                              <p:spTgt spid="14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randombar(horizontal)">
                                          <p:cBhvr>
                                            <p:cTn id="64" dur="500"/>
                                            <p:tgtEl>
                                              <p:spTgt spid="15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randombar(horizontal)">
                                          <p:cBhvr>
                                            <p:cTn id="67" dur="500"/>
                                            <p:tgtEl>
                                              <p:spTgt spid="153"/>
                                            </p:tgtEl>
                                          </p:cBhvr>
                                        </p:animEffect>
                                      </p:childTnLst>
                                    </p:cTn>
                                  </p:par>
                                  <p:par>
                                    <p:cTn id="68" presetID="52" presetClass="entr" presetSubtype="0" fill="hold" nodeType="withEffect">
                                      <p:stCondLst>
                                        <p:cond delay="200"/>
                                      </p:stCondLst>
                                      <p:childTnLst>
                                        <p:set>
                                          <p:cBhvr>
                                            <p:cTn id="69" dur="1" fill="hold">
                                              <p:stCondLst>
                                                <p:cond delay="0"/>
                                              </p:stCondLst>
                                            </p:cTn>
                                            <p:tgtEl>
                                              <p:spTgt spid="159"/>
                                            </p:tgtEl>
                                            <p:attrNameLst>
                                              <p:attrName>style.visibility</p:attrName>
                                            </p:attrNameLst>
                                          </p:cBhvr>
                                          <p:to>
                                            <p:strVal val="visible"/>
                                          </p:to>
                                        </p:set>
                                        <p:animScale>
                                          <p:cBhvr>
                                            <p:cTn id="70"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59"/>
                                            </p:tgtEl>
                                            <p:attrNameLst>
                                              <p:attrName>ppt_x</p:attrName>
                                              <p:attrName>ppt_y</p:attrName>
                                            </p:attrNameLst>
                                          </p:cBhvr>
                                        </p:animMotion>
                                        <p:animEffect transition="in" filter="fade">
                                          <p:cBhvr>
                                            <p:cTn id="72" dur="1000"/>
                                            <p:tgtEl>
                                              <p:spTgt spid="159"/>
                                            </p:tgtEl>
                                          </p:cBhvr>
                                        </p:animEffect>
                                      </p:childTnLst>
                                    </p:cTn>
                                  </p:par>
                                  <p:par>
                                    <p:cTn id="73" presetID="52" presetClass="entr" presetSubtype="0" fill="hold" nodeType="withEffect">
                                      <p:stCondLst>
                                        <p:cond delay="0"/>
                                      </p:stCondLst>
                                      <p:childTnLst>
                                        <p:set>
                                          <p:cBhvr>
                                            <p:cTn id="74" dur="1" fill="hold">
                                              <p:stCondLst>
                                                <p:cond delay="0"/>
                                              </p:stCondLst>
                                            </p:cTn>
                                            <p:tgtEl>
                                              <p:spTgt spid="160"/>
                                            </p:tgtEl>
                                            <p:attrNameLst>
                                              <p:attrName>style.visibility</p:attrName>
                                            </p:attrNameLst>
                                          </p:cBhvr>
                                          <p:to>
                                            <p:strVal val="visible"/>
                                          </p:to>
                                        </p:set>
                                        <p:animScale>
                                          <p:cBhvr>
                                            <p:cTn id="75"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60"/>
                                            </p:tgtEl>
                                            <p:attrNameLst>
                                              <p:attrName>ppt_x</p:attrName>
                                              <p:attrName>ppt_y</p:attrName>
                                            </p:attrNameLst>
                                          </p:cBhvr>
                                        </p:animMotion>
                                        <p:animEffect transition="in" filter="fade">
                                          <p:cBhvr>
                                            <p:cTn id="77" dur="1000"/>
                                            <p:tgtEl>
                                              <p:spTgt spid="160"/>
                                            </p:tgtEl>
                                          </p:cBhvr>
                                        </p:animEffect>
                                      </p:childTnLst>
                                    </p:cTn>
                                  </p:par>
                                  <p:par>
                                    <p:cTn id="78" presetID="52" presetClass="entr" presetSubtype="0" fill="hold" nodeType="withEffect">
                                      <p:stCondLst>
                                        <p:cond delay="300"/>
                                      </p:stCondLst>
                                      <p:childTnLst>
                                        <p:set>
                                          <p:cBhvr>
                                            <p:cTn id="79" dur="1" fill="hold">
                                              <p:stCondLst>
                                                <p:cond delay="0"/>
                                              </p:stCondLst>
                                            </p:cTn>
                                            <p:tgtEl>
                                              <p:spTgt spid="161"/>
                                            </p:tgtEl>
                                            <p:attrNameLst>
                                              <p:attrName>style.visibility</p:attrName>
                                            </p:attrNameLst>
                                          </p:cBhvr>
                                          <p:to>
                                            <p:strVal val="visible"/>
                                          </p:to>
                                        </p:set>
                                        <p:animScale>
                                          <p:cBhvr>
                                            <p:cTn id="80" dur="100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161"/>
                                            </p:tgtEl>
                                            <p:attrNameLst>
                                              <p:attrName>ppt_x</p:attrName>
                                              <p:attrName>ppt_y</p:attrName>
                                            </p:attrNameLst>
                                          </p:cBhvr>
                                        </p:animMotion>
                                        <p:animEffect transition="in" filter="fade">
                                          <p:cBhvr>
                                            <p:cTn id="8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7" grpId="0" animBg="1"/>
          <p:bldP spid="148" grpId="0"/>
          <p:bldP spid="149" grpId="0"/>
          <p:bldP spid="150" grpId="0"/>
          <p:bldP spid="151" grpId="0"/>
          <p:bldP spid="152" grpId="0"/>
          <p:bldP spid="153" grpId="0"/>
          <p:bldP spid="155" grpId="0"/>
          <p:bldP spid="155" grpId="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图片 233"/>
          <p:cNvPicPr>
            <a:picLocks noChangeAspect="1"/>
          </p:cNvPicPr>
          <p:nvPr/>
        </p:nvPicPr>
        <p:blipFill rotWithShape="1">
          <a:blip r:embed="rId1">
            <a:extLst>
              <a:ext uri="{28A0092B-C50C-407E-A947-70E740481C1C}">
                <a14:useLocalDpi xmlns:a14="http://schemas.microsoft.com/office/drawing/2010/main" val="0"/>
              </a:ext>
            </a:extLst>
          </a:blip>
          <a:srcRect t="33474"/>
          <a:stretch>
            <a:fillRect/>
          </a:stretch>
        </p:blipFill>
        <p:spPr>
          <a:xfrm>
            <a:off x="7461445" y="-12719"/>
            <a:ext cx="4285859" cy="3078342"/>
          </a:xfrm>
          <a:prstGeom prst="rect">
            <a:avLst/>
          </a:prstGeom>
        </p:spPr>
      </p:pic>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费用预算</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grpSp>
        <p:nvGrpSpPr>
          <p:cNvPr id="207" name="组合 206"/>
          <p:cNvGrpSpPr/>
          <p:nvPr/>
        </p:nvGrpSpPr>
        <p:grpSpPr>
          <a:xfrm>
            <a:off x="5265759" y="3558295"/>
            <a:ext cx="1767455" cy="876201"/>
            <a:chOff x="6727540" y="2987289"/>
            <a:chExt cx="2128849" cy="876201"/>
          </a:xfrm>
        </p:grpSpPr>
        <p:sp>
          <p:nvSpPr>
            <p:cNvPr id="208" name="Rectangle: Rounded Corners 166"/>
            <p:cNvSpPr/>
            <p:nvPr/>
          </p:nvSpPr>
          <p:spPr>
            <a:xfrm>
              <a:off x="6754079" y="2987289"/>
              <a:ext cx="1371846"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人力成本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9" name="Rectangle 176"/>
            <p:cNvSpPr/>
            <p:nvPr/>
          </p:nvSpPr>
          <p:spPr>
            <a:xfrm>
              <a:off x="6727540" y="3408177"/>
              <a:ext cx="2128849" cy="455313"/>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技术维护团队</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人，开支</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60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0" name="组合 209"/>
          <p:cNvGrpSpPr/>
          <p:nvPr/>
        </p:nvGrpSpPr>
        <p:grpSpPr>
          <a:xfrm>
            <a:off x="5265759" y="4818118"/>
            <a:ext cx="1767455" cy="872305"/>
            <a:chOff x="6727540" y="4247112"/>
            <a:chExt cx="2128849" cy="872305"/>
          </a:xfrm>
        </p:grpSpPr>
        <p:sp>
          <p:nvSpPr>
            <p:cNvPr id="211" name="Rectangle: Rounded Corners 168"/>
            <p:cNvSpPr/>
            <p:nvPr/>
          </p:nvSpPr>
          <p:spPr>
            <a:xfrm>
              <a:off x="6754079" y="4247112"/>
              <a:ext cx="1371846"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房租办公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2" name="Rectangle 177"/>
            <p:cNvSpPr/>
            <p:nvPr/>
          </p:nvSpPr>
          <p:spPr>
            <a:xfrm>
              <a:off x="6727540" y="4664103"/>
              <a:ext cx="2128849"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房租、装修及办公费用共计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3" name="组合 212"/>
          <p:cNvGrpSpPr/>
          <p:nvPr/>
        </p:nvGrpSpPr>
        <p:grpSpPr>
          <a:xfrm>
            <a:off x="7323367" y="2313855"/>
            <a:ext cx="1767454" cy="866035"/>
            <a:chOff x="9310021" y="1741527"/>
            <a:chExt cx="2128848" cy="866035"/>
          </a:xfrm>
        </p:grpSpPr>
        <p:sp>
          <p:nvSpPr>
            <p:cNvPr id="214" name="Rectangle: Rounded Corners 170"/>
            <p:cNvSpPr/>
            <p:nvPr/>
          </p:nvSpPr>
          <p:spPr>
            <a:xfrm>
              <a:off x="9336966" y="1741527"/>
              <a:ext cx="1471977"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推广费用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5" name="Rectangle 178"/>
            <p:cNvSpPr/>
            <p:nvPr/>
          </p:nvSpPr>
          <p:spPr>
            <a:xfrm>
              <a:off x="9310021" y="2152248"/>
              <a:ext cx="2128848"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主要是各类销售，活动物料费用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6" name="组合 215"/>
          <p:cNvGrpSpPr/>
          <p:nvPr/>
        </p:nvGrpSpPr>
        <p:grpSpPr>
          <a:xfrm>
            <a:off x="7323367" y="3559617"/>
            <a:ext cx="1767454" cy="876201"/>
            <a:chOff x="9310021" y="2987289"/>
            <a:chExt cx="2128848" cy="876201"/>
          </a:xfrm>
        </p:grpSpPr>
        <p:sp>
          <p:nvSpPr>
            <p:cNvPr id="217" name="Rectangle: Rounded Corners 172"/>
            <p:cNvSpPr/>
            <p:nvPr/>
          </p:nvSpPr>
          <p:spPr>
            <a:xfrm>
              <a:off x="9336966" y="2987289"/>
              <a:ext cx="1471977"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广告宣传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8" name="Rectangle 179"/>
            <p:cNvSpPr/>
            <p:nvPr/>
          </p:nvSpPr>
          <p:spPr>
            <a:xfrm>
              <a:off x="9310021" y="3408177"/>
              <a:ext cx="2128848" cy="455313"/>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电视台、报纸、现场展板、户外广告费用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9" name="组合 218"/>
          <p:cNvGrpSpPr/>
          <p:nvPr/>
        </p:nvGrpSpPr>
        <p:grpSpPr>
          <a:xfrm>
            <a:off x="7323367" y="4819440"/>
            <a:ext cx="1767454" cy="872305"/>
            <a:chOff x="9310021" y="4247112"/>
            <a:chExt cx="2128848" cy="872305"/>
          </a:xfrm>
        </p:grpSpPr>
        <p:sp>
          <p:nvSpPr>
            <p:cNvPr id="220" name="Rectangle: Rounded Corners 174"/>
            <p:cNvSpPr/>
            <p:nvPr/>
          </p:nvSpPr>
          <p:spPr>
            <a:xfrm>
              <a:off x="9336966" y="4247112"/>
              <a:ext cx="1471977"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其他费用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1" name="Rectangle 180"/>
            <p:cNvSpPr/>
            <p:nvPr/>
          </p:nvSpPr>
          <p:spPr>
            <a:xfrm>
              <a:off x="9310021" y="4664103"/>
              <a:ext cx="2128848"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库存商品、设备折相等其他费用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2" name="组合 221"/>
          <p:cNvGrpSpPr/>
          <p:nvPr/>
        </p:nvGrpSpPr>
        <p:grpSpPr>
          <a:xfrm>
            <a:off x="5292297" y="2312533"/>
            <a:ext cx="1707696" cy="930181"/>
            <a:chOff x="6754080" y="1741527"/>
            <a:chExt cx="2026530" cy="930181"/>
          </a:xfrm>
        </p:grpSpPr>
        <p:sp>
          <p:nvSpPr>
            <p:cNvPr id="223" name="Rectangle: Rounded Corners 164"/>
            <p:cNvSpPr/>
            <p:nvPr/>
          </p:nvSpPr>
          <p:spPr>
            <a:xfrm>
              <a:off x="6754080" y="1741527"/>
              <a:ext cx="1352071" cy="286536"/>
            </a:xfrm>
            <a:prstGeom prst="roundRect">
              <a:avLst>
                <a:gd name="adj" fmla="val 11081"/>
              </a:avLst>
            </a:prstGeom>
            <a:solidFill>
              <a:srgbClr val="40CDAC"/>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平台建设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4" name="TextBox 181"/>
            <p:cNvSpPr txBox="1"/>
            <p:nvPr/>
          </p:nvSpPr>
          <p:spPr>
            <a:xfrm>
              <a:off x="6754911" y="2180128"/>
              <a:ext cx="2025699" cy="491580"/>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技术费用和托管费用共计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万元。</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82380" y="1393540"/>
            <a:ext cx="5126147" cy="7675744"/>
            <a:chOff x="325144" y="1190537"/>
            <a:chExt cx="5779823" cy="8654539"/>
          </a:xfrm>
        </p:grpSpPr>
        <p:grpSp>
          <p:nvGrpSpPr>
            <p:cNvPr id="25" name="Group 1"/>
            <p:cNvGrpSpPr/>
            <p:nvPr/>
          </p:nvGrpSpPr>
          <p:grpSpPr>
            <a:xfrm>
              <a:off x="325144" y="1190537"/>
              <a:ext cx="5418415" cy="5378964"/>
              <a:chOff x="672616" y="587033"/>
              <a:chExt cx="5418415" cy="5378964"/>
            </a:xfrm>
            <a:gradFill flip="none" rotWithShape="1">
              <a:gsLst>
                <a:gs pos="0">
                  <a:srgbClr val="1AB9E6">
                    <a:alpha val="70000"/>
                  </a:srgbClr>
                </a:gs>
                <a:gs pos="100000">
                  <a:srgbClr val="40CDAC">
                    <a:shade val="100000"/>
                    <a:satMod val="115000"/>
                    <a:alpha val="70000"/>
                  </a:srgbClr>
                </a:gs>
              </a:gsLst>
              <a:lin ang="2700000" scaled="1"/>
              <a:tileRect/>
            </a:gradFill>
          </p:grpSpPr>
          <p:sp>
            <p:nvSpPr>
              <p:cNvPr id="26" name="Freeform: Shape 2"/>
              <p:cNvSpPr/>
              <p:nvPr/>
            </p:nvSpPr>
            <p:spPr>
              <a:xfrm>
                <a:off x="2420633" y="4970028"/>
                <a:ext cx="413922" cy="184742"/>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grpFill/>
              <a:ln w="12700">
                <a:miter lim="400000"/>
              </a:ln>
            </p:spPr>
            <p:txBody>
              <a:bodyPr anchor="ctr"/>
              <a:lstStyle/>
              <a:p>
                <a:pPr algn="ctr"/>
              </a:p>
            </p:txBody>
          </p:sp>
          <p:sp>
            <p:nvSpPr>
              <p:cNvPr id="27" name="Freeform: Shape 3"/>
              <p:cNvSpPr/>
              <p:nvPr/>
            </p:nvSpPr>
            <p:spPr>
              <a:xfrm>
                <a:off x="2323522" y="5170726"/>
                <a:ext cx="558895" cy="179620"/>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grpFill/>
              <a:ln w="12700">
                <a:miter lim="400000"/>
              </a:ln>
            </p:spPr>
            <p:txBody>
              <a:bodyPr anchor="ctr"/>
              <a:lstStyle/>
              <a:p>
                <a:pPr algn="ctr"/>
              </a:p>
            </p:txBody>
          </p:sp>
          <p:sp>
            <p:nvSpPr>
              <p:cNvPr id="28" name="Freeform: Shape 4"/>
              <p:cNvSpPr/>
              <p:nvPr/>
            </p:nvSpPr>
            <p:spPr>
              <a:xfrm>
                <a:off x="1410668" y="3875898"/>
                <a:ext cx="261809" cy="380559"/>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grpFill/>
              <a:ln w="12700">
                <a:miter lim="400000"/>
              </a:ln>
            </p:spPr>
            <p:txBody>
              <a:bodyPr anchor="ctr"/>
              <a:lstStyle/>
              <a:p>
                <a:pPr algn="ctr"/>
              </a:p>
            </p:txBody>
          </p:sp>
          <p:sp>
            <p:nvSpPr>
              <p:cNvPr id="29" name="Freeform: Shape 5"/>
              <p:cNvSpPr/>
              <p:nvPr/>
            </p:nvSpPr>
            <p:spPr>
              <a:xfrm>
                <a:off x="1455986" y="4134864"/>
                <a:ext cx="112372" cy="203961"/>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grpFill/>
              <a:ln w="12700">
                <a:miter lim="400000"/>
              </a:ln>
            </p:spPr>
            <p:txBody>
              <a:bodyPr anchor="ctr"/>
              <a:lstStyle/>
              <a:p>
                <a:pPr algn="ctr"/>
              </a:p>
            </p:txBody>
          </p:sp>
          <p:sp>
            <p:nvSpPr>
              <p:cNvPr id="30" name="Freeform: Shape 6"/>
              <p:cNvSpPr/>
              <p:nvPr/>
            </p:nvSpPr>
            <p:spPr>
              <a:xfrm>
                <a:off x="1760271" y="4134864"/>
                <a:ext cx="108180" cy="203961"/>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grpFill/>
              <a:ln w="12700">
                <a:miter lim="400000"/>
              </a:ln>
            </p:spPr>
            <p:txBody>
              <a:bodyPr anchor="ctr"/>
              <a:lstStyle/>
              <a:p>
                <a:pPr algn="ctr"/>
              </a:p>
            </p:txBody>
          </p:sp>
          <p:sp>
            <p:nvSpPr>
              <p:cNvPr id="31" name="Freeform: Shape 7"/>
              <p:cNvSpPr/>
              <p:nvPr/>
            </p:nvSpPr>
            <p:spPr>
              <a:xfrm>
                <a:off x="5664180" y="3377388"/>
                <a:ext cx="408473" cy="40848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grpFill/>
              <a:ln w="12700">
                <a:miter lim="400000"/>
              </a:ln>
            </p:spPr>
            <p:txBody>
              <a:bodyPr anchor="ctr"/>
              <a:lstStyle/>
              <a:p>
                <a:pPr algn="ctr"/>
              </a:p>
            </p:txBody>
          </p:sp>
          <p:sp>
            <p:nvSpPr>
              <p:cNvPr id="32" name="Freeform: Shape 8"/>
              <p:cNvSpPr/>
              <p:nvPr/>
            </p:nvSpPr>
            <p:spPr>
              <a:xfrm>
                <a:off x="3864368" y="1189128"/>
                <a:ext cx="82603" cy="34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3" name="Freeform: Shape 9"/>
              <p:cNvSpPr/>
              <p:nvPr/>
            </p:nvSpPr>
            <p:spPr>
              <a:xfrm>
                <a:off x="3553609" y="1240921"/>
                <a:ext cx="448891" cy="3075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grpFill/>
              <a:ln w="12700">
                <a:miter lim="400000"/>
              </a:ln>
            </p:spPr>
            <p:txBody>
              <a:bodyPr anchor="ctr"/>
              <a:lstStyle/>
              <a:p>
                <a:pPr algn="ctr"/>
              </a:p>
            </p:txBody>
          </p:sp>
          <p:sp>
            <p:nvSpPr>
              <p:cNvPr id="34" name="Freeform: Shape 10"/>
              <p:cNvSpPr/>
              <p:nvPr/>
            </p:nvSpPr>
            <p:spPr>
              <a:xfrm>
                <a:off x="3696039" y="1318611"/>
                <a:ext cx="168714" cy="168300"/>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grpFill/>
              <a:ln w="12700">
                <a:miter lim="400000"/>
              </a:ln>
            </p:spPr>
            <p:txBody>
              <a:bodyPr anchor="ctr"/>
              <a:lstStyle/>
              <a:p>
                <a:pPr algn="ctr"/>
              </a:p>
            </p:txBody>
          </p:sp>
          <p:sp>
            <p:nvSpPr>
              <p:cNvPr id="35" name="Freeform: Shape 11"/>
              <p:cNvSpPr/>
              <p:nvPr/>
            </p:nvSpPr>
            <p:spPr>
              <a:xfrm>
                <a:off x="1281184" y="2969517"/>
                <a:ext cx="296218" cy="255208"/>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grpFill/>
              <a:ln w="12700">
                <a:miter lim="400000"/>
              </a:ln>
            </p:spPr>
            <p:txBody>
              <a:bodyPr anchor="ctr"/>
              <a:lstStyle/>
              <a:p>
                <a:pPr algn="ctr"/>
              </a:p>
            </p:txBody>
          </p:sp>
          <p:sp>
            <p:nvSpPr>
              <p:cNvPr id="36" name="Freeform: Shape 12"/>
              <p:cNvSpPr/>
              <p:nvPr/>
            </p:nvSpPr>
            <p:spPr>
              <a:xfrm>
                <a:off x="1339452" y="3247907"/>
                <a:ext cx="35463" cy="7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7" name="Freeform: Shape 13"/>
              <p:cNvSpPr/>
              <p:nvPr/>
            </p:nvSpPr>
            <p:spPr>
              <a:xfrm>
                <a:off x="1423615" y="3293226"/>
                <a:ext cx="35466" cy="7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8" name="Freeform: Shape 14"/>
              <p:cNvSpPr/>
              <p:nvPr/>
            </p:nvSpPr>
            <p:spPr>
              <a:xfrm>
                <a:off x="1507780" y="3247907"/>
                <a:ext cx="35463" cy="7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9" name="Freeform: Shape 15"/>
              <p:cNvSpPr/>
              <p:nvPr/>
            </p:nvSpPr>
            <p:spPr>
              <a:xfrm>
                <a:off x="692037" y="2671707"/>
                <a:ext cx="467018" cy="544884"/>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grpFill/>
              <a:ln w="12700">
                <a:miter lim="400000"/>
              </a:ln>
            </p:spPr>
            <p:txBody>
              <a:bodyPr anchor="ctr"/>
              <a:lstStyle/>
              <a:p>
                <a:pPr algn="ctr"/>
              </a:p>
            </p:txBody>
          </p:sp>
          <p:sp>
            <p:nvSpPr>
              <p:cNvPr id="40" name="Freeform: Shape 16"/>
              <p:cNvSpPr/>
              <p:nvPr/>
            </p:nvSpPr>
            <p:spPr>
              <a:xfrm>
                <a:off x="5469954" y="2030767"/>
                <a:ext cx="279452" cy="1694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41" name="Freeform: Shape 17"/>
              <p:cNvSpPr/>
              <p:nvPr/>
            </p:nvSpPr>
            <p:spPr>
              <a:xfrm>
                <a:off x="5249835" y="1953077"/>
                <a:ext cx="41621" cy="237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42" name="Freeform: Shape 18"/>
              <p:cNvSpPr/>
              <p:nvPr/>
            </p:nvSpPr>
            <p:spPr>
              <a:xfrm>
                <a:off x="5295153" y="2063138"/>
                <a:ext cx="89646" cy="8963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grpFill/>
              <a:ln w="12700">
                <a:miter lim="400000"/>
              </a:ln>
            </p:spPr>
            <p:txBody>
              <a:bodyPr anchor="ctr"/>
              <a:lstStyle/>
              <a:p>
                <a:pPr algn="ctr"/>
              </a:p>
            </p:txBody>
          </p:sp>
          <p:sp>
            <p:nvSpPr>
              <p:cNvPr id="43" name="Freeform: Shape 19"/>
              <p:cNvSpPr/>
              <p:nvPr/>
            </p:nvSpPr>
            <p:spPr>
              <a:xfrm>
                <a:off x="5217464" y="1991923"/>
                <a:ext cx="234853" cy="451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grpFill/>
              <a:ln w="12700">
                <a:miter lim="400000"/>
              </a:ln>
            </p:spPr>
            <p:txBody>
              <a:bodyPr anchor="ctr"/>
              <a:lstStyle/>
              <a:p>
                <a:pPr algn="ctr"/>
              </a:p>
            </p:txBody>
          </p:sp>
          <p:sp>
            <p:nvSpPr>
              <p:cNvPr id="44" name="Freeform: Shape 20"/>
              <p:cNvSpPr/>
              <p:nvPr/>
            </p:nvSpPr>
            <p:spPr>
              <a:xfrm>
                <a:off x="4233394" y="5028295"/>
                <a:ext cx="398369" cy="398388"/>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grpFill/>
              <a:ln w="12700">
                <a:miter lim="400000"/>
              </a:ln>
            </p:spPr>
            <p:txBody>
              <a:bodyPr anchor="ctr"/>
              <a:lstStyle/>
              <a:p>
                <a:pPr algn="ctr"/>
              </a:p>
            </p:txBody>
          </p:sp>
          <p:sp>
            <p:nvSpPr>
              <p:cNvPr id="45" name="Freeform: Shape 21"/>
              <p:cNvSpPr/>
              <p:nvPr/>
            </p:nvSpPr>
            <p:spPr>
              <a:xfrm>
                <a:off x="4453515" y="5397321"/>
                <a:ext cx="273059" cy="273040"/>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grpFill/>
              <a:ln w="12700">
                <a:miter lim="400000"/>
              </a:ln>
            </p:spPr>
            <p:txBody>
              <a:bodyPr anchor="ctr"/>
              <a:lstStyle/>
              <a:p>
                <a:pPr algn="ctr"/>
              </a:p>
            </p:txBody>
          </p:sp>
          <p:sp>
            <p:nvSpPr>
              <p:cNvPr id="46" name="Freeform: Shape 22"/>
              <p:cNvSpPr/>
              <p:nvPr/>
            </p:nvSpPr>
            <p:spPr>
              <a:xfrm>
                <a:off x="5204515" y="3163742"/>
                <a:ext cx="357805" cy="390896"/>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grpFill/>
              <a:ln w="12700">
                <a:miter lim="400000"/>
              </a:ln>
            </p:spPr>
            <p:txBody>
              <a:bodyPr anchor="ctr"/>
              <a:lstStyle/>
              <a:p>
                <a:pPr algn="ctr"/>
              </a:p>
            </p:txBody>
          </p:sp>
          <p:sp>
            <p:nvSpPr>
              <p:cNvPr id="47" name="Oval 23"/>
              <p:cNvSpPr/>
              <p:nvPr/>
            </p:nvSpPr>
            <p:spPr>
              <a:xfrm>
                <a:off x="5346946" y="3332069"/>
                <a:ext cx="44846" cy="44852"/>
              </a:xfrm>
              <a:prstGeom prst="ellipse">
                <a:avLst/>
              </a:prstGeom>
              <a:grpFill/>
              <a:ln w="12700">
                <a:miter lim="400000"/>
              </a:ln>
            </p:spPr>
            <p:txBody>
              <a:bodyPr anchor="ctr"/>
              <a:lstStyle/>
              <a:p>
                <a:pPr algn="ctr"/>
              </a:p>
            </p:txBody>
          </p:sp>
          <p:sp>
            <p:nvSpPr>
              <p:cNvPr id="48" name="Freeform: Shape 24"/>
              <p:cNvSpPr/>
              <p:nvPr/>
            </p:nvSpPr>
            <p:spPr>
              <a:xfrm>
                <a:off x="5411687" y="3953588"/>
                <a:ext cx="278446" cy="5388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grpFill/>
              <a:ln w="12700">
                <a:miter lim="400000"/>
              </a:ln>
            </p:spPr>
            <p:txBody>
              <a:bodyPr anchor="ctr"/>
              <a:lstStyle/>
              <a:p>
                <a:pPr algn="ctr"/>
              </a:p>
            </p:txBody>
          </p:sp>
          <p:sp>
            <p:nvSpPr>
              <p:cNvPr id="49" name="Freeform: Shape 25"/>
              <p:cNvSpPr/>
              <p:nvPr/>
            </p:nvSpPr>
            <p:spPr>
              <a:xfrm>
                <a:off x="5709499" y="3953588"/>
                <a:ext cx="116187" cy="538859"/>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grpFill/>
              <a:ln w="12700">
                <a:miter lim="400000"/>
              </a:ln>
            </p:spPr>
            <p:txBody>
              <a:bodyPr anchor="ctr"/>
              <a:lstStyle/>
              <a:p>
                <a:pPr algn="ctr"/>
              </a:p>
            </p:txBody>
          </p:sp>
          <p:sp>
            <p:nvSpPr>
              <p:cNvPr id="50" name="Freeform: Shape 26"/>
              <p:cNvSpPr/>
              <p:nvPr/>
            </p:nvSpPr>
            <p:spPr>
              <a:xfrm>
                <a:off x="5457006" y="3998907"/>
                <a:ext cx="193302" cy="73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1" name="Freeform: Shape 27"/>
              <p:cNvSpPr/>
              <p:nvPr/>
            </p:nvSpPr>
            <p:spPr>
              <a:xfrm>
                <a:off x="5457006" y="4128390"/>
                <a:ext cx="193302" cy="73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2" name="Freeform: Shape 28"/>
              <p:cNvSpPr/>
              <p:nvPr/>
            </p:nvSpPr>
            <p:spPr>
              <a:xfrm>
                <a:off x="5670654" y="2568121"/>
                <a:ext cx="303969" cy="198382"/>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grpFill/>
              <a:ln w="12700">
                <a:miter lim="400000"/>
              </a:ln>
            </p:spPr>
            <p:txBody>
              <a:bodyPr anchor="ctr"/>
              <a:lstStyle/>
              <a:p>
                <a:pPr algn="ctr"/>
              </a:p>
            </p:txBody>
          </p:sp>
          <p:sp>
            <p:nvSpPr>
              <p:cNvPr id="53" name="Freeform: Shape 29"/>
              <p:cNvSpPr/>
              <p:nvPr/>
            </p:nvSpPr>
            <p:spPr>
              <a:xfrm>
                <a:off x="2886772" y="664722"/>
                <a:ext cx="61777" cy="1373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4" name="Freeform: Shape 30"/>
              <p:cNvSpPr/>
              <p:nvPr/>
            </p:nvSpPr>
            <p:spPr>
              <a:xfrm>
                <a:off x="2886772" y="878370"/>
                <a:ext cx="61777" cy="244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5" name="Freeform: Shape 31"/>
              <p:cNvSpPr/>
              <p:nvPr/>
            </p:nvSpPr>
            <p:spPr>
              <a:xfrm>
                <a:off x="2737867" y="664722"/>
                <a:ext cx="61789" cy="254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6" name="Freeform: Shape 32"/>
              <p:cNvSpPr/>
              <p:nvPr/>
            </p:nvSpPr>
            <p:spPr>
              <a:xfrm>
                <a:off x="2737867" y="994905"/>
                <a:ext cx="61789" cy="127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7" name="Freeform: Shape 33"/>
              <p:cNvSpPr/>
              <p:nvPr/>
            </p:nvSpPr>
            <p:spPr>
              <a:xfrm>
                <a:off x="2588961" y="664723"/>
                <a:ext cx="61784" cy="42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8" name="Freeform: Shape 34"/>
              <p:cNvSpPr/>
              <p:nvPr/>
            </p:nvSpPr>
            <p:spPr>
              <a:xfrm>
                <a:off x="2588961" y="781258"/>
                <a:ext cx="61784" cy="3398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9" name="Freeform: Shape 35"/>
              <p:cNvSpPr/>
              <p:nvPr/>
            </p:nvSpPr>
            <p:spPr>
              <a:xfrm>
                <a:off x="2563065" y="716516"/>
                <a:ext cx="113283" cy="48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grpFill/>
              <a:ln w="12700">
                <a:miter lim="400000"/>
              </a:ln>
            </p:spPr>
            <p:txBody>
              <a:bodyPr anchor="ctr"/>
              <a:lstStyle/>
              <a:p>
                <a:pPr algn="ctr"/>
              </a:p>
            </p:txBody>
          </p:sp>
          <p:sp>
            <p:nvSpPr>
              <p:cNvPr id="60" name="Freeform: Shape 36"/>
              <p:cNvSpPr/>
              <p:nvPr/>
            </p:nvSpPr>
            <p:spPr>
              <a:xfrm>
                <a:off x="2711971" y="930163"/>
                <a:ext cx="113285" cy="48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grpFill/>
              <a:ln w="12700">
                <a:miter lim="400000"/>
              </a:ln>
            </p:spPr>
            <p:txBody>
              <a:bodyPr anchor="ctr"/>
              <a:lstStyle/>
              <a:p>
                <a:pPr algn="ctr"/>
              </a:p>
            </p:txBody>
          </p:sp>
          <p:sp>
            <p:nvSpPr>
              <p:cNvPr id="61" name="Freeform: Shape 37"/>
              <p:cNvSpPr/>
              <p:nvPr/>
            </p:nvSpPr>
            <p:spPr>
              <a:xfrm>
                <a:off x="2860876" y="813629"/>
                <a:ext cx="113285" cy="4891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grpFill/>
              <a:ln w="12700">
                <a:miter lim="400000"/>
              </a:ln>
            </p:spPr>
            <p:txBody>
              <a:bodyPr anchor="ctr"/>
              <a:lstStyle/>
              <a:p>
                <a:pPr algn="ctr"/>
              </a:p>
            </p:txBody>
          </p:sp>
          <p:sp>
            <p:nvSpPr>
              <p:cNvPr id="62" name="Freeform: Shape 38"/>
              <p:cNvSpPr/>
              <p:nvPr/>
            </p:nvSpPr>
            <p:spPr>
              <a:xfrm>
                <a:off x="3016255" y="1156758"/>
                <a:ext cx="333413" cy="295709"/>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grpFill/>
              <a:ln w="12700">
                <a:miter lim="400000"/>
              </a:ln>
            </p:spPr>
            <p:txBody>
              <a:bodyPr anchor="ctr"/>
              <a:lstStyle/>
              <a:p>
                <a:pPr algn="ctr"/>
              </a:p>
            </p:txBody>
          </p:sp>
          <p:sp>
            <p:nvSpPr>
              <p:cNvPr id="63" name="Freeform: Shape 39"/>
              <p:cNvSpPr/>
              <p:nvPr/>
            </p:nvSpPr>
            <p:spPr>
              <a:xfrm>
                <a:off x="5094454" y="4108967"/>
                <a:ext cx="112938" cy="112932"/>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grpFill/>
              <a:ln w="12700">
                <a:miter lim="400000"/>
              </a:ln>
            </p:spPr>
            <p:txBody>
              <a:bodyPr anchor="ctr"/>
              <a:lstStyle/>
              <a:p>
                <a:pPr algn="ctr"/>
              </a:p>
            </p:txBody>
          </p:sp>
          <p:sp>
            <p:nvSpPr>
              <p:cNvPr id="64" name="Freeform: Shape 40"/>
              <p:cNvSpPr/>
              <p:nvPr/>
            </p:nvSpPr>
            <p:spPr>
              <a:xfrm>
                <a:off x="5042661" y="4057174"/>
                <a:ext cx="214008" cy="31384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65" name="Freeform: Shape 41"/>
              <p:cNvSpPr/>
              <p:nvPr/>
            </p:nvSpPr>
            <p:spPr>
              <a:xfrm>
                <a:off x="4848437" y="4108967"/>
                <a:ext cx="163618" cy="261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grpFill/>
              <a:ln w="12700">
                <a:miter lim="400000"/>
              </a:ln>
            </p:spPr>
            <p:txBody>
              <a:bodyPr anchor="ctr"/>
              <a:lstStyle/>
              <a:p>
                <a:pPr algn="ctr"/>
              </a:p>
            </p:txBody>
          </p:sp>
          <p:sp>
            <p:nvSpPr>
              <p:cNvPr id="66" name="Freeform: Shape 42"/>
              <p:cNvSpPr/>
              <p:nvPr/>
            </p:nvSpPr>
            <p:spPr>
              <a:xfrm>
                <a:off x="4880808" y="2166725"/>
                <a:ext cx="162076" cy="84721"/>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grpFill/>
              <a:ln w="12700">
                <a:miter lim="400000"/>
              </a:ln>
            </p:spPr>
            <p:txBody>
              <a:bodyPr anchor="ctr"/>
              <a:lstStyle/>
              <a:p>
                <a:pPr algn="ctr"/>
              </a:p>
            </p:txBody>
          </p:sp>
          <p:sp>
            <p:nvSpPr>
              <p:cNvPr id="67" name="Freeform: Shape 43"/>
              <p:cNvSpPr/>
              <p:nvPr/>
            </p:nvSpPr>
            <p:spPr>
              <a:xfrm>
                <a:off x="4757799" y="1920706"/>
                <a:ext cx="245298" cy="279176"/>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grpFill/>
              <a:ln w="12700">
                <a:miter lim="400000"/>
              </a:ln>
            </p:spPr>
            <p:txBody>
              <a:bodyPr anchor="ctr"/>
              <a:lstStyle/>
              <a:p>
                <a:pPr algn="ctr"/>
              </a:p>
            </p:txBody>
          </p:sp>
          <p:sp>
            <p:nvSpPr>
              <p:cNvPr id="68" name="Freeform: Shape 44"/>
              <p:cNvSpPr/>
              <p:nvPr/>
            </p:nvSpPr>
            <p:spPr>
              <a:xfrm>
                <a:off x="3068047" y="587033"/>
                <a:ext cx="594086" cy="470966"/>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grpFill/>
              <a:ln w="12700">
                <a:miter lim="400000"/>
              </a:ln>
            </p:spPr>
            <p:txBody>
              <a:bodyPr anchor="ctr"/>
              <a:lstStyle/>
              <a:p>
                <a:pPr algn="ctr"/>
              </a:p>
            </p:txBody>
          </p:sp>
          <p:sp>
            <p:nvSpPr>
              <p:cNvPr id="69" name="Freeform: Shape 45"/>
              <p:cNvSpPr/>
              <p:nvPr/>
            </p:nvSpPr>
            <p:spPr>
              <a:xfrm>
                <a:off x="1138753" y="4426200"/>
                <a:ext cx="510254" cy="510294"/>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grpFill/>
              <a:ln w="12700">
                <a:miter lim="400000"/>
              </a:ln>
            </p:spPr>
            <p:txBody>
              <a:bodyPr anchor="ctr"/>
              <a:lstStyle/>
              <a:p>
                <a:pPr algn="ctr"/>
              </a:p>
            </p:txBody>
          </p:sp>
          <p:sp>
            <p:nvSpPr>
              <p:cNvPr id="70" name="Freeform: Shape 46"/>
              <p:cNvSpPr/>
              <p:nvPr/>
            </p:nvSpPr>
            <p:spPr>
              <a:xfrm>
                <a:off x="672616" y="3332069"/>
                <a:ext cx="178617" cy="524662"/>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grpFill/>
              <a:ln w="12700">
                <a:miter lim="400000"/>
              </a:ln>
            </p:spPr>
            <p:txBody>
              <a:bodyPr anchor="ctr"/>
              <a:lstStyle/>
              <a:p>
                <a:pPr algn="ctr"/>
              </a:p>
            </p:txBody>
          </p:sp>
          <p:sp>
            <p:nvSpPr>
              <p:cNvPr id="71" name="Freeform: Shape 47"/>
              <p:cNvSpPr/>
              <p:nvPr/>
            </p:nvSpPr>
            <p:spPr>
              <a:xfrm>
                <a:off x="912159" y="3319122"/>
                <a:ext cx="192363" cy="536441"/>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grpFill/>
              <a:ln w="12700">
                <a:miter lim="400000"/>
              </a:ln>
            </p:spPr>
            <p:txBody>
              <a:bodyPr anchor="ctr"/>
              <a:lstStyle/>
              <a:p>
                <a:pPr algn="ctr"/>
              </a:p>
            </p:txBody>
          </p:sp>
          <p:sp>
            <p:nvSpPr>
              <p:cNvPr id="72" name="Freeform: Shape 48"/>
              <p:cNvSpPr/>
              <p:nvPr/>
            </p:nvSpPr>
            <p:spPr>
              <a:xfrm>
                <a:off x="1112856" y="3921217"/>
                <a:ext cx="224096" cy="225357"/>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grpFill/>
              <a:ln w="12700">
                <a:miter lim="400000"/>
              </a:ln>
            </p:spPr>
            <p:txBody>
              <a:bodyPr anchor="ctr"/>
              <a:lstStyle/>
              <a:p>
                <a:pPr algn="ctr"/>
              </a:p>
            </p:txBody>
          </p:sp>
          <p:sp>
            <p:nvSpPr>
              <p:cNvPr id="73" name="Freeform: Shape 49"/>
              <p:cNvSpPr/>
              <p:nvPr/>
            </p:nvSpPr>
            <p:spPr>
              <a:xfrm>
                <a:off x="756778" y="4031278"/>
                <a:ext cx="463392" cy="43570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grpFill/>
              <a:ln w="12700">
                <a:miter lim="400000"/>
              </a:ln>
            </p:spPr>
            <p:txBody>
              <a:bodyPr anchor="ctr"/>
              <a:lstStyle/>
              <a:p>
                <a:pPr algn="ctr"/>
              </a:p>
            </p:txBody>
          </p:sp>
          <p:sp>
            <p:nvSpPr>
              <p:cNvPr id="74" name="Freeform: Shape 50"/>
              <p:cNvSpPr/>
              <p:nvPr/>
            </p:nvSpPr>
            <p:spPr>
              <a:xfrm>
                <a:off x="3799626" y="949586"/>
                <a:ext cx="497397" cy="129553"/>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grpFill/>
              <a:ln w="12700">
                <a:miter lim="400000"/>
              </a:ln>
            </p:spPr>
            <p:txBody>
              <a:bodyPr anchor="ctr"/>
              <a:lstStyle/>
              <a:p>
                <a:pPr algn="ctr"/>
              </a:p>
            </p:txBody>
          </p:sp>
          <p:sp>
            <p:nvSpPr>
              <p:cNvPr id="75" name="Freeform: Shape 51"/>
              <p:cNvSpPr/>
              <p:nvPr/>
            </p:nvSpPr>
            <p:spPr>
              <a:xfrm>
                <a:off x="4006799" y="949586"/>
                <a:ext cx="94571" cy="3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76" name="Freeform: Shape 52"/>
              <p:cNvSpPr/>
              <p:nvPr/>
            </p:nvSpPr>
            <p:spPr>
              <a:xfrm>
                <a:off x="3799626" y="664723"/>
                <a:ext cx="497397" cy="2595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grpFill/>
              <a:ln w="12700">
                <a:miter lim="400000"/>
              </a:ln>
            </p:spPr>
            <p:txBody>
              <a:bodyPr anchor="ctr"/>
              <a:lstStyle/>
              <a:p>
                <a:pPr algn="ctr"/>
              </a:p>
            </p:txBody>
          </p:sp>
          <p:sp>
            <p:nvSpPr>
              <p:cNvPr id="77" name="Freeform: Shape 53"/>
              <p:cNvSpPr/>
              <p:nvPr/>
            </p:nvSpPr>
            <p:spPr>
              <a:xfrm>
                <a:off x="1132279" y="1467516"/>
                <a:ext cx="503584" cy="518574"/>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grpFill/>
              <a:ln w="12700">
                <a:miter lim="400000"/>
              </a:ln>
            </p:spPr>
            <p:txBody>
              <a:bodyPr anchor="ctr"/>
              <a:lstStyle/>
              <a:p>
                <a:pPr algn="ctr"/>
              </a:p>
            </p:txBody>
          </p:sp>
          <p:sp>
            <p:nvSpPr>
              <p:cNvPr id="78" name="Freeform: Shape 54"/>
              <p:cNvSpPr/>
              <p:nvPr/>
            </p:nvSpPr>
            <p:spPr>
              <a:xfrm>
                <a:off x="5191567" y="2568121"/>
                <a:ext cx="303217" cy="487098"/>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grpFill/>
              <a:ln w="12700">
                <a:miter lim="400000"/>
              </a:ln>
            </p:spPr>
            <p:txBody>
              <a:bodyPr anchor="ctr"/>
              <a:lstStyle/>
              <a:p>
                <a:pPr algn="ctr"/>
              </a:p>
            </p:txBody>
          </p:sp>
          <p:sp>
            <p:nvSpPr>
              <p:cNvPr id="79" name="Freeform: Shape 55"/>
              <p:cNvSpPr/>
              <p:nvPr/>
            </p:nvSpPr>
            <p:spPr>
              <a:xfrm>
                <a:off x="4239868" y="1545207"/>
                <a:ext cx="196255" cy="86877"/>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grpFill/>
              <a:ln w="12700">
                <a:miter lim="400000"/>
              </a:ln>
            </p:spPr>
            <p:txBody>
              <a:bodyPr anchor="ctr"/>
              <a:lstStyle/>
              <a:p>
                <a:pPr algn="ctr"/>
              </a:p>
            </p:txBody>
          </p:sp>
          <p:sp>
            <p:nvSpPr>
              <p:cNvPr id="80" name="Freeform: Shape 56"/>
              <p:cNvSpPr/>
              <p:nvPr/>
            </p:nvSpPr>
            <p:spPr>
              <a:xfrm>
                <a:off x="4239868" y="1642318"/>
                <a:ext cx="474143" cy="237458"/>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grpFill/>
              <a:ln w="12700">
                <a:miter lim="400000"/>
              </a:ln>
            </p:spPr>
            <p:txBody>
              <a:bodyPr anchor="ctr"/>
              <a:lstStyle/>
              <a:p>
                <a:pPr algn="ctr"/>
              </a:p>
            </p:txBody>
          </p:sp>
          <p:sp>
            <p:nvSpPr>
              <p:cNvPr id="81" name="Freeform: Shape 57"/>
              <p:cNvSpPr/>
              <p:nvPr/>
            </p:nvSpPr>
            <p:spPr>
              <a:xfrm>
                <a:off x="5657705" y="2846510"/>
                <a:ext cx="366302" cy="292507"/>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grpFill/>
              <a:ln w="12700">
                <a:miter lim="400000"/>
              </a:ln>
            </p:spPr>
            <p:txBody>
              <a:bodyPr anchor="ctr"/>
              <a:lstStyle/>
              <a:p>
                <a:pPr algn="ctr"/>
              </a:p>
            </p:txBody>
          </p:sp>
          <p:sp>
            <p:nvSpPr>
              <p:cNvPr id="82" name="Freeform: Shape 58"/>
              <p:cNvSpPr/>
              <p:nvPr/>
            </p:nvSpPr>
            <p:spPr>
              <a:xfrm>
                <a:off x="5592964" y="3008363"/>
                <a:ext cx="498067" cy="266181"/>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grpFill/>
              <a:ln w="12700">
                <a:miter lim="400000"/>
              </a:ln>
            </p:spPr>
            <p:txBody>
              <a:bodyPr anchor="ctr"/>
              <a:lstStyle/>
              <a:p>
                <a:pPr algn="ctr"/>
              </a:p>
            </p:txBody>
          </p:sp>
          <p:sp>
            <p:nvSpPr>
              <p:cNvPr id="83" name="Freeform: Shape 59"/>
              <p:cNvSpPr/>
              <p:nvPr/>
            </p:nvSpPr>
            <p:spPr>
              <a:xfrm>
                <a:off x="5767765" y="2911251"/>
                <a:ext cx="39548" cy="395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grpFill/>
              <a:ln w="12700">
                <a:miter lim="400000"/>
              </a:ln>
            </p:spPr>
            <p:txBody>
              <a:bodyPr anchor="ctr"/>
              <a:lstStyle/>
              <a:p>
                <a:pPr algn="ctr"/>
              </a:p>
            </p:txBody>
          </p:sp>
          <p:sp>
            <p:nvSpPr>
              <p:cNvPr id="84" name="Oval 60"/>
              <p:cNvSpPr/>
              <p:nvPr/>
            </p:nvSpPr>
            <p:spPr>
              <a:xfrm>
                <a:off x="5877826" y="2911251"/>
                <a:ext cx="39534" cy="39529"/>
              </a:xfrm>
              <a:prstGeom prst="ellipse">
                <a:avLst/>
              </a:prstGeom>
              <a:grpFill/>
              <a:ln w="12700">
                <a:miter lim="400000"/>
              </a:ln>
            </p:spPr>
            <p:txBody>
              <a:bodyPr anchor="ctr"/>
              <a:lstStyle/>
              <a:p>
                <a:pPr algn="ctr"/>
              </a:p>
            </p:txBody>
          </p:sp>
          <p:sp>
            <p:nvSpPr>
              <p:cNvPr id="85" name="Freeform: Shape 61"/>
              <p:cNvSpPr/>
              <p:nvPr/>
            </p:nvSpPr>
            <p:spPr>
              <a:xfrm>
                <a:off x="5767765" y="2995414"/>
                <a:ext cx="39548" cy="39528"/>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grpFill/>
              <a:ln w="12700">
                <a:miter lim="400000"/>
              </a:ln>
            </p:spPr>
            <p:txBody>
              <a:bodyPr anchor="ctr"/>
              <a:lstStyle/>
              <a:p>
                <a:pPr algn="ctr"/>
              </a:p>
            </p:txBody>
          </p:sp>
          <p:sp>
            <p:nvSpPr>
              <p:cNvPr id="86" name="Freeform: Shape 62"/>
              <p:cNvSpPr/>
              <p:nvPr/>
            </p:nvSpPr>
            <p:spPr>
              <a:xfrm>
                <a:off x="5877826" y="2995414"/>
                <a:ext cx="39534" cy="3952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grpFill/>
              <a:ln w="12700">
                <a:miter lim="400000"/>
              </a:ln>
            </p:spPr>
            <p:txBody>
              <a:bodyPr anchor="ctr"/>
              <a:lstStyle/>
              <a:p>
                <a:pPr algn="ctr"/>
              </a:p>
            </p:txBody>
          </p:sp>
          <p:sp>
            <p:nvSpPr>
              <p:cNvPr id="87" name="Freeform: Shape 63"/>
              <p:cNvSpPr/>
              <p:nvPr/>
            </p:nvSpPr>
            <p:spPr>
              <a:xfrm>
                <a:off x="3022729" y="5261365"/>
                <a:ext cx="401277" cy="106849"/>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grpFill/>
              <a:ln w="12700">
                <a:miter lim="400000"/>
              </a:ln>
            </p:spPr>
            <p:txBody>
              <a:bodyPr anchor="ctr"/>
              <a:lstStyle/>
              <a:p>
                <a:pPr algn="ctr"/>
              </a:p>
            </p:txBody>
          </p:sp>
          <p:sp>
            <p:nvSpPr>
              <p:cNvPr id="88" name="Freeform: Shape 64"/>
              <p:cNvSpPr/>
              <p:nvPr/>
            </p:nvSpPr>
            <p:spPr>
              <a:xfrm>
                <a:off x="3016255" y="5280787"/>
                <a:ext cx="401303" cy="1888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grpFill/>
              <a:ln w="12700">
                <a:miter lim="400000"/>
              </a:ln>
            </p:spPr>
            <p:txBody>
              <a:bodyPr anchor="ctr"/>
              <a:lstStyle/>
              <a:p>
                <a:pPr algn="ctr"/>
              </a:p>
            </p:txBody>
          </p:sp>
          <p:sp>
            <p:nvSpPr>
              <p:cNvPr id="89" name="Freeform: Shape 65"/>
              <p:cNvSpPr/>
              <p:nvPr/>
            </p:nvSpPr>
            <p:spPr>
              <a:xfrm>
                <a:off x="3080997" y="5118934"/>
                <a:ext cx="280191" cy="1306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grpFill/>
              <a:ln w="12700">
                <a:miter lim="400000"/>
              </a:ln>
            </p:spPr>
            <p:txBody>
              <a:bodyPr anchor="ctr"/>
              <a:lstStyle/>
              <a:p>
                <a:pPr algn="ctr"/>
              </a:p>
            </p:txBody>
          </p:sp>
          <p:sp>
            <p:nvSpPr>
              <p:cNvPr id="90" name="Freeform: Shape 66"/>
              <p:cNvSpPr/>
              <p:nvPr/>
            </p:nvSpPr>
            <p:spPr>
              <a:xfrm>
                <a:off x="1954495" y="1435146"/>
                <a:ext cx="419872" cy="4198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grpFill/>
              <a:ln w="12700">
                <a:miter lim="400000"/>
              </a:ln>
            </p:spPr>
            <p:txBody>
              <a:bodyPr anchor="ctr"/>
              <a:lstStyle/>
              <a:p>
                <a:pPr algn="ctr"/>
              </a:p>
            </p:txBody>
          </p:sp>
          <p:sp>
            <p:nvSpPr>
              <p:cNvPr id="91" name="Freeform: Shape 67"/>
              <p:cNvSpPr/>
              <p:nvPr/>
            </p:nvSpPr>
            <p:spPr>
              <a:xfrm>
                <a:off x="2116349" y="1597000"/>
                <a:ext cx="97723" cy="97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grpFill/>
              <a:ln w="12700">
                <a:miter lim="400000"/>
              </a:ln>
            </p:spPr>
            <p:txBody>
              <a:bodyPr anchor="ctr"/>
              <a:lstStyle/>
              <a:p>
                <a:pPr algn="ctr"/>
              </a:p>
            </p:txBody>
          </p:sp>
          <p:sp>
            <p:nvSpPr>
              <p:cNvPr id="92" name="Freeform: Shape 68"/>
              <p:cNvSpPr/>
              <p:nvPr/>
            </p:nvSpPr>
            <p:spPr>
              <a:xfrm>
                <a:off x="1954495" y="845998"/>
                <a:ext cx="516538" cy="433948"/>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grpFill/>
              <a:ln w="12700">
                <a:miter lim="400000"/>
              </a:ln>
            </p:spPr>
            <p:txBody>
              <a:bodyPr anchor="ctr"/>
              <a:lstStyle/>
              <a:p>
                <a:pPr algn="ctr"/>
              </a:p>
            </p:txBody>
          </p:sp>
          <p:sp>
            <p:nvSpPr>
              <p:cNvPr id="93" name="Freeform: Shape 69"/>
              <p:cNvSpPr/>
              <p:nvPr/>
            </p:nvSpPr>
            <p:spPr>
              <a:xfrm>
                <a:off x="2148719" y="826577"/>
                <a:ext cx="143522" cy="40763"/>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grpFill/>
              <a:ln w="12700">
                <a:miter lim="400000"/>
              </a:ln>
            </p:spPr>
            <p:txBody>
              <a:bodyPr anchor="ctr"/>
              <a:lstStyle/>
              <a:p>
                <a:pPr algn="ctr"/>
              </a:p>
            </p:txBody>
          </p:sp>
          <p:sp>
            <p:nvSpPr>
              <p:cNvPr id="94" name="Freeform: Shape 70"/>
              <p:cNvSpPr/>
              <p:nvPr/>
            </p:nvSpPr>
            <p:spPr>
              <a:xfrm>
                <a:off x="5133300" y="4659270"/>
                <a:ext cx="432653" cy="445589"/>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grpFill/>
              <a:ln w="12700">
                <a:miter lim="400000"/>
              </a:ln>
            </p:spPr>
            <p:txBody>
              <a:bodyPr anchor="ctr"/>
              <a:lstStyle/>
              <a:p>
                <a:pPr algn="ctr"/>
              </a:p>
            </p:txBody>
          </p:sp>
          <p:sp>
            <p:nvSpPr>
              <p:cNvPr id="95" name="Freeform: Shape 71"/>
              <p:cNvSpPr/>
              <p:nvPr/>
            </p:nvSpPr>
            <p:spPr>
              <a:xfrm>
                <a:off x="5463481" y="4620425"/>
                <a:ext cx="143867" cy="143861"/>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grpFill/>
              <a:ln w="12700">
                <a:miter lim="400000"/>
              </a:ln>
            </p:spPr>
            <p:txBody>
              <a:bodyPr anchor="ctr"/>
              <a:lstStyle/>
              <a:p>
                <a:pPr algn="ctr"/>
              </a:p>
            </p:txBody>
          </p:sp>
          <p:sp>
            <p:nvSpPr>
              <p:cNvPr id="98" name="Freeform: Shape 72"/>
              <p:cNvSpPr/>
              <p:nvPr/>
            </p:nvSpPr>
            <p:spPr>
              <a:xfrm>
                <a:off x="1507779" y="1143810"/>
                <a:ext cx="484000" cy="467213"/>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grpFill/>
              <a:ln w="12700">
                <a:miter lim="400000"/>
              </a:ln>
            </p:spPr>
            <p:txBody>
              <a:bodyPr anchor="ctr"/>
              <a:lstStyle/>
              <a:p>
                <a:pPr algn="ctr"/>
              </a:p>
            </p:txBody>
          </p:sp>
          <p:sp>
            <p:nvSpPr>
              <p:cNvPr id="99" name="Freeform: Shape 73"/>
              <p:cNvSpPr/>
              <p:nvPr/>
            </p:nvSpPr>
            <p:spPr>
              <a:xfrm>
                <a:off x="892736" y="1985449"/>
                <a:ext cx="427603" cy="455385"/>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2"/>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grpFill/>
              <a:ln w="12700">
                <a:miter lim="400000"/>
              </a:ln>
            </p:spPr>
            <p:txBody>
              <a:bodyPr anchor="ctr"/>
              <a:lstStyle/>
              <a:p>
                <a:pPr algn="ctr"/>
              </a:p>
            </p:txBody>
          </p:sp>
          <p:sp>
            <p:nvSpPr>
              <p:cNvPr id="100" name="Freeform: Shape 74"/>
              <p:cNvSpPr/>
              <p:nvPr/>
            </p:nvSpPr>
            <p:spPr>
              <a:xfrm>
                <a:off x="1093434" y="2406267"/>
                <a:ext cx="30124" cy="14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101" name="Freeform: Shape 75"/>
              <p:cNvSpPr/>
              <p:nvPr/>
            </p:nvSpPr>
            <p:spPr>
              <a:xfrm>
                <a:off x="1760272" y="1946604"/>
                <a:ext cx="351963" cy="2931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grpFill/>
              <a:ln w="12700">
                <a:miter lim="400000"/>
              </a:ln>
            </p:spPr>
            <p:txBody>
              <a:bodyPr anchor="ctr"/>
              <a:lstStyle/>
              <a:p>
                <a:pPr algn="ctr"/>
              </a:p>
            </p:txBody>
          </p:sp>
          <p:sp>
            <p:nvSpPr>
              <p:cNvPr id="102" name="Freeform: Shape 76"/>
              <p:cNvSpPr/>
              <p:nvPr/>
            </p:nvSpPr>
            <p:spPr>
              <a:xfrm>
                <a:off x="5210989" y="1661741"/>
                <a:ext cx="42810" cy="218923"/>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grpFill/>
              <a:ln w="12700">
                <a:miter lim="400000"/>
              </a:ln>
            </p:spPr>
            <p:txBody>
              <a:bodyPr anchor="ctr"/>
              <a:lstStyle/>
              <a:p>
                <a:pPr algn="ctr"/>
              </a:p>
            </p:txBody>
          </p:sp>
          <p:sp>
            <p:nvSpPr>
              <p:cNvPr id="103" name="Freeform: Shape 77"/>
              <p:cNvSpPr/>
              <p:nvPr/>
            </p:nvSpPr>
            <p:spPr>
              <a:xfrm>
                <a:off x="5210989" y="1363931"/>
                <a:ext cx="42576" cy="29125"/>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grpFill/>
              <a:ln w="12700">
                <a:miter lim="400000"/>
              </a:ln>
            </p:spPr>
            <p:txBody>
              <a:bodyPr anchor="ctr"/>
              <a:lstStyle/>
              <a:p>
                <a:pPr algn="ctr"/>
              </a:p>
            </p:txBody>
          </p:sp>
          <p:sp>
            <p:nvSpPr>
              <p:cNvPr id="104" name="Freeform: Shape 78"/>
              <p:cNvSpPr/>
              <p:nvPr/>
            </p:nvSpPr>
            <p:spPr>
              <a:xfrm>
                <a:off x="5036187" y="1402776"/>
                <a:ext cx="405022" cy="300843"/>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grpFill/>
              <a:ln w="12700">
                <a:miter lim="400000"/>
              </a:ln>
            </p:spPr>
            <p:txBody>
              <a:bodyPr anchor="ctr"/>
              <a:lstStyle/>
              <a:p>
                <a:pPr algn="ctr"/>
              </a:p>
            </p:txBody>
          </p:sp>
          <p:sp>
            <p:nvSpPr>
              <p:cNvPr id="105" name="Freeform: Shape 79"/>
              <p:cNvSpPr/>
              <p:nvPr/>
            </p:nvSpPr>
            <p:spPr>
              <a:xfrm>
                <a:off x="3424126" y="5831089"/>
                <a:ext cx="160217" cy="113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grpFill/>
              <a:ln w="12700">
                <a:miter lim="400000"/>
              </a:ln>
            </p:spPr>
            <p:txBody>
              <a:bodyPr anchor="ctr"/>
              <a:lstStyle/>
              <a:p>
                <a:pPr algn="ctr"/>
              </a:p>
            </p:txBody>
          </p:sp>
          <p:sp>
            <p:nvSpPr>
              <p:cNvPr id="106" name="Freeform: Shape 80"/>
              <p:cNvSpPr/>
              <p:nvPr/>
            </p:nvSpPr>
            <p:spPr>
              <a:xfrm>
                <a:off x="3437074" y="5831089"/>
                <a:ext cx="210316" cy="134908"/>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grpFill/>
              <a:ln w="12700">
                <a:miter lim="400000"/>
              </a:ln>
            </p:spPr>
            <p:txBody>
              <a:bodyPr anchor="ctr"/>
              <a:lstStyle/>
              <a:p>
                <a:pPr algn="ctr"/>
              </a:p>
            </p:txBody>
          </p:sp>
          <p:sp>
            <p:nvSpPr>
              <p:cNvPr id="107" name="Freeform: Shape 81"/>
              <p:cNvSpPr/>
              <p:nvPr/>
            </p:nvSpPr>
            <p:spPr>
              <a:xfrm>
                <a:off x="3424126" y="5714554"/>
                <a:ext cx="137089" cy="96958"/>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grpFill/>
              <a:ln w="12700">
                <a:miter lim="400000"/>
              </a:ln>
            </p:spPr>
            <p:txBody>
              <a:bodyPr anchor="ctr"/>
              <a:lstStyle/>
              <a:p>
                <a:pPr algn="ctr"/>
              </a:p>
            </p:txBody>
          </p:sp>
          <p:sp>
            <p:nvSpPr>
              <p:cNvPr id="108" name="Freeform: Shape 82"/>
              <p:cNvSpPr/>
              <p:nvPr/>
            </p:nvSpPr>
            <p:spPr>
              <a:xfrm>
                <a:off x="3437074" y="5714555"/>
                <a:ext cx="179968" cy="115443"/>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grpFill/>
              <a:ln w="12700">
                <a:miter lim="400000"/>
              </a:ln>
            </p:spPr>
            <p:txBody>
              <a:bodyPr anchor="ctr"/>
              <a:lstStyle/>
              <a:p>
                <a:pPr algn="ctr"/>
              </a:p>
            </p:txBody>
          </p:sp>
          <p:sp>
            <p:nvSpPr>
              <p:cNvPr id="109" name="Freeform: Shape 83"/>
              <p:cNvSpPr/>
              <p:nvPr/>
            </p:nvSpPr>
            <p:spPr>
              <a:xfrm>
                <a:off x="3249324" y="5831089"/>
                <a:ext cx="160211" cy="113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grpFill/>
              <a:ln w="12700">
                <a:miter lim="400000"/>
              </a:ln>
            </p:spPr>
            <p:txBody>
              <a:bodyPr anchor="ctr"/>
              <a:lstStyle/>
              <a:p>
                <a:pPr algn="ctr"/>
              </a:p>
            </p:txBody>
          </p:sp>
          <p:sp>
            <p:nvSpPr>
              <p:cNvPr id="110" name="Freeform: Shape 84"/>
              <p:cNvSpPr/>
              <p:nvPr/>
            </p:nvSpPr>
            <p:spPr>
              <a:xfrm>
                <a:off x="3184583" y="5831089"/>
                <a:ext cx="210303" cy="134908"/>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grpFill/>
              <a:ln w="12700">
                <a:miter lim="400000"/>
              </a:ln>
            </p:spPr>
            <p:txBody>
              <a:bodyPr anchor="ctr"/>
              <a:lstStyle/>
              <a:p>
                <a:pPr algn="ctr"/>
              </a:p>
            </p:txBody>
          </p:sp>
          <p:sp>
            <p:nvSpPr>
              <p:cNvPr id="111" name="Freeform: Shape 85"/>
              <p:cNvSpPr/>
              <p:nvPr/>
            </p:nvSpPr>
            <p:spPr>
              <a:xfrm>
                <a:off x="3268746" y="5714554"/>
                <a:ext cx="137090" cy="96958"/>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grpFill/>
              <a:ln w="12700">
                <a:miter lim="400000"/>
              </a:ln>
            </p:spPr>
            <p:txBody>
              <a:bodyPr anchor="ctr"/>
              <a:lstStyle/>
              <a:p>
                <a:pPr algn="ctr"/>
              </a:p>
            </p:txBody>
          </p:sp>
          <p:sp>
            <p:nvSpPr>
              <p:cNvPr id="112" name="Freeform: Shape 86"/>
              <p:cNvSpPr/>
              <p:nvPr/>
            </p:nvSpPr>
            <p:spPr>
              <a:xfrm>
                <a:off x="3216954" y="5714555"/>
                <a:ext cx="179949" cy="115443"/>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grpFill/>
              <a:ln w="12700">
                <a:miter lim="400000"/>
              </a:ln>
            </p:spPr>
            <p:txBody>
              <a:bodyPr anchor="ctr"/>
              <a:lstStyle/>
              <a:p>
                <a:pPr algn="ctr"/>
              </a:p>
            </p:txBody>
          </p:sp>
          <p:sp>
            <p:nvSpPr>
              <p:cNvPr id="113" name="Freeform: Shape 87"/>
              <p:cNvSpPr/>
              <p:nvPr/>
            </p:nvSpPr>
            <p:spPr>
              <a:xfrm>
                <a:off x="3411178" y="5623917"/>
                <a:ext cx="72871" cy="15468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grpFill/>
              <a:ln w="12700">
                <a:miter lim="400000"/>
              </a:ln>
            </p:spPr>
            <p:txBody>
              <a:bodyPr anchor="ctr"/>
              <a:lstStyle/>
              <a:p>
                <a:pPr algn="ctr"/>
              </a:p>
            </p:txBody>
          </p:sp>
          <p:sp>
            <p:nvSpPr>
              <p:cNvPr id="114" name="Freeform: Shape 88"/>
              <p:cNvSpPr/>
              <p:nvPr/>
            </p:nvSpPr>
            <p:spPr>
              <a:xfrm>
                <a:off x="3378806" y="5578598"/>
                <a:ext cx="92064" cy="197753"/>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grpFill/>
              <a:ln w="12700">
                <a:miter lim="400000"/>
              </a:ln>
            </p:spPr>
            <p:txBody>
              <a:bodyPr anchor="ctr"/>
              <a:lstStyle/>
              <a:p>
                <a:pPr algn="ctr"/>
              </a:p>
            </p:txBody>
          </p:sp>
          <p:sp>
            <p:nvSpPr>
              <p:cNvPr id="115" name="Freeform: Shape 89"/>
              <p:cNvSpPr/>
              <p:nvPr/>
            </p:nvSpPr>
            <p:spPr>
              <a:xfrm>
                <a:off x="2537169" y="1292715"/>
                <a:ext cx="225679" cy="32086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grpFill/>
              <a:ln w="12700">
                <a:miter lim="400000"/>
              </a:ln>
            </p:spPr>
            <p:txBody>
              <a:bodyPr anchor="ctr"/>
              <a:lstStyle/>
              <a:p>
                <a:pPr algn="ctr"/>
              </a:p>
            </p:txBody>
          </p:sp>
          <p:sp>
            <p:nvSpPr>
              <p:cNvPr id="116" name="Freeform: Shape 90"/>
              <p:cNvSpPr/>
              <p:nvPr/>
            </p:nvSpPr>
            <p:spPr>
              <a:xfrm>
                <a:off x="2776711" y="1292714"/>
                <a:ext cx="42254" cy="1139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grpFill/>
              <a:ln w="12700">
                <a:miter lim="400000"/>
              </a:ln>
            </p:spPr>
            <p:txBody>
              <a:bodyPr anchor="ctr"/>
              <a:lstStyle/>
              <a:p>
                <a:pPr algn="ctr"/>
              </a:p>
            </p:txBody>
          </p:sp>
          <p:sp>
            <p:nvSpPr>
              <p:cNvPr id="117" name="Freeform: Shape 91"/>
              <p:cNvSpPr/>
              <p:nvPr/>
            </p:nvSpPr>
            <p:spPr>
              <a:xfrm>
                <a:off x="2776712" y="1292714"/>
                <a:ext cx="187207" cy="24434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grpFill/>
              <a:ln w="12700">
                <a:miter lim="400000"/>
              </a:ln>
            </p:spPr>
            <p:txBody>
              <a:bodyPr anchor="ctr"/>
              <a:lstStyle/>
              <a:p>
                <a:pPr algn="ctr"/>
              </a:p>
            </p:txBody>
          </p:sp>
          <p:sp>
            <p:nvSpPr>
              <p:cNvPr id="118" name="Freeform: Shape 92"/>
              <p:cNvSpPr/>
              <p:nvPr/>
            </p:nvSpPr>
            <p:spPr>
              <a:xfrm>
                <a:off x="2647228" y="1253870"/>
                <a:ext cx="236244" cy="31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19" name="Freeform: Shape 93"/>
              <p:cNvSpPr/>
              <p:nvPr/>
            </p:nvSpPr>
            <p:spPr>
              <a:xfrm>
                <a:off x="1727901" y="4626898"/>
                <a:ext cx="333619" cy="196210"/>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grpFill/>
              <a:ln w="12700">
                <a:miter lim="400000"/>
              </a:ln>
            </p:spPr>
            <p:txBody>
              <a:bodyPr anchor="ctr"/>
              <a:lstStyle/>
              <a:p>
                <a:pPr algn="ctr"/>
              </a:p>
            </p:txBody>
          </p:sp>
          <p:sp>
            <p:nvSpPr>
              <p:cNvPr id="120" name="Freeform: Shape 94"/>
              <p:cNvSpPr/>
              <p:nvPr/>
            </p:nvSpPr>
            <p:spPr>
              <a:xfrm>
                <a:off x="1695529" y="4801700"/>
                <a:ext cx="331418" cy="196198"/>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grpFill/>
              <a:ln w="12700">
                <a:miter lim="400000"/>
              </a:ln>
            </p:spPr>
            <p:txBody>
              <a:bodyPr anchor="ctr"/>
              <a:lstStyle/>
              <a:p>
                <a:pPr algn="ctr"/>
              </a:p>
            </p:txBody>
          </p:sp>
          <p:sp>
            <p:nvSpPr>
              <p:cNvPr id="121" name="Freeform: Shape 95"/>
              <p:cNvSpPr/>
              <p:nvPr/>
            </p:nvSpPr>
            <p:spPr>
              <a:xfrm>
                <a:off x="4945550" y="1143810"/>
                <a:ext cx="194187" cy="19525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grpFill/>
              <a:ln w="12700">
                <a:miter lim="400000"/>
              </a:ln>
            </p:spPr>
            <p:txBody>
              <a:bodyPr anchor="ctr"/>
              <a:lstStyle/>
              <a:p>
                <a:pPr algn="ctr"/>
              </a:p>
            </p:txBody>
          </p:sp>
          <p:sp>
            <p:nvSpPr>
              <p:cNvPr id="122" name="Freeform: Shape 96"/>
              <p:cNvSpPr/>
              <p:nvPr/>
            </p:nvSpPr>
            <p:spPr>
              <a:xfrm>
                <a:off x="4641264" y="1240922"/>
                <a:ext cx="401518" cy="377537"/>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grpFill/>
              <a:ln w="12700">
                <a:miter lim="400000"/>
              </a:ln>
            </p:spPr>
            <p:txBody>
              <a:bodyPr anchor="ctr"/>
              <a:lstStyle/>
              <a:p>
                <a:pPr algn="ctr"/>
              </a:p>
            </p:txBody>
          </p:sp>
          <p:sp>
            <p:nvSpPr>
              <p:cNvPr id="123" name="Freeform: Shape 97"/>
              <p:cNvSpPr/>
              <p:nvPr/>
            </p:nvSpPr>
            <p:spPr>
              <a:xfrm>
                <a:off x="4226919" y="1240922"/>
                <a:ext cx="276448" cy="276463"/>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grpFill/>
              <a:ln w="12700">
                <a:miter lim="400000"/>
              </a:ln>
            </p:spPr>
            <p:txBody>
              <a:bodyPr anchor="ctr"/>
              <a:lstStyle/>
              <a:p>
                <a:pPr algn="ctr"/>
              </a:p>
            </p:txBody>
          </p:sp>
          <p:sp>
            <p:nvSpPr>
              <p:cNvPr id="124" name="Freeform: Shape 98"/>
              <p:cNvSpPr/>
              <p:nvPr/>
            </p:nvSpPr>
            <p:spPr>
              <a:xfrm>
                <a:off x="4459989" y="826576"/>
                <a:ext cx="296623" cy="183550"/>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grpFill/>
              <a:ln w="12700">
                <a:miter lim="400000"/>
              </a:ln>
            </p:spPr>
            <p:txBody>
              <a:bodyPr anchor="ctr"/>
              <a:lstStyle/>
              <a:p>
                <a:pPr algn="ctr"/>
              </a:p>
            </p:txBody>
          </p:sp>
          <p:sp>
            <p:nvSpPr>
              <p:cNvPr id="125" name="Freeform: Shape 99"/>
              <p:cNvSpPr/>
              <p:nvPr/>
            </p:nvSpPr>
            <p:spPr>
              <a:xfrm>
                <a:off x="4427617" y="1020801"/>
                <a:ext cx="400506" cy="128703"/>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grpFill/>
              <a:ln w="12700">
                <a:miter lim="400000"/>
              </a:ln>
            </p:spPr>
            <p:txBody>
              <a:bodyPr anchor="ctr"/>
              <a:lstStyle/>
              <a:p>
                <a:pPr algn="ctr"/>
              </a:p>
            </p:txBody>
          </p:sp>
          <p:sp>
            <p:nvSpPr>
              <p:cNvPr id="126" name="Freeform: Shape 100"/>
              <p:cNvSpPr/>
              <p:nvPr/>
            </p:nvSpPr>
            <p:spPr>
              <a:xfrm>
                <a:off x="1462461" y="2147302"/>
                <a:ext cx="150521" cy="256579"/>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grpFill/>
              <a:ln w="12700">
                <a:miter lim="400000"/>
              </a:ln>
            </p:spPr>
            <p:txBody>
              <a:bodyPr anchor="ctr"/>
              <a:lstStyle/>
              <a:p>
                <a:pPr algn="ctr"/>
              </a:p>
            </p:txBody>
          </p:sp>
          <p:sp>
            <p:nvSpPr>
              <p:cNvPr id="127" name="Freeform: Shape 101"/>
              <p:cNvSpPr/>
              <p:nvPr/>
            </p:nvSpPr>
            <p:spPr>
              <a:xfrm>
                <a:off x="1417142" y="2373897"/>
                <a:ext cx="240707" cy="157109"/>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grpFill/>
              <a:ln w="12700">
                <a:miter lim="400000"/>
              </a:ln>
            </p:spPr>
            <p:txBody>
              <a:bodyPr anchor="ctr"/>
              <a:lstStyle/>
              <a:p>
                <a:pPr algn="ctr"/>
              </a:p>
            </p:txBody>
          </p:sp>
          <p:sp>
            <p:nvSpPr>
              <p:cNvPr id="128" name="Freeform: Shape 102"/>
              <p:cNvSpPr/>
              <p:nvPr/>
            </p:nvSpPr>
            <p:spPr>
              <a:xfrm>
                <a:off x="1184072" y="3429182"/>
                <a:ext cx="213120" cy="342359"/>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grpFill/>
              <a:ln w="12700">
                <a:miter lim="400000"/>
              </a:ln>
            </p:spPr>
            <p:txBody>
              <a:bodyPr anchor="ctr"/>
              <a:lstStyle/>
              <a:p>
                <a:pPr algn="ctr"/>
              </a:p>
            </p:txBody>
          </p:sp>
          <p:sp>
            <p:nvSpPr>
              <p:cNvPr id="129" name="Freeform: Shape 103"/>
              <p:cNvSpPr/>
              <p:nvPr/>
            </p:nvSpPr>
            <p:spPr>
              <a:xfrm>
                <a:off x="2155194" y="5481486"/>
                <a:ext cx="267745" cy="267729"/>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grpFill/>
              <a:ln w="12700">
                <a:miter lim="400000"/>
              </a:ln>
            </p:spPr>
            <p:txBody>
              <a:bodyPr anchor="ctr"/>
              <a:lstStyle/>
              <a:p>
                <a:pPr algn="ctr"/>
              </a:p>
            </p:txBody>
          </p:sp>
          <p:sp>
            <p:nvSpPr>
              <p:cNvPr id="130" name="Freeform: Shape 104"/>
              <p:cNvSpPr/>
              <p:nvPr/>
            </p:nvSpPr>
            <p:spPr>
              <a:xfrm>
                <a:off x="4926126" y="1778275"/>
                <a:ext cx="196312" cy="19629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grpFill/>
              <a:ln w="12700">
                <a:miter lim="400000"/>
              </a:ln>
            </p:spPr>
            <p:txBody>
              <a:bodyPr anchor="ctr"/>
              <a:lstStyle/>
              <a:p>
                <a:pPr algn="ctr"/>
              </a:p>
            </p:txBody>
          </p:sp>
          <p:sp>
            <p:nvSpPr>
              <p:cNvPr id="131" name="Freeform: Shape 105"/>
              <p:cNvSpPr/>
              <p:nvPr/>
            </p:nvSpPr>
            <p:spPr>
              <a:xfrm>
                <a:off x="5832507" y="3850001"/>
                <a:ext cx="152687" cy="143822"/>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grpFill/>
              <a:ln w="12700">
                <a:miter lim="400000"/>
              </a:ln>
            </p:spPr>
            <p:txBody>
              <a:bodyPr anchor="ctr"/>
              <a:lstStyle/>
              <a:p>
                <a:pPr algn="ctr"/>
              </a:p>
            </p:txBody>
          </p:sp>
          <p:sp>
            <p:nvSpPr>
              <p:cNvPr id="132" name="Freeform: Shape 106"/>
              <p:cNvSpPr/>
              <p:nvPr/>
            </p:nvSpPr>
            <p:spPr>
              <a:xfrm>
                <a:off x="5489378" y="1732956"/>
                <a:ext cx="152687" cy="143832"/>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grpFill/>
              <a:ln w="12700">
                <a:miter lim="400000"/>
              </a:ln>
            </p:spPr>
            <p:txBody>
              <a:bodyPr anchor="ctr"/>
              <a:lstStyle/>
              <a:p>
                <a:pPr algn="ctr"/>
              </a:p>
            </p:txBody>
          </p:sp>
          <p:sp>
            <p:nvSpPr>
              <p:cNvPr id="133" name="Freeform: Shape 107"/>
              <p:cNvSpPr/>
              <p:nvPr/>
            </p:nvSpPr>
            <p:spPr>
              <a:xfrm>
                <a:off x="782676" y="2464535"/>
                <a:ext cx="182545" cy="171955"/>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grpFill/>
              <a:ln w="12700">
                <a:miter lim="400000"/>
              </a:ln>
            </p:spPr>
            <p:txBody>
              <a:bodyPr anchor="ctr"/>
              <a:lstStyle/>
              <a:p>
                <a:pPr algn="ctr"/>
              </a:p>
            </p:txBody>
          </p:sp>
          <p:sp>
            <p:nvSpPr>
              <p:cNvPr id="134" name="Freeform: Shape 108"/>
              <p:cNvSpPr/>
              <p:nvPr/>
            </p:nvSpPr>
            <p:spPr>
              <a:xfrm>
                <a:off x="2090453" y="5377899"/>
                <a:ext cx="110665" cy="1385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grpFill/>
              <a:ln w="12700">
                <a:miter lim="400000"/>
              </a:ln>
            </p:spPr>
            <p:txBody>
              <a:bodyPr anchor="ctr"/>
              <a:lstStyle/>
              <a:p>
                <a:pPr algn="ctr"/>
              </a:p>
            </p:txBody>
          </p:sp>
          <p:sp>
            <p:nvSpPr>
              <p:cNvPr id="154" name="Freeform: Shape 109"/>
              <p:cNvSpPr/>
              <p:nvPr/>
            </p:nvSpPr>
            <p:spPr>
              <a:xfrm>
                <a:off x="2090453" y="5203097"/>
                <a:ext cx="110665" cy="138600"/>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grpFill/>
              <a:ln w="12700">
                <a:miter lim="400000"/>
              </a:ln>
            </p:spPr>
            <p:txBody>
              <a:bodyPr anchor="ctr"/>
              <a:lstStyle/>
              <a:p>
                <a:pPr algn="ctr"/>
              </a:p>
            </p:txBody>
          </p:sp>
          <p:sp>
            <p:nvSpPr>
              <p:cNvPr id="156" name="Freeform: Shape 110"/>
              <p:cNvSpPr/>
              <p:nvPr/>
            </p:nvSpPr>
            <p:spPr>
              <a:xfrm>
                <a:off x="2006289" y="5144829"/>
                <a:ext cx="97489" cy="1934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grpFill/>
              <a:ln w="12700">
                <a:miter lim="400000"/>
              </a:ln>
            </p:spPr>
            <p:txBody>
              <a:bodyPr anchor="ctr"/>
              <a:lstStyle/>
              <a:p>
                <a:pPr algn="ctr"/>
              </a:p>
            </p:txBody>
          </p:sp>
          <p:sp>
            <p:nvSpPr>
              <p:cNvPr id="157" name="Freeform: Shape 111"/>
              <p:cNvSpPr/>
              <p:nvPr/>
            </p:nvSpPr>
            <p:spPr>
              <a:xfrm>
                <a:off x="1870332" y="5377899"/>
                <a:ext cx="99133" cy="1934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grpFill/>
              <a:ln w="12700">
                <a:miter lim="400000"/>
              </a:ln>
            </p:spPr>
            <p:txBody>
              <a:bodyPr anchor="ctr"/>
              <a:lstStyle/>
              <a:p>
                <a:pPr algn="ctr"/>
              </a:p>
            </p:txBody>
          </p:sp>
          <p:sp>
            <p:nvSpPr>
              <p:cNvPr id="158" name="Freeform: Shape 112"/>
              <p:cNvSpPr/>
              <p:nvPr/>
            </p:nvSpPr>
            <p:spPr>
              <a:xfrm>
                <a:off x="1870332" y="5144829"/>
                <a:ext cx="99133" cy="193466"/>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grpFill/>
              <a:ln w="12700">
                <a:miter lim="400000"/>
              </a:ln>
            </p:spPr>
            <p:txBody>
              <a:bodyPr anchor="ctr"/>
              <a:lstStyle/>
              <a:p>
                <a:pPr algn="ctr"/>
              </a:p>
            </p:txBody>
          </p:sp>
          <p:sp>
            <p:nvSpPr>
              <p:cNvPr id="159" name="Freeform: Shape 113"/>
              <p:cNvSpPr/>
              <p:nvPr/>
            </p:nvSpPr>
            <p:spPr>
              <a:xfrm>
                <a:off x="1779693" y="5377898"/>
                <a:ext cx="108320" cy="137210"/>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grpFill/>
              <a:ln w="12700">
                <a:miter lim="400000"/>
              </a:ln>
            </p:spPr>
            <p:txBody>
              <a:bodyPr anchor="ctr"/>
              <a:lstStyle/>
              <a:p>
                <a:pPr algn="ctr"/>
              </a:p>
            </p:txBody>
          </p:sp>
          <p:sp>
            <p:nvSpPr>
              <p:cNvPr id="160" name="Freeform: Shape 114"/>
              <p:cNvSpPr/>
              <p:nvPr/>
            </p:nvSpPr>
            <p:spPr>
              <a:xfrm>
                <a:off x="1779693" y="5203097"/>
                <a:ext cx="108320" cy="137222"/>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grpFill/>
              <a:ln w="12700">
                <a:miter lim="400000"/>
              </a:ln>
            </p:spPr>
            <p:txBody>
              <a:bodyPr anchor="ctr"/>
              <a:lstStyle/>
              <a:p>
                <a:pPr algn="ctr"/>
              </a:p>
            </p:txBody>
          </p:sp>
          <p:sp>
            <p:nvSpPr>
              <p:cNvPr id="161" name="Freeform: Shape 115"/>
              <p:cNvSpPr/>
              <p:nvPr/>
            </p:nvSpPr>
            <p:spPr>
              <a:xfrm>
                <a:off x="2006289" y="5377899"/>
                <a:ext cx="97489" cy="1934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grpFill/>
              <a:ln w="12700">
                <a:miter lim="400000"/>
              </a:ln>
            </p:spPr>
            <p:txBody>
              <a:bodyPr anchor="ctr"/>
              <a:lstStyle/>
              <a:p>
                <a:pPr algn="ctr"/>
              </a:p>
            </p:txBody>
          </p:sp>
          <p:sp>
            <p:nvSpPr>
              <p:cNvPr id="162" name="Freeform: Shape 116"/>
              <p:cNvSpPr/>
              <p:nvPr/>
            </p:nvSpPr>
            <p:spPr>
              <a:xfrm>
                <a:off x="2440057" y="1422197"/>
                <a:ext cx="36585" cy="458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grpFill/>
              <a:ln w="12700">
                <a:miter lim="400000"/>
              </a:ln>
            </p:spPr>
            <p:txBody>
              <a:bodyPr anchor="ctr"/>
              <a:lstStyle/>
              <a:p>
                <a:pPr algn="ctr"/>
              </a:p>
            </p:txBody>
          </p:sp>
          <p:sp>
            <p:nvSpPr>
              <p:cNvPr id="163" name="Freeform: Shape 117"/>
              <p:cNvSpPr/>
              <p:nvPr/>
            </p:nvSpPr>
            <p:spPr>
              <a:xfrm>
                <a:off x="2440057" y="1370405"/>
                <a:ext cx="36585" cy="45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grpFill/>
              <a:ln w="12700">
                <a:miter lim="400000"/>
              </a:ln>
            </p:spPr>
            <p:txBody>
              <a:bodyPr anchor="ctr"/>
              <a:lstStyle/>
              <a:p>
                <a:pPr algn="ctr"/>
              </a:p>
            </p:txBody>
          </p:sp>
          <p:sp>
            <p:nvSpPr>
              <p:cNvPr id="164" name="Freeform: Shape 118"/>
              <p:cNvSpPr/>
              <p:nvPr/>
            </p:nvSpPr>
            <p:spPr>
              <a:xfrm>
                <a:off x="2414160" y="1350981"/>
                <a:ext cx="32217" cy="63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grpFill/>
              <a:ln w="12700">
                <a:miter lim="400000"/>
              </a:ln>
            </p:spPr>
            <p:txBody>
              <a:bodyPr anchor="ctr"/>
              <a:lstStyle/>
              <a:p>
                <a:pPr algn="ctr"/>
              </a:p>
            </p:txBody>
          </p:sp>
          <p:sp>
            <p:nvSpPr>
              <p:cNvPr id="165" name="Freeform: Shape 119"/>
              <p:cNvSpPr/>
              <p:nvPr/>
            </p:nvSpPr>
            <p:spPr>
              <a:xfrm>
                <a:off x="2368841" y="1422198"/>
                <a:ext cx="32763" cy="639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grpFill/>
              <a:ln w="12700">
                <a:miter lim="400000"/>
              </a:ln>
            </p:spPr>
            <p:txBody>
              <a:bodyPr anchor="ctr"/>
              <a:lstStyle/>
              <a:p>
                <a:pPr algn="ctr"/>
              </a:p>
            </p:txBody>
          </p:sp>
          <p:sp>
            <p:nvSpPr>
              <p:cNvPr id="166" name="Freeform: Shape 120"/>
              <p:cNvSpPr/>
              <p:nvPr/>
            </p:nvSpPr>
            <p:spPr>
              <a:xfrm>
                <a:off x="2368841" y="1350981"/>
                <a:ext cx="32763" cy="63936"/>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grpFill/>
              <a:ln w="12700">
                <a:miter lim="400000"/>
              </a:ln>
            </p:spPr>
            <p:txBody>
              <a:bodyPr anchor="ctr"/>
              <a:lstStyle/>
              <a:p>
                <a:pPr algn="ctr"/>
              </a:p>
            </p:txBody>
          </p:sp>
          <p:sp>
            <p:nvSpPr>
              <p:cNvPr id="167" name="Freeform: Shape 121"/>
              <p:cNvSpPr/>
              <p:nvPr/>
            </p:nvSpPr>
            <p:spPr>
              <a:xfrm>
                <a:off x="2336470" y="1422197"/>
                <a:ext cx="35795" cy="45358"/>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grpFill/>
              <a:ln w="12700">
                <a:miter lim="400000"/>
              </a:ln>
            </p:spPr>
            <p:txBody>
              <a:bodyPr anchor="ctr"/>
              <a:lstStyle/>
              <a:p>
                <a:pPr algn="ctr"/>
              </a:p>
            </p:txBody>
          </p:sp>
          <p:sp>
            <p:nvSpPr>
              <p:cNvPr id="168" name="Freeform: Shape 122"/>
              <p:cNvSpPr/>
              <p:nvPr/>
            </p:nvSpPr>
            <p:spPr>
              <a:xfrm>
                <a:off x="2336470" y="1370405"/>
                <a:ext cx="35795" cy="45355"/>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grpFill/>
              <a:ln w="12700">
                <a:miter lim="400000"/>
              </a:ln>
            </p:spPr>
            <p:txBody>
              <a:bodyPr anchor="ctr"/>
              <a:lstStyle/>
              <a:p>
                <a:pPr algn="ctr"/>
              </a:p>
            </p:txBody>
          </p:sp>
          <p:sp>
            <p:nvSpPr>
              <p:cNvPr id="169" name="Freeform: Shape 123"/>
              <p:cNvSpPr/>
              <p:nvPr/>
            </p:nvSpPr>
            <p:spPr>
              <a:xfrm>
                <a:off x="2414160" y="1422198"/>
                <a:ext cx="32217" cy="639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grpFill/>
              <a:ln w="12700">
                <a:miter lim="400000"/>
              </a:ln>
            </p:spPr>
            <p:txBody>
              <a:bodyPr anchor="ctr"/>
              <a:lstStyle/>
              <a:p>
                <a:pPr algn="ctr"/>
              </a:p>
            </p:txBody>
          </p:sp>
          <p:sp>
            <p:nvSpPr>
              <p:cNvPr id="170" name="Freeform: Shape 124"/>
              <p:cNvSpPr/>
              <p:nvPr/>
            </p:nvSpPr>
            <p:spPr>
              <a:xfrm>
                <a:off x="3346436" y="1059645"/>
                <a:ext cx="154217" cy="154230"/>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grpFill/>
              <a:ln w="12700">
                <a:miter lim="400000"/>
              </a:ln>
            </p:spPr>
            <p:txBody>
              <a:bodyPr anchor="ctr"/>
              <a:lstStyle/>
              <a:p>
                <a:pPr algn="ctr"/>
              </a:p>
            </p:txBody>
          </p:sp>
          <p:sp>
            <p:nvSpPr>
              <p:cNvPr id="171" name="Freeform: Shape 125"/>
              <p:cNvSpPr/>
              <p:nvPr/>
            </p:nvSpPr>
            <p:spPr>
              <a:xfrm>
                <a:off x="1274711" y="2626388"/>
                <a:ext cx="298399" cy="223238"/>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grpFill/>
              <a:ln w="12700">
                <a:miter lim="400000"/>
              </a:ln>
            </p:spPr>
            <p:txBody>
              <a:bodyPr anchor="ctr"/>
              <a:lstStyle/>
              <a:p>
                <a:pPr algn="ctr"/>
              </a:p>
            </p:txBody>
          </p:sp>
          <p:sp>
            <p:nvSpPr>
              <p:cNvPr id="172" name="Freeform: Shape 126"/>
              <p:cNvSpPr/>
              <p:nvPr/>
            </p:nvSpPr>
            <p:spPr>
              <a:xfrm>
                <a:off x="1300607" y="2775294"/>
                <a:ext cx="65277" cy="11847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grpFill/>
              <a:ln w="12700">
                <a:miter lim="400000"/>
              </a:ln>
            </p:spPr>
            <p:txBody>
              <a:bodyPr anchor="ctr"/>
              <a:lstStyle/>
              <a:p>
                <a:pPr algn="ctr"/>
              </a:p>
            </p:txBody>
          </p:sp>
          <p:sp>
            <p:nvSpPr>
              <p:cNvPr id="173" name="Freeform: Shape 127"/>
              <p:cNvSpPr/>
              <p:nvPr/>
            </p:nvSpPr>
            <p:spPr>
              <a:xfrm>
                <a:off x="1481883" y="2775294"/>
                <a:ext cx="65270" cy="11847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grpFill/>
              <a:ln w="12700">
                <a:miter lim="400000"/>
              </a:ln>
            </p:spPr>
            <p:txBody>
              <a:bodyPr anchor="ctr"/>
              <a:lstStyle/>
              <a:p>
                <a:pPr algn="ctr"/>
              </a:p>
            </p:txBody>
          </p:sp>
          <p:sp>
            <p:nvSpPr>
              <p:cNvPr id="174" name="Freeform: Shape 128"/>
              <p:cNvSpPr/>
              <p:nvPr/>
            </p:nvSpPr>
            <p:spPr>
              <a:xfrm>
                <a:off x="2219935" y="4743434"/>
                <a:ext cx="236111" cy="221601"/>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grpFill/>
              <a:ln w="12700">
                <a:miter lim="400000"/>
              </a:ln>
            </p:spPr>
            <p:txBody>
              <a:bodyPr anchor="ctr"/>
              <a:lstStyle/>
              <a:p>
                <a:pPr algn="ctr"/>
              </a:p>
            </p:txBody>
          </p:sp>
          <p:sp>
            <p:nvSpPr>
              <p:cNvPr id="175" name="Freeform: Shape 129"/>
              <p:cNvSpPr/>
              <p:nvPr/>
            </p:nvSpPr>
            <p:spPr>
              <a:xfrm>
                <a:off x="1695529" y="1745904"/>
                <a:ext cx="154210" cy="154220"/>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grpFill/>
              <a:ln w="12700">
                <a:miter lim="400000"/>
              </a:ln>
            </p:spPr>
            <p:txBody>
              <a:bodyPr anchor="ctr"/>
              <a:lstStyle/>
              <a:p>
                <a:pPr algn="ctr"/>
              </a:p>
            </p:txBody>
          </p:sp>
          <p:sp>
            <p:nvSpPr>
              <p:cNvPr id="176" name="Freeform: Shape 130"/>
              <p:cNvSpPr/>
              <p:nvPr/>
            </p:nvSpPr>
            <p:spPr>
              <a:xfrm>
                <a:off x="1468935" y="5008873"/>
                <a:ext cx="270371" cy="270372"/>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grpFill/>
              <a:ln w="12700">
                <a:miter lim="400000"/>
              </a:ln>
            </p:spPr>
            <p:txBody>
              <a:bodyPr anchor="ctr"/>
              <a:lstStyle/>
              <a:p>
                <a:pPr algn="ctr"/>
              </a:p>
            </p:txBody>
          </p:sp>
          <p:sp>
            <p:nvSpPr>
              <p:cNvPr id="177" name="Freeform: Shape 131"/>
              <p:cNvSpPr/>
              <p:nvPr/>
            </p:nvSpPr>
            <p:spPr>
              <a:xfrm>
                <a:off x="3644247" y="5138356"/>
                <a:ext cx="378959" cy="188611"/>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grpFill/>
              <a:ln w="12700">
                <a:miter lim="400000"/>
              </a:ln>
            </p:spPr>
            <p:txBody>
              <a:bodyPr anchor="ctr"/>
              <a:lstStyle/>
              <a:p>
                <a:pPr algn="ctr"/>
              </a:p>
            </p:txBody>
          </p:sp>
          <p:sp>
            <p:nvSpPr>
              <p:cNvPr id="178" name="Freeform: Shape 132"/>
              <p:cNvSpPr/>
              <p:nvPr/>
            </p:nvSpPr>
            <p:spPr>
              <a:xfrm>
                <a:off x="3644247" y="5345529"/>
                <a:ext cx="342353" cy="285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179" name="Freeform: Shape 133"/>
              <p:cNvSpPr/>
              <p:nvPr/>
            </p:nvSpPr>
            <p:spPr>
              <a:xfrm>
                <a:off x="3734885" y="5060666"/>
                <a:ext cx="47147" cy="63968"/>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grpFill/>
              <a:ln w="12700">
                <a:miter lim="400000"/>
              </a:ln>
            </p:spPr>
            <p:txBody>
              <a:bodyPr anchor="ctr"/>
              <a:lstStyle/>
              <a:p>
                <a:pPr algn="ctr"/>
              </a:p>
            </p:txBody>
          </p:sp>
          <p:sp>
            <p:nvSpPr>
              <p:cNvPr id="180" name="Freeform: Shape 134"/>
              <p:cNvSpPr/>
              <p:nvPr/>
            </p:nvSpPr>
            <p:spPr>
              <a:xfrm>
                <a:off x="3819048" y="5041244"/>
                <a:ext cx="47148" cy="83087"/>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grpFill/>
              <a:ln w="12700">
                <a:miter lim="400000"/>
              </a:ln>
            </p:spPr>
            <p:txBody>
              <a:bodyPr anchor="ctr"/>
              <a:lstStyle/>
              <a:p>
                <a:pPr algn="ctr"/>
              </a:p>
            </p:txBody>
          </p:sp>
          <p:sp>
            <p:nvSpPr>
              <p:cNvPr id="181" name="Freeform: Shape 135"/>
              <p:cNvSpPr/>
              <p:nvPr/>
            </p:nvSpPr>
            <p:spPr>
              <a:xfrm>
                <a:off x="2058082" y="4536260"/>
                <a:ext cx="18747" cy="52728"/>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grpFill/>
              <a:ln w="12700">
                <a:miter lim="400000"/>
              </a:ln>
            </p:spPr>
            <p:txBody>
              <a:bodyPr anchor="ctr"/>
              <a:lstStyle/>
              <a:p>
                <a:pPr algn="ctr"/>
              </a:p>
            </p:txBody>
          </p:sp>
          <p:sp>
            <p:nvSpPr>
              <p:cNvPr id="183" name="Freeform: Shape 136"/>
              <p:cNvSpPr/>
              <p:nvPr/>
            </p:nvSpPr>
            <p:spPr>
              <a:xfrm>
                <a:off x="5010291" y="4445623"/>
                <a:ext cx="104339" cy="46179"/>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grpFill/>
              <a:ln w="12700">
                <a:miter lim="400000"/>
              </a:ln>
            </p:spPr>
            <p:txBody>
              <a:bodyPr anchor="ctr"/>
              <a:lstStyle/>
              <a:p>
                <a:pPr algn="ctr"/>
              </a:p>
            </p:txBody>
          </p:sp>
          <p:sp>
            <p:nvSpPr>
              <p:cNvPr id="184" name="Freeform: Shape 137"/>
              <p:cNvSpPr/>
              <p:nvPr/>
            </p:nvSpPr>
            <p:spPr>
              <a:xfrm>
                <a:off x="5010291" y="4497415"/>
                <a:ext cx="252075" cy="126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grpFill/>
              <a:ln w="12700">
                <a:miter lim="400000"/>
              </a:ln>
            </p:spPr>
            <p:txBody>
              <a:bodyPr anchor="ctr"/>
              <a:lstStyle/>
              <a:p>
                <a:pPr algn="ctr"/>
              </a:p>
            </p:txBody>
          </p:sp>
          <p:sp>
            <p:nvSpPr>
              <p:cNvPr id="185" name="Freeform: Shape 138"/>
              <p:cNvSpPr/>
              <p:nvPr/>
            </p:nvSpPr>
            <p:spPr>
              <a:xfrm>
                <a:off x="4052117" y="1156757"/>
                <a:ext cx="158036" cy="158038"/>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grpFill/>
              <a:ln w="12700">
                <a:miter lim="400000"/>
              </a:ln>
            </p:spPr>
            <p:txBody>
              <a:bodyPr anchor="ctr"/>
              <a:lstStyle/>
              <a:p>
                <a:pPr algn="ctr"/>
              </a:p>
            </p:txBody>
          </p:sp>
          <p:sp>
            <p:nvSpPr>
              <p:cNvPr id="186" name="Freeform: Shape 139"/>
              <p:cNvSpPr/>
              <p:nvPr/>
            </p:nvSpPr>
            <p:spPr>
              <a:xfrm>
                <a:off x="4550626" y="1422198"/>
                <a:ext cx="182452" cy="136495"/>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grpFill/>
              <a:ln w="12700">
                <a:miter lim="400000"/>
              </a:ln>
            </p:spPr>
            <p:txBody>
              <a:bodyPr anchor="ctr"/>
              <a:lstStyle/>
              <a:p>
                <a:pPr algn="ctr"/>
              </a:p>
            </p:txBody>
          </p:sp>
          <p:sp>
            <p:nvSpPr>
              <p:cNvPr id="187" name="Freeform: Shape 140"/>
              <p:cNvSpPr/>
              <p:nvPr/>
            </p:nvSpPr>
            <p:spPr>
              <a:xfrm>
                <a:off x="4563575" y="1512836"/>
                <a:ext cx="39908" cy="7244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grpFill/>
              <a:ln w="12700">
                <a:miter lim="400000"/>
              </a:ln>
            </p:spPr>
            <p:txBody>
              <a:bodyPr anchor="ctr"/>
              <a:lstStyle/>
              <a:p>
                <a:pPr algn="ctr"/>
              </a:p>
            </p:txBody>
          </p:sp>
          <p:sp>
            <p:nvSpPr>
              <p:cNvPr id="188" name="Freeform: Shape 141"/>
              <p:cNvSpPr/>
              <p:nvPr/>
            </p:nvSpPr>
            <p:spPr>
              <a:xfrm>
                <a:off x="4673635" y="1512836"/>
                <a:ext cx="39914" cy="7244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grpFill/>
              <a:ln w="12700">
                <a:miter lim="400000"/>
              </a:ln>
            </p:spPr>
            <p:txBody>
              <a:bodyPr anchor="ctr"/>
              <a:lstStyle/>
              <a:p>
                <a:pPr algn="ctr"/>
              </a:p>
            </p:txBody>
          </p:sp>
          <p:sp>
            <p:nvSpPr>
              <p:cNvPr id="189" name="Freeform: Shape 142"/>
              <p:cNvSpPr/>
              <p:nvPr/>
            </p:nvSpPr>
            <p:spPr>
              <a:xfrm>
                <a:off x="5301628" y="3655776"/>
                <a:ext cx="249217" cy="180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grpFill/>
              <a:ln w="12700">
                <a:miter lim="400000"/>
              </a:ln>
            </p:spPr>
            <p:txBody>
              <a:bodyPr anchor="ctr"/>
              <a:lstStyle/>
              <a:p>
                <a:pPr algn="ctr"/>
              </a:p>
            </p:txBody>
          </p:sp>
          <p:sp>
            <p:nvSpPr>
              <p:cNvPr id="190" name="Freeform: Shape 143"/>
              <p:cNvSpPr/>
              <p:nvPr/>
            </p:nvSpPr>
            <p:spPr>
              <a:xfrm>
                <a:off x="5521748" y="2354475"/>
                <a:ext cx="137378" cy="146301"/>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grpFill/>
              <a:ln w="12700">
                <a:miter lim="400000"/>
              </a:ln>
            </p:spPr>
            <p:txBody>
              <a:bodyPr anchor="ctr"/>
              <a:lstStyle/>
              <a:p>
                <a:pPr algn="ctr"/>
              </a:p>
            </p:txBody>
          </p:sp>
          <p:sp>
            <p:nvSpPr>
              <p:cNvPr id="191" name="Freeform: Shape 144"/>
              <p:cNvSpPr/>
              <p:nvPr/>
            </p:nvSpPr>
            <p:spPr>
              <a:xfrm>
                <a:off x="5586489" y="2490432"/>
                <a:ext cx="9680" cy="45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192" name="Freeform: Shape 145"/>
              <p:cNvSpPr/>
              <p:nvPr/>
            </p:nvSpPr>
            <p:spPr>
              <a:xfrm>
                <a:off x="2906195" y="5526805"/>
                <a:ext cx="43765" cy="2905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3" name="Freeform: Shape 146"/>
              <p:cNvSpPr/>
              <p:nvPr/>
            </p:nvSpPr>
            <p:spPr>
              <a:xfrm>
                <a:off x="2841452" y="5688658"/>
                <a:ext cx="43758" cy="1315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4" name="Freeform: Shape 147"/>
              <p:cNvSpPr/>
              <p:nvPr/>
            </p:nvSpPr>
            <p:spPr>
              <a:xfrm>
                <a:off x="2783185" y="5572124"/>
                <a:ext cx="43758" cy="247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5" name="Freeform: Shape 148"/>
              <p:cNvSpPr/>
              <p:nvPr/>
            </p:nvSpPr>
            <p:spPr>
              <a:xfrm>
                <a:off x="2718444" y="5649814"/>
                <a:ext cx="43758" cy="1698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6" name="Freeform: Shape 149"/>
              <p:cNvSpPr/>
              <p:nvPr/>
            </p:nvSpPr>
            <p:spPr>
              <a:xfrm>
                <a:off x="2653703" y="5623916"/>
                <a:ext cx="43765" cy="197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7" name="Freeform: Shape 150"/>
              <p:cNvSpPr/>
              <p:nvPr/>
            </p:nvSpPr>
            <p:spPr>
              <a:xfrm>
                <a:off x="2906195" y="5494433"/>
                <a:ext cx="43765"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8" name="Freeform: Shape 151"/>
              <p:cNvSpPr/>
              <p:nvPr/>
            </p:nvSpPr>
            <p:spPr>
              <a:xfrm>
                <a:off x="2783185" y="5539752"/>
                <a:ext cx="43758"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99" name="Freeform: Shape 152"/>
              <p:cNvSpPr/>
              <p:nvPr/>
            </p:nvSpPr>
            <p:spPr>
              <a:xfrm>
                <a:off x="2718444" y="5617442"/>
                <a:ext cx="43758"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200" name="Freeform: Shape 153"/>
              <p:cNvSpPr/>
              <p:nvPr/>
            </p:nvSpPr>
            <p:spPr>
              <a:xfrm>
                <a:off x="2653703" y="5591547"/>
                <a:ext cx="43765" cy="21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201" name="Freeform: Shape 154"/>
              <p:cNvSpPr/>
              <p:nvPr/>
            </p:nvSpPr>
            <p:spPr>
              <a:xfrm>
                <a:off x="2841452" y="5656288"/>
                <a:ext cx="43758" cy="211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202" name="Freeform: Shape 155"/>
              <p:cNvSpPr/>
              <p:nvPr/>
            </p:nvSpPr>
            <p:spPr>
              <a:xfrm>
                <a:off x="3831997" y="5630390"/>
                <a:ext cx="386989" cy="1797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grpFill/>
              <a:ln w="12700">
                <a:miter lim="400000"/>
              </a:ln>
            </p:spPr>
            <p:txBody>
              <a:bodyPr anchor="ctr"/>
              <a:lstStyle/>
              <a:p>
                <a:pPr algn="ctr"/>
              </a:p>
            </p:txBody>
          </p:sp>
          <p:sp>
            <p:nvSpPr>
              <p:cNvPr id="203" name="Freeform: Shape 156"/>
              <p:cNvSpPr/>
              <p:nvPr/>
            </p:nvSpPr>
            <p:spPr>
              <a:xfrm>
                <a:off x="3903213" y="5552702"/>
                <a:ext cx="222821" cy="5443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grpFill/>
              <a:ln w="12700">
                <a:miter lim="400000"/>
              </a:ln>
            </p:spPr>
            <p:txBody>
              <a:bodyPr anchor="ctr"/>
              <a:lstStyle/>
              <a:p>
                <a:pPr algn="ctr"/>
              </a:p>
            </p:txBody>
          </p:sp>
          <p:sp>
            <p:nvSpPr>
              <p:cNvPr id="204" name="Freeform: Shape 157"/>
              <p:cNvSpPr/>
              <p:nvPr/>
            </p:nvSpPr>
            <p:spPr>
              <a:xfrm>
                <a:off x="3864368" y="5487960"/>
                <a:ext cx="298159" cy="63389"/>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grpFill/>
              <a:ln w="12700">
                <a:miter lim="400000"/>
              </a:ln>
            </p:spPr>
            <p:txBody>
              <a:bodyPr anchor="ctr"/>
              <a:lstStyle/>
              <a:p>
                <a:pPr algn="ctr"/>
              </a:p>
            </p:txBody>
          </p:sp>
          <p:sp>
            <p:nvSpPr>
              <p:cNvPr id="205" name="Freeform: Shape 158"/>
              <p:cNvSpPr/>
              <p:nvPr/>
            </p:nvSpPr>
            <p:spPr>
              <a:xfrm>
                <a:off x="5003817" y="2315629"/>
                <a:ext cx="127543" cy="156708"/>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grpFill/>
              <a:ln w="12700">
                <a:miter lim="400000"/>
              </a:ln>
            </p:spPr>
            <p:txBody>
              <a:bodyPr anchor="ctr"/>
              <a:lstStyle/>
              <a:p>
                <a:pPr algn="ctr"/>
              </a:p>
            </p:txBody>
          </p:sp>
        </p:grpSp>
        <p:sp>
          <p:nvSpPr>
            <p:cNvPr id="206" name="Freeform: Shape 159"/>
            <p:cNvSpPr/>
            <p:nvPr/>
          </p:nvSpPr>
          <p:spPr>
            <a:xfrm rot="20100220">
              <a:off x="2097366" y="1781102"/>
              <a:ext cx="4007601" cy="8063974"/>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gradFill flip="none" rotWithShape="1">
              <a:gsLst>
                <a:gs pos="0">
                  <a:srgbClr val="1AB9E6">
                    <a:alpha val="70000"/>
                  </a:srgbClr>
                </a:gs>
                <a:gs pos="100000">
                  <a:srgbClr val="40CDAC">
                    <a:shade val="100000"/>
                    <a:satMod val="115000"/>
                    <a:alpha val="70000"/>
                  </a:srgbClr>
                </a:gs>
              </a:gsLst>
              <a:lin ang="2700000" scaled="1"/>
              <a:tileRect/>
            </a:gradFill>
            <a:ln w="12700">
              <a:miter lim="400000"/>
            </a:ln>
          </p:spPr>
          <p:txBody>
            <a:bodyPr anchor="ctr"/>
            <a:lstStyle/>
            <a:p>
              <a:pPr algn="ctr"/>
            </a:p>
          </p:txBody>
        </p:sp>
        <p:sp>
          <p:nvSpPr>
            <p:cNvPr id="226" name="椭圆 225"/>
            <p:cNvSpPr/>
            <p:nvPr/>
          </p:nvSpPr>
          <p:spPr>
            <a:xfrm>
              <a:off x="1388222" y="2270944"/>
              <a:ext cx="3272897" cy="3272900"/>
            </a:xfrm>
            <a:prstGeom prst="ellipse">
              <a:avLst/>
            </a:prstGeom>
            <a:gradFill flip="none" rotWithShape="1">
              <a:gsLst>
                <a:gs pos="100000">
                  <a:schemeClr val="accent1">
                    <a:lumMod val="5000"/>
                    <a:lumOff val="95000"/>
                  </a:schemeClr>
                </a:gs>
                <a:gs pos="0">
                  <a:schemeClr val="bg1">
                    <a:lumMod val="95000"/>
                    <a:alpha val="70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28" name="Rectangle 161"/>
            <p:cNvSpPr/>
            <p:nvPr/>
          </p:nvSpPr>
          <p:spPr>
            <a:xfrm>
              <a:off x="1502251" y="3251821"/>
              <a:ext cx="3097484" cy="916604"/>
            </a:xfrm>
            <a:prstGeom prst="rect">
              <a:avLst/>
            </a:prstGeom>
            <a:ln w="12700">
              <a:miter lim="400000"/>
            </a:ln>
          </p:spPr>
          <p:txBody>
            <a:bodyPr wrap="none" lIns="25400" tIns="25400" rIns="25400" bIns="25400" anchor="ctr">
              <a:normAutofit/>
            </a:bodyPr>
            <a:lstStyle/>
            <a:p>
              <a:pPr algn="ctr"/>
              <a:r>
                <a:rPr lang="zh-CN" altLang="en-US" sz="3200" b="1" dirty="0">
                  <a:solidFill>
                    <a:srgbClr val="40CDAC"/>
                  </a:solidFill>
                  <a:latin typeface="微软雅黑" panose="020B0503020204020204" pitchFamily="34" charset="-122"/>
                  <a:ea typeface="微软雅黑" panose="020B0503020204020204" pitchFamily="34" charset="-122"/>
                </a:rPr>
                <a:t>首期费用</a:t>
              </a:r>
              <a:endParaRPr lang="zh-CN" altLang="en-US" sz="3200" b="1" dirty="0">
                <a:solidFill>
                  <a:srgbClr val="40CDAC"/>
                </a:solidFill>
                <a:latin typeface="微软雅黑" panose="020B0503020204020204" pitchFamily="34" charset="-122"/>
                <a:ea typeface="微软雅黑" panose="020B0503020204020204" pitchFamily="34" charset="-122"/>
              </a:endParaRPr>
            </a:p>
          </p:txBody>
        </p:sp>
        <p:sp>
          <p:nvSpPr>
            <p:cNvPr id="229" name="Rectangle 162"/>
            <p:cNvSpPr/>
            <p:nvPr/>
          </p:nvSpPr>
          <p:spPr>
            <a:xfrm>
              <a:off x="2128198" y="3918786"/>
              <a:ext cx="1806272" cy="630419"/>
            </a:xfrm>
            <a:prstGeom prst="rect">
              <a:avLst/>
            </a:prstGeom>
            <a:ln w="12700">
              <a:miter lim="400000"/>
            </a:ln>
          </p:spPr>
          <p:txBody>
            <a:bodyPr wrap="none" lIns="25400" tIns="25400" rIns="25400" bIns="25400" anchor="ctr" anchorCtr="1">
              <a:normAutofit/>
            </a:bodyPr>
            <a:lstStyle/>
            <a:p>
              <a:pPr algn="ctr"/>
              <a:r>
                <a:rPr lang="en-US" altLang="zh-CN" sz="2800" b="1" dirty="0">
                  <a:solidFill>
                    <a:srgbClr val="40CDAC"/>
                  </a:solidFill>
                  <a:latin typeface="微软雅黑" panose="020B0503020204020204" pitchFamily="34" charset="-122"/>
                  <a:ea typeface="微软雅黑" panose="020B0503020204020204" pitchFamily="34" charset="-122"/>
                </a:rPr>
                <a:t>145</a:t>
              </a:r>
              <a:r>
                <a:rPr lang="zh-CN" altLang="en-US" sz="2800" b="1" dirty="0">
                  <a:solidFill>
                    <a:srgbClr val="40CDAC"/>
                  </a:solidFill>
                  <a:latin typeface="微软雅黑" panose="020B0503020204020204" pitchFamily="34" charset="-122"/>
                  <a:ea typeface="微软雅黑" panose="020B0503020204020204" pitchFamily="34" charset="-122"/>
                </a:rPr>
                <a:t>万</a:t>
              </a:r>
              <a:endParaRPr lang="zh-CN" altLang="en-US" sz="2800" b="1" dirty="0">
                <a:solidFill>
                  <a:srgbClr val="40CDAC"/>
                </a:solidFill>
                <a:latin typeface="微软雅黑" panose="020B0503020204020204" pitchFamily="34" charset="-122"/>
                <a:ea typeface="微软雅黑" panose="020B0503020204020204" pitchFamily="34" charset="-122"/>
              </a:endParaRPr>
            </a:p>
          </p:txBody>
        </p:sp>
      </p:grpSp>
      <p:pic>
        <p:nvPicPr>
          <p:cNvPr id="235"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7563540" y="5730139"/>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6" fill="hold" nodeType="afterEffect" p14:presetBounceEnd="67000">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14:bounceEnd="67000">
                                          <p:cBhvr additive="base">
                                            <p:cTn id="17" dur="2000" fill="hold"/>
                                            <p:tgtEl>
                                              <p:spTgt spid="2"/>
                                            </p:tgtEl>
                                            <p:attrNameLst>
                                              <p:attrName>ppt_x</p:attrName>
                                            </p:attrNameLst>
                                          </p:cBhvr>
                                          <p:tavLst>
                                            <p:tav tm="0">
                                              <p:val>
                                                <p:strVal val="1+#ppt_w/2"/>
                                              </p:val>
                                            </p:tav>
                                            <p:tav tm="100000">
                                              <p:val>
                                                <p:strVal val="#ppt_x"/>
                                              </p:val>
                                            </p:tav>
                                          </p:tavLst>
                                        </p:anim>
                                        <p:anim calcmode="lin" valueType="num" p14:bounceEnd="67000">
                                          <p:cBhvr additive="base">
                                            <p:cTn id="18" dur="20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222"/>
                                            </p:tgtEl>
                                            <p:attrNameLst>
                                              <p:attrName>style.visibility</p:attrName>
                                            </p:attrNameLst>
                                          </p:cBhvr>
                                          <p:to>
                                            <p:strVal val="visible"/>
                                          </p:to>
                                        </p:set>
                                        <p:anim calcmode="lin" valueType="num">
                                          <p:cBhvr additive="base">
                                            <p:cTn id="22" dur="500" fill="hold"/>
                                            <p:tgtEl>
                                              <p:spTgt spid="222"/>
                                            </p:tgtEl>
                                            <p:attrNameLst>
                                              <p:attrName>ppt_x</p:attrName>
                                            </p:attrNameLst>
                                          </p:cBhvr>
                                          <p:tavLst>
                                            <p:tav tm="0">
                                              <p:val>
                                                <p:strVal val="#ppt_x"/>
                                              </p:val>
                                            </p:tav>
                                            <p:tav tm="100000">
                                              <p:val>
                                                <p:strVal val="#ppt_x"/>
                                              </p:val>
                                            </p:tav>
                                          </p:tavLst>
                                        </p:anim>
                                        <p:anim calcmode="lin" valueType="num">
                                          <p:cBhvr additive="base">
                                            <p:cTn id="23" dur="500" fill="hold"/>
                                            <p:tgtEl>
                                              <p:spTgt spid="222"/>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207"/>
                                            </p:tgtEl>
                                            <p:attrNameLst>
                                              <p:attrName>style.visibility</p:attrName>
                                            </p:attrNameLst>
                                          </p:cBhvr>
                                          <p:to>
                                            <p:strVal val="visible"/>
                                          </p:to>
                                        </p:set>
                                        <p:anim calcmode="lin" valueType="num">
                                          <p:cBhvr additive="base">
                                            <p:cTn id="27" dur="500" fill="hold"/>
                                            <p:tgtEl>
                                              <p:spTgt spid="207"/>
                                            </p:tgtEl>
                                            <p:attrNameLst>
                                              <p:attrName>ppt_x</p:attrName>
                                            </p:attrNameLst>
                                          </p:cBhvr>
                                          <p:tavLst>
                                            <p:tav tm="0">
                                              <p:val>
                                                <p:strVal val="#ppt_x"/>
                                              </p:val>
                                            </p:tav>
                                            <p:tav tm="100000">
                                              <p:val>
                                                <p:strVal val="#ppt_x"/>
                                              </p:val>
                                            </p:tav>
                                          </p:tavLst>
                                        </p:anim>
                                        <p:anim calcmode="lin" valueType="num">
                                          <p:cBhvr additive="base">
                                            <p:cTn id="28" dur="500" fill="hold"/>
                                            <p:tgtEl>
                                              <p:spTgt spid="207"/>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2" presetClass="entr" presetSubtype="4" fill="hold" nodeType="afterEffect">
                                      <p:stCondLst>
                                        <p:cond delay="0"/>
                                      </p:stCondLst>
                                      <p:childTnLst>
                                        <p:set>
                                          <p:cBhvr>
                                            <p:cTn id="31" dur="1" fill="hold">
                                              <p:stCondLst>
                                                <p:cond delay="0"/>
                                              </p:stCondLst>
                                            </p:cTn>
                                            <p:tgtEl>
                                              <p:spTgt spid="210"/>
                                            </p:tgtEl>
                                            <p:attrNameLst>
                                              <p:attrName>style.visibility</p:attrName>
                                            </p:attrNameLst>
                                          </p:cBhvr>
                                          <p:to>
                                            <p:strVal val="visible"/>
                                          </p:to>
                                        </p:set>
                                        <p:anim calcmode="lin" valueType="num">
                                          <p:cBhvr additive="base">
                                            <p:cTn id="32" dur="500" fill="hold"/>
                                            <p:tgtEl>
                                              <p:spTgt spid="210"/>
                                            </p:tgtEl>
                                            <p:attrNameLst>
                                              <p:attrName>ppt_x</p:attrName>
                                            </p:attrNameLst>
                                          </p:cBhvr>
                                          <p:tavLst>
                                            <p:tav tm="0">
                                              <p:val>
                                                <p:strVal val="#ppt_x"/>
                                              </p:val>
                                            </p:tav>
                                            <p:tav tm="100000">
                                              <p:val>
                                                <p:strVal val="#ppt_x"/>
                                              </p:val>
                                            </p:tav>
                                          </p:tavLst>
                                        </p:anim>
                                        <p:anim calcmode="lin" valueType="num">
                                          <p:cBhvr additive="base">
                                            <p:cTn id="33" dur="500" fill="hold"/>
                                            <p:tgtEl>
                                              <p:spTgt spid="210"/>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213"/>
                                            </p:tgtEl>
                                            <p:attrNameLst>
                                              <p:attrName>style.visibility</p:attrName>
                                            </p:attrNameLst>
                                          </p:cBhvr>
                                          <p:to>
                                            <p:strVal val="visible"/>
                                          </p:to>
                                        </p:set>
                                        <p:anim calcmode="lin" valueType="num">
                                          <p:cBhvr additive="base">
                                            <p:cTn id="37" dur="500" fill="hold"/>
                                            <p:tgtEl>
                                              <p:spTgt spid="213"/>
                                            </p:tgtEl>
                                            <p:attrNameLst>
                                              <p:attrName>ppt_x</p:attrName>
                                            </p:attrNameLst>
                                          </p:cBhvr>
                                          <p:tavLst>
                                            <p:tav tm="0">
                                              <p:val>
                                                <p:strVal val="#ppt_x"/>
                                              </p:val>
                                            </p:tav>
                                            <p:tav tm="100000">
                                              <p:val>
                                                <p:strVal val="#ppt_x"/>
                                              </p:val>
                                            </p:tav>
                                          </p:tavLst>
                                        </p:anim>
                                        <p:anim calcmode="lin" valueType="num">
                                          <p:cBhvr additive="base">
                                            <p:cTn id="38" dur="500" fill="hold"/>
                                            <p:tgtEl>
                                              <p:spTgt spid="213"/>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nodeType="afterEffect">
                                      <p:stCondLst>
                                        <p:cond delay="0"/>
                                      </p:stCondLst>
                                      <p:childTnLst>
                                        <p:set>
                                          <p:cBhvr>
                                            <p:cTn id="41" dur="1" fill="hold">
                                              <p:stCondLst>
                                                <p:cond delay="0"/>
                                              </p:stCondLst>
                                            </p:cTn>
                                            <p:tgtEl>
                                              <p:spTgt spid="216"/>
                                            </p:tgtEl>
                                            <p:attrNameLst>
                                              <p:attrName>style.visibility</p:attrName>
                                            </p:attrNameLst>
                                          </p:cBhvr>
                                          <p:to>
                                            <p:strVal val="visible"/>
                                          </p:to>
                                        </p:set>
                                        <p:anim calcmode="lin" valueType="num">
                                          <p:cBhvr additive="base">
                                            <p:cTn id="42" dur="500" fill="hold"/>
                                            <p:tgtEl>
                                              <p:spTgt spid="216"/>
                                            </p:tgtEl>
                                            <p:attrNameLst>
                                              <p:attrName>ppt_x</p:attrName>
                                            </p:attrNameLst>
                                          </p:cBhvr>
                                          <p:tavLst>
                                            <p:tav tm="0">
                                              <p:val>
                                                <p:strVal val="#ppt_x"/>
                                              </p:val>
                                            </p:tav>
                                            <p:tav tm="100000">
                                              <p:val>
                                                <p:strVal val="#ppt_x"/>
                                              </p:val>
                                            </p:tav>
                                          </p:tavLst>
                                        </p:anim>
                                        <p:anim calcmode="lin" valueType="num">
                                          <p:cBhvr additive="base">
                                            <p:cTn id="43" dur="500" fill="hold"/>
                                            <p:tgtEl>
                                              <p:spTgt spid="216"/>
                                            </p:tgtEl>
                                            <p:attrNameLst>
                                              <p:attrName>ppt_y</p:attrName>
                                            </p:attrNameLst>
                                          </p:cBhvr>
                                          <p:tavLst>
                                            <p:tav tm="0">
                                              <p:val>
                                                <p:strVal val="1+#ppt_h/2"/>
                                              </p:val>
                                            </p:tav>
                                            <p:tav tm="100000">
                                              <p:val>
                                                <p:strVal val="#ppt_y"/>
                                              </p:val>
                                            </p:tav>
                                          </p:tavLst>
                                        </p:anim>
                                      </p:childTnLst>
                                    </p:cTn>
                                  </p:par>
                                </p:childTnLst>
                              </p:cTn>
                            </p:par>
                            <p:par>
                              <p:cTn id="44" fill="hold">
                                <p:stCondLst>
                                  <p:cond delay="7000"/>
                                </p:stCondLst>
                                <p:childTnLst>
                                  <p:par>
                                    <p:cTn id="45" presetID="2" presetClass="entr" presetSubtype="4" fill="hold" nodeType="afterEffect">
                                      <p:stCondLst>
                                        <p:cond delay="0"/>
                                      </p:stCondLst>
                                      <p:childTnLst>
                                        <p:set>
                                          <p:cBhvr>
                                            <p:cTn id="46" dur="1" fill="hold">
                                              <p:stCondLst>
                                                <p:cond delay="0"/>
                                              </p:stCondLst>
                                            </p:cTn>
                                            <p:tgtEl>
                                              <p:spTgt spid="219"/>
                                            </p:tgtEl>
                                            <p:attrNameLst>
                                              <p:attrName>style.visibility</p:attrName>
                                            </p:attrNameLst>
                                          </p:cBhvr>
                                          <p:to>
                                            <p:strVal val="visible"/>
                                          </p:to>
                                        </p:set>
                                        <p:anim calcmode="lin" valueType="num">
                                          <p:cBhvr additive="base">
                                            <p:cTn id="47" dur="500" fill="hold"/>
                                            <p:tgtEl>
                                              <p:spTgt spid="219"/>
                                            </p:tgtEl>
                                            <p:attrNameLst>
                                              <p:attrName>ppt_x</p:attrName>
                                            </p:attrNameLst>
                                          </p:cBhvr>
                                          <p:tavLst>
                                            <p:tav tm="0">
                                              <p:val>
                                                <p:strVal val="#ppt_x"/>
                                              </p:val>
                                            </p:tav>
                                            <p:tav tm="100000">
                                              <p:val>
                                                <p:strVal val="#ppt_x"/>
                                              </p:val>
                                            </p:tav>
                                          </p:tavLst>
                                        </p:anim>
                                        <p:anim calcmode="lin" valueType="num">
                                          <p:cBhvr additive="base">
                                            <p:cTn id="48" dur="500" fill="hold"/>
                                            <p:tgtEl>
                                              <p:spTgt spid="219"/>
                                            </p:tgtEl>
                                            <p:attrNameLst>
                                              <p:attrName>ppt_y</p:attrName>
                                            </p:attrNameLst>
                                          </p:cBhvr>
                                          <p:tavLst>
                                            <p:tav tm="0">
                                              <p:val>
                                                <p:strVal val="1+#ppt_h/2"/>
                                              </p:val>
                                            </p:tav>
                                            <p:tav tm="100000">
                                              <p:val>
                                                <p:strVal val="#ppt_y"/>
                                              </p:val>
                                            </p:tav>
                                          </p:tavLst>
                                        </p:anim>
                                      </p:childTnLst>
                                    </p:cTn>
                                  </p:par>
                                  <p:par>
                                    <p:cTn id="49" presetID="52" presetClass="entr" presetSubtype="0" fill="hold" nodeType="withEffect">
                                      <p:stCondLst>
                                        <p:cond delay="0"/>
                                      </p:stCondLst>
                                      <p:childTnLst>
                                        <p:set>
                                          <p:cBhvr>
                                            <p:cTn id="50" dur="1" fill="hold">
                                              <p:stCondLst>
                                                <p:cond delay="0"/>
                                              </p:stCondLst>
                                            </p:cTn>
                                            <p:tgtEl>
                                              <p:spTgt spid="235"/>
                                            </p:tgtEl>
                                            <p:attrNameLst>
                                              <p:attrName>style.visibility</p:attrName>
                                            </p:attrNameLst>
                                          </p:cBhvr>
                                          <p:to>
                                            <p:strVal val="visible"/>
                                          </p:to>
                                        </p:set>
                                        <p:animScale>
                                          <p:cBhvr>
                                            <p:cTn id="51" dur="1000" decel="50000" fill="hold">
                                              <p:stCondLst>
                                                <p:cond delay="0"/>
                                              </p:stCondLst>
                                            </p:cTn>
                                            <p:tgtEl>
                                              <p:spTgt spid="2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35"/>
                                            </p:tgtEl>
                                            <p:attrNameLst>
                                              <p:attrName>ppt_x</p:attrName>
                                              <p:attrName>ppt_y</p:attrName>
                                            </p:attrNameLst>
                                          </p:cBhvr>
                                        </p:animMotion>
                                        <p:animEffect transition="in" filter="fade">
                                          <p:cBhvr>
                                            <p:cTn id="53" dur="1000"/>
                                            <p:tgtEl>
                                              <p:spTgt spid="235"/>
                                            </p:tgtEl>
                                          </p:cBhvr>
                                        </p:animEffect>
                                      </p:childTnLst>
                                    </p:cTn>
                                  </p:par>
                                  <p:par>
                                    <p:cTn id="54" presetID="52" presetClass="entr" presetSubtype="0" fill="hold" nodeType="withEffect">
                                      <p:stCondLst>
                                        <p:cond delay="300"/>
                                      </p:stCondLst>
                                      <p:childTnLst>
                                        <p:set>
                                          <p:cBhvr>
                                            <p:cTn id="55" dur="1" fill="hold">
                                              <p:stCondLst>
                                                <p:cond delay="0"/>
                                              </p:stCondLst>
                                            </p:cTn>
                                            <p:tgtEl>
                                              <p:spTgt spid="236"/>
                                            </p:tgtEl>
                                            <p:attrNameLst>
                                              <p:attrName>style.visibility</p:attrName>
                                            </p:attrNameLst>
                                          </p:cBhvr>
                                          <p:to>
                                            <p:strVal val="visible"/>
                                          </p:to>
                                        </p:set>
                                        <p:animScale>
                                          <p:cBhvr>
                                            <p:cTn id="56" dur="1000" decel="50000" fill="hold">
                                              <p:stCondLst>
                                                <p:cond delay="0"/>
                                              </p:stCondLst>
                                            </p:cTn>
                                            <p:tgtEl>
                                              <p:spTgt spid="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36"/>
                                            </p:tgtEl>
                                            <p:attrNameLst>
                                              <p:attrName>ppt_x</p:attrName>
                                              <p:attrName>ppt_y</p:attrName>
                                            </p:attrNameLst>
                                          </p:cBhvr>
                                        </p:animMotion>
                                        <p:animEffect transition="in" filter="fade">
                                          <p:cBhvr>
                                            <p:cTn id="58"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1+#ppt_w/2"/>
                                              </p:val>
                                            </p:tav>
                                            <p:tav tm="100000">
                                              <p:val>
                                                <p:strVal val="#ppt_x"/>
                                              </p:val>
                                            </p:tav>
                                          </p:tavLst>
                                        </p:anim>
                                        <p:anim calcmode="lin" valueType="num">
                                          <p:cBhvr additive="base">
                                            <p:cTn id="18" dur="20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222"/>
                                            </p:tgtEl>
                                            <p:attrNameLst>
                                              <p:attrName>style.visibility</p:attrName>
                                            </p:attrNameLst>
                                          </p:cBhvr>
                                          <p:to>
                                            <p:strVal val="visible"/>
                                          </p:to>
                                        </p:set>
                                        <p:anim calcmode="lin" valueType="num">
                                          <p:cBhvr additive="base">
                                            <p:cTn id="22" dur="500" fill="hold"/>
                                            <p:tgtEl>
                                              <p:spTgt spid="222"/>
                                            </p:tgtEl>
                                            <p:attrNameLst>
                                              <p:attrName>ppt_x</p:attrName>
                                            </p:attrNameLst>
                                          </p:cBhvr>
                                          <p:tavLst>
                                            <p:tav tm="0">
                                              <p:val>
                                                <p:strVal val="#ppt_x"/>
                                              </p:val>
                                            </p:tav>
                                            <p:tav tm="100000">
                                              <p:val>
                                                <p:strVal val="#ppt_x"/>
                                              </p:val>
                                            </p:tav>
                                          </p:tavLst>
                                        </p:anim>
                                        <p:anim calcmode="lin" valueType="num">
                                          <p:cBhvr additive="base">
                                            <p:cTn id="23" dur="500" fill="hold"/>
                                            <p:tgtEl>
                                              <p:spTgt spid="222"/>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207"/>
                                            </p:tgtEl>
                                            <p:attrNameLst>
                                              <p:attrName>style.visibility</p:attrName>
                                            </p:attrNameLst>
                                          </p:cBhvr>
                                          <p:to>
                                            <p:strVal val="visible"/>
                                          </p:to>
                                        </p:set>
                                        <p:anim calcmode="lin" valueType="num">
                                          <p:cBhvr additive="base">
                                            <p:cTn id="27" dur="500" fill="hold"/>
                                            <p:tgtEl>
                                              <p:spTgt spid="207"/>
                                            </p:tgtEl>
                                            <p:attrNameLst>
                                              <p:attrName>ppt_x</p:attrName>
                                            </p:attrNameLst>
                                          </p:cBhvr>
                                          <p:tavLst>
                                            <p:tav tm="0">
                                              <p:val>
                                                <p:strVal val="#ppt_x"/>
                                              </p:val>
                                            </p:tav>
                                            <p:tav tm="100000">
                                              <p:val>
                                                <p:strVal val="#ppt_x"/>
                                              </p:val>
                                            </p:tav>
                                          </p:tavLst>
                                        </p:anim>
                                        <p:anim calcmode="lin" valueType="num">
                                          <p:cBhvr additive="base">
                                            <p:cTn id="28" dur="500" fill="hold"/>
                                            <p:tgtEl>
                                              <p:spTgt spid="207"/>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2" presetClass="entr" presetSubtype="4" fill="hold" nodeType="afterEffect">
                                      <p:stCondLst>
                                        <p:cond delay="0"/>
                                      </p:stCondLst>
                                      <p:childTnLst>
                                        <p:set>
                                          <p:cBhvr>
                                            <p:cTn id="31" dur="1" fill="hold">
                                              <p:stCondLst>
                                                <p:cond delay="0"/>
                                              </p:stCondLst>
                                            </p:cTn>
                                            <p:tgtEl>
                                              <p:spTgt spid="210"/>
                                            </p:tgtEl>
                                            <p:attrNameLst>
                                              <p:attrName>style.visibility</p:attrName>
                                            </p:attrNameLst>
                                          </p:cBhvr>
                                          <p:to>
                                            <p:strVal val="visible"/>
                                          </p:to>
                                        </p:set>
                                        <p:anim calcmode="lin" valueType="num">
                                          <p:cBhvr additive="base">
                                            <p:cTn id="32" dur="500" fill="hold"/>
                                            <p:tgtEl>
                                              <p:spTgt spid="210"/>
                                            </p:tgtEl>
                                            <p:attrNameLst>
                                              <p:attrName>ppt_x</p:attrName>
                                            </p:attrNameLst>
                                          </p:cBhvr>
                                          <p:tavLst>
                                            <p:tav tm="0">
                                              <p:val>
                                                <p:strVal val="#ppt_x"/>
                                              </p:val>
                                            </p:tav>
                                            <p:tav tm="100000">
                                              <p:val>
                                                <p:strVal val="#ppt_x"/>
                                              </p:val>
                                            </p:tav>
                                          </p:tavLst>
                                        </p:anim>
                                        <p:anim calcmode="lin" valueType="num">
                                          <p:cBhvr additive="base">
                                            <p:cTn id="33" dur="500" fill="hold"/>
                                            <p:tgtEl>
                                              <p:spTgt spid="210"/>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213"/>
                                            </p:tgtEl>
                                            <p:attrNameLst>
                                              <p:attrName>style.visibility</p:attrName>
                                            </p:attrNameLst>
                                          </p:cBhvr>
                                          <p:to>
                                            <p:strVal val="visible"/>
                                          </p:to>
                                        </p:set>
                                        <p:anim calcmode="lin" valueType="num">
                                          <p:cBhvr additive="base">
                                            <p:cTn id="37" dur="500" fill="hold"/>
                                            <p:tgtEl>
                                              <p:spTgt spid="213"/>
                                            </p:tgtEl>
                                            <p:attrNameLst>
                                              <p:attrName>ppt_x</p:attrName>
                                            </p:attrNameLst>
                                          </p:cBhvr>
                                          <p:tavLst>
                                            <p:tav tm="0">
                                              <p:val>
                                                <p:strVal val="#ppt_x"/>
                                              </p:val>
                                            </p:tav>
                                            <p:tav tm="100000">
                                              <p:val>
                                                <p:strVal val="#ppt_x"/>
                                              </p:val>
                                            </p:tav>
                                          </p:tavLst>
                                        </p:anim>
                                        <p:anim calcmode="lin" valueType="num">
                                          <p:cBhvr additive="base">
                                            <p:cTn id="38" dur="500" fill="hold"/>
                                            <p:tgtEl>
                                              <p:spTgt spid="213"/>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nodeType="afterEffect">
                                      <p:stCondLst>
                                        <p:cond delay="0"/>
                                      </p:stCondLst>
                                      <p:childTnLst>
                                        <p:set>
                                          <p:cBhvr>
                                            <p:cTn id="41" dur="1" fill="hold">
                                              <p:stCondLst>
                                                <p:cond delay="0"/>
                                              </p:stCondLst>
                                            </p:cTn>
                                            <p:tgtEl>
                                              <p:spTgt spid="216"/>
                                            </p:tgtEl>
                                            <p:attrNameLst>
                                              <p:attrName>style.visibility</p:attrName>
                                            </p:attrNameLst>
                                          </p:cBhvr>
                                          <p:to>
                                            <p:strVal val="visible"/>
                                          </p:to>
                                        </p:set>
                                        <p:anim calcmode="lin" valueType="num">
                                          <p:cBhvr additive="base">
                                            <p:cTn id="42" dur="500" fill="hold"/>
                                            <p:tgtEl>
                                              <p:spTgt spid="216"/>
                                            </p:tgtEl>
                                            <p:attrNameLst>
                                              <p:attrName>ppt_x</p:attrName>
                                            </p:attrNameLst>
                                          </p:cBhvr>
                                          <p:tavLst>
                                            <p:tav tm="0">
                                              <p:val>
                                                <p:strVal val="#ppt_x"/>
                                              </p:val>
                                            </p:tav>
                                            <p:tav tm="100000">
                                              <p:val>
                                                <p:strVal val="#ppt_x"/>
                                              </p:val>
                                            </p:tav>
                                          </p:tavLst>
                                        </p:anim>
                                        <p:anim calcmode="lin" valueType="num">
                                          <p:cBhvr additive="base">
                                            <p:cTn id="43" dur="500" fill="hold"/>
                                            <p:tgtEl>
                                              <p:spTgt spid="216"/>
                                            </p:tgtEl>
                                            <p:attrNameLst>
                                              <p:attrName>ppt_y</p:attrName>
                                            </p:attrNameLst>
                                          </p:cBhvr>
                                          <p:tavLst>
                                            <p:tav tm="0">
                                              <p:val>
                                                <p:strVal val="1+#ppt_h/2"/>
                                              </p:val>
                                            </p:tav>
                                            <p:tav tm="100000">
                                              <p:val>
                                                <p:strVal val="#ppt_y"/>
                                              </p:val>
                                            </p:tav>
                                          </p:tavLst>
                                        </p:anim>
                                      </p:childTnLst>
                                    </p:cTn>
                                  </p:par>
                                </p:childTnLst>
                              </p:cTn>
                            </p:par>
                            <p:par>
                              <p:cTn id="44" fill="hold">
                                <p:stCondLst>
                                  <p:cond delay="7000"/>
                                </p:stCondLst>
                                <p:childTnLst>
                                  <p:par>
                                    <p:cTn id="45" presetID="2" presetClass="entr" presetSubtype="4" fill="hold" nodeType="afterEffect">
                                      <p:stCondLst>
                                        <p:cond delay="0"/>
                                      </p:stCondLst>
                                      <p:childTnLst>
                                        <p:set>
                                          <p:cBhvr>
                                            <p:cTn id="46" dur="1" fill="hold">
                                              <p:stCondLst>
                                                <p:cond delay="0"/>
                                              </p:stCondLst>
                                            </p:cTn>
                                            <p:tgtEl>
                                              <p:spTgt spid="219"/>
                                            </p:tgtEl>
                                            <p:attrNameLst>
                                              <p:attrName>style.visibility</p:attrName>
                                            </p:attrNameLst>
                                          </p:cBhvr>
                                          <p:to>
                                            <p:strVal val="visible"/>
                                          </p:to>
                                        </p:set>
                                        <p:anim calcmode="lin" valueType="num">
                                          <p:cBhvr additive="base">
                                            <p:cTn id="47" dur="500" fill="hold"/>
                                            <p:tgtEl>
                                              <p:spTgt spid="219"/>
                                            </p:tgtEl>
                                            <p:attrNameLst>
                                              <p:attrName>ppt_x</p:attrName>
                                            </p:attrNameLst>
                                          </p:cBhvr>
                                          <p:tavLst>
                                            <p:tav tm="0">
                                              <p:val>
                                                <p:strVal val="#ppt_x"/>
                                              </p:val>
                                            </p:tav>
                                            <p:tav tm="100000">
                                              <p:val>
                                                <p:strVal val="#ppt_x"/>
                                              </p:val>
                                            </p:tav>
                                          </p:tavLst>
                                        </p:anim>
                                        <p:anim calcmode="lin" valueType="num">
                                          <p:cBhvr additive="base">
                                            <p:cTn id="48" dur="500" fill="hold"/>
                                            <p:tgtEl>
                                              <p:spTgt spid="219"/>
                                            </p:tgtEl>
                                            <p:attrNameLst>
                                              <p:attrName>ppt_y</p:attrName>
                                            </p:attrNameLst>
                                          </p:cBhvr>
                                          <p:tavLst>
                                            <p:tav tm="0">
                                              <p:val>
                                                <p:strVal val="1+#ppt_h/2"/>
                                              </p:val>
                                            </p:tav>
                                            <p:tav tm="100000">
                                              <p:val>
                                                <p:strVal val="#ppt_y"/>
                                              </p:val>
                                            </p:tav>
                                          </p:tavLst>
                                        </p:anim>
                                      </p:childTnLst>
                                    </p:cTn>
                                  </p:par>
                                  <p:par>
                                    <p:cTn id="49" presetID="52" presetClass="entr" presetSubtype="0" fill="hold" nodeType="withEffect">
                                      <p:stCondLst>
                                        <p:cond delay="0"/>
                                      </p:stCondLst>
                                      <p:childTnLst>
                                        <p:set>
                                          <p:cBhvr>
                                            <p:cTn id="50" dur="1" fill="hold">
                                              <p:stCondLst>
                                                <p:cond delay="0"/>
                                              </p:stCondLst>
                                            </p:cTn>
                                            <p:tgtEl>
                                              <p:spTgt spid="235"/>
                                            </p:tgtEl>
                                            <p:attrNameLst>
                                              <p:attrName>style.visibility</p:attrName>
                                            </p:attrNameLst>
                                          </p:cBhvr>
                                          <p:to>
                                            <p:strVal val="visible"/>
                                          </p:to>
                                        </p:set>
                                        <p:animScale>
                                          <p:cBhvr>
                                            <p:cTn id="51" dur="1000" decel="50000" fill="hold">
                                              <p:stCondLst>
                                                <p:cond delay="0"/>
                                              </p:stCondLst>
                                            </p:cTn>
                                            <p:tgtEl>
                                              <p:spTgt spid="2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35"/>
                                            </p:tgtEl>
                                            <p:attrNameLst>
                                              <p:attrName>ppt_x</p:attrName>
                                              <p:attrName>ppt_y</p:attrName>
                                            </p:attrNameLst>
                                          </p:cBhvr>
                                        </p:animMotion>
                                        <p:animEffect transition="in" filter="fade">
                                          <p:cBhvr>
                                            <p:cTn id="53" dur="1000"/>
                                            <p:tgtEl>
                                              <p:spTgt spid="235"/>
                                            </p:tgtEl>
                                          </p:cBhvr>
                                        </p:animEffect>
                                      </p:childTnLst>
                                    </p:cTn>
                                  </p:par>
                                  <p:par>
                                    <p:cTn id="54" presetID="52" presetClass="entr" presetSubtype="0" fill="hold" nodeType="withEffect">
                                      <p:stCondLst>
                                        <p:cond delay="300"/>
                                      </p:stCondLst>
                                      <p:childTnLst>
                                        <p:set>
                                          <p:cBhvr>
                                            <p:cTn id="55" dur="1" fill="hold">
                                              <p:stCondLst>
                                                <p:cond delay="0"/>
                                              </p:stCondLst>
                                            </p:cTn>
                                            <p:tgtEl>
                                              <p:spTgt spid="236"/>
                                            </p:tgtEl>
                                            <p:attrNameLst>
                                              <p:attrName>style.visibility</p:attrName>
                                            </p:attrNameLst>
                                          </p:cBhvr>
                                          <p:to>
                                            <p:strVal val="visible"/>
                                          </p:to>
                                        </p:set>
                                        <p:animScale>
                                          <p:cBhvr>
                                            <p:cTn id="56" dur="1000" decel="50000" fill="hold">
                                              <p:stCondLst>
                                                <p:cond delay="0"/>
                                              </p:stCondLst>
                                            </p:cTn>
                                            <p:tgtEl>
                                              <p:spTgt spid="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36"/>
                                            </p:tgtEl>
                                            <p:attrNameLst>
                                              <p:attrName>ppt_x</p:attrName>
                                              <p:attrName>ppt_y</p:attrName>
                                            </p:attrNameLst>
                                          </p:cBhvr>
                                        </p:animMotion>
                                        <p:animEffect transition="in" filter="fade">
                                          <p:cBhvr>
                                            <p:cTn id="58"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任意多边形 279"/>
          <p:cNvSpPr/>
          <p:nvPr/>
        </p:nvSpPr>
        <p:spPr>
          <a:xfrm rot="16200000">
            <a:off x="5215458" y="-116902"/>
            <a:ext cx="1761089" cy="9703632"/>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227" name="图片 226"/>
          <p:cNvPicPr>
            <a:picLocks noChangeAspect="1"/>
          </p:cNvPicPr>
          <p:nvPr/>
        </p:nvPicPr>
        <p:blipFill rotWithShape="1">
          <a:blip r:embed="rId1">
            <a:extLst>
              <a:ext uri="{28A0092B-C50C-407E-A947-70E740481C1C}">
                <a14:useLocalDpi xmlns:a14="http://schemas.microsoft.com/office/drawing/2010/main" val="0"/>
              </a:ext>
            </a:extLst>
          </a:blip>
          <a:srcRect t="80602"/>
          <a:stretch>
            <a:fillRect/>
          </a:stretch>
        </p:blipFill>
        <p:spPr>
          <a:xfrm>
            <a:off x="195998" y="-4"/>
            <a:ext cx="6395258" cy="1309153"/>
          </a:xfrm>
          <a:prstGeom prst="rect">
            <a:avLst/>
          </a:prstGeom>
        </p:spPr>
      </p:pic>
      <p:pic>
        <p:nvPicPr>
          <p:cNvPr id="96" name="Picture 7" descr="C:\Users\Administrator\Desktop\56d684a0446d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未来规划</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258" name="任意多边形 257"/>
          <p:cNvSpPr/>
          <p:nvPr/>
        </p:nvSpPr>
        <p:spPr>
          <a:xfrm rot="198227">
            <a:off x="-8379" y="2288474"/>
            <a:ext cx="12185560"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59" name="任意多边形 258"/>
          <p:cNvSpPr/>
          <p:nvPr/>
        </p:nvSpPr>
        <p:spPr>
          <a:xfrm rot="21338589" flipV="1">
            <a:off x="15659" y="2324386"/>
            <a:ext cx="12185560"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60" name="矩形 259"/>
          <p:cNvSpPr/>
          <p:nvPr/>
        </p:nvSpPr>
        <p:spPr>
          <a:xfrm>
            <a:off x="1350091" y="4149086"/>
            <a:ext cx="2031325" cy="338554"/>
          </a:xfrm>
          <a:prstGeom prst="rect">
            <a:avLst/>
          </a:prstGeom>
        </p:spPr>
        <p:txBody>
          <a:bodyPr wrap="none">
            <a:spAutoFit/>
          </a:bodyPr>
          <a:lstStyle/>
          <a:p>
            <a:pPr lvl="0" algn="ctr"/>
            <a:r>
              <a:rPr lang="zh-CN" altLang="en-US" sz="1600" b="1" dirty="0">
                <a:solidFill>
                  <a:schemeClr val="bg1"/>
                </a:solidFill>
                <a:latin typeface="微软雅黑" panose="020B0503020204020204" pitchFamily="34" charset="-122"/>
                <a:ea typeface="微软雅黑" panose="020B0503020204020204" pitchFamily="34" charset="-122"/>
              </a:rPr>
              <a:t>第一期：标准化运作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1" name="矩形 260"/>
          <p:cNvSpPr/>
          <p:nvPr/>
        </p:nvSpPr>
        <p:spPr>
          <a:xfrm>
            <a:off x="4009047" y="4149086"/>
            <a:ext cx="1826141" cy="338554"/>
          </a:xfrm>
          <a:prstGeom prst="rect">
            <a:avLst/>
          </a:prstGeom>
        </p:spPr>
        <p:txBody>
          <a:bodyPr wrap="none">
            <a:spAutoFit/>
          </a:bodyPr>
          <a:lstStyle/>
          <a:p>
            <a:pPr lvl="0" algn="ctr"/>
            <a:r>
              <a:rPr lang="zh-CN" altLang="en-US" sz="1600" b="1" dirty="0">
                <a:solidFill>
                  <a:schemeClr val="bg1"/>
                </a:solidFill>
                <a:latin typeface="微软雅黑" panose="020B0503020204020204" pitchFamily="34" charset="-122"/>
                <a:ea typeface="微软雅黑" panose="020B0503020204020204" pitchFamily="34" charset="-122"/>
              </a:rPr>
              <a:t>第二期：强化品牌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2" name="矩形 261"/>
          <p:cNvSpPr/>
          <p:nvPr/>
        </p:nvSpPr>
        <p:spPr>
          <a:xfrm>
            <a:off x="6462819" y="4149086"/>
            <a:ext cx="1826141" cy="338554"/>
          </a:xfrm>
          <a:prstGeom prst="rect">
            <a:avLst/>
          </a:prstGeom>
        </p:spPr>
        <p:txBody>
          <a:bodyPr wrap="none">
            <a:spAutoFit/>
          </a:bodyPr>
          <a:lstStyle/>
          <a:p>
            <a:pPr lvl="0" algn="ctr"/>
            <a:r>
              <a:rPr lang="zh-CN" altLang="en-US" sz="1600" b="1" dirty="0">
                <a:solidFill>
                  <a:schemeClr val="bg1"/>
                </a:solidFill>
                <a:latin typeface="微软雅黑" panose="020B0503020204020204" pitchFamily="34" charset="-122"/>
                <a:ea typeface="微软雅黑" panose="020B0503020204020204" pitchFamily="34" charset="-122"/>
              </a:rPr>
              <a:t>第三期：扩大品类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3" name="矩形 262"/>
          <p:cNvSpPr/>
          <p:nvPr/>
        </p:nvSpPr>
        <p:spPr>
          <a:xfrm>
            <a:off x="8916591" y="4149086"/>
            <a:ext cx="2031325" cy="338554"/>
          </a:xfrm>
          <a:prstGeom prst="rect">
            <a:avLst/>
          </a:prstGeom>
        </p:spPr>
        <p:txBody>
          <a:bodyPr wrap="none">
            <a:spAutoFit/>
          </a:bodyPr>
          <a:lstStyle/>
          <a:p>
            <a:pPr lvl="0" algn="ctr"/>
            <a:r>
              <a:rPr lang="zh-CN" altLang="en-US" sz="1600" b="1" dirty="0">
                <a:solidFill>
                  <a:schemeClr val="bg1"/>
                </a:solidFill>
                <a:latin typeface="微软雅黑" panose="020B0503020204020204" pitchFamily="34" charset="-122"/>
                <a:ea typeface="微软雅黑" panose="020B0503020204020204" pitchFamily="34" charset="-122"/>
              </a:rPr>
              <a:t>第四期：发展产业链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64" name="组合 263"/>
          <p:cNvGrpSpPr/>
          <p:nvPr/>
        </p:nvGrpSpPr>
        <p:grpSpPr>
          <a:xfrm>
            <a:off x="1457422" y="2021629"/>
            <a:ext cx="1297399" cy="1284485"/>
            <a:chOff x="1486694" y="2665507"/>
            <a:chExt cx="1297399" cy="1284485"/>
          </a:xfrm>
        </p:grpSpPr>
        <p:sp>
          <p:nvSpPr>
            <p:cNvPr id="265"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266" name="矩形 265"/>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01</a:t>
              </a:r>
              <a:endParaRPr lang="zh-CN" altLang="en-US" sz="2800" b="1" dirty="0">
                <a:latin typeface="微软雅黑" panose="020B0503020204020204" pitchFamily="34" charset="-122"/>
                <a:ea typeface="微软雅黑" panose="020B0503020204020204" pitchFamily="34" charset="-122"/>
              </a:endParaRPr>
            </a:p>
          </p:txBody>
        </p:sp>
      </p:grpSp>
      <p:grpSp>
        <p:nvGrpSpPr>
          <p:cNvPr id="267" name="组合 266"/>
          <p:cNvGrpSpPr/>
          <p:nvPr/>
        </p:nvGrpSpPr>
        <p:grpSpPr>
          <a:xfrm>
            <a:off x="4066132" y="2021629"/>
            <a:ext cx="1297399" cy="1284485"/>
            <a:chOff x="4222998" y="2665507"/>
            <a:chExt cx="1297399" cy="1284485"/>
          </a:xfrm>
        </p:grpSpPr>
        <p:sp>
          <p:nvSpPr>
            <p:cNvPr id="268" name="Freeform 5"/>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269" name="矩形 268"/>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endParaRPr>
            </a:p>
          </p:txBody>
        </p:sp>
      </p:grpSp>
      <p:grpSp>
        <p:nvGrpSpPr>
          <p:cNvPr id="270" name="组合 269"/>
          <p:cNvGrpSpPr/>
          <p:nvPr/>
        </p:nvGrpSpPr>
        <p:grpSpPr>
          <a:xfrm>
            <a:off x="6674842" y="2021629"/>
            <a:ext cx="1297399" cy="1284485"/>
            <a:chOff x="6959302" y="2689493"/>
            <a:chExt cx="1297399" cy="1284485"/>
          </a:xfrm>
        </p:grpSpPr>
        <p:sp>
          <p:nvSpPr>
            <p:cNvPr id="271" name="Freeform 5"/>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272" name="矩形 271"/>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03</a:t>
              </a:r>
              <a:endParaRPr lang="zh-CN" altLang="en-US" sz="2800" b="1" dirty="0">
                <a:latin typeface="微软雅黑" panose="020B0503020204020204" pitchFamily="34" charset="-122"/>
                <a:ea typeface="微软雅黑" panose="020B0503020204020204" pitchFamily="34" charset="-122"/>
              </a:endParaRPr>
            </a:p>
          </p:txBody>
        </p:sp>
      </p:grpSp>
      <p:grpSp>
        <p:nvGrpSpPr>
          <p:cNvPr id="273" name="组合 272"/>
          <p:cNvGrpSpPr/>
          <p:nvPr/>
        </p:nvGrpSpPr>
        <p:grpSpPr>
          <a:xfrm>
            <a:off x="9283552" y="2030621"/>
            <a:ext cx="1297399" cy="1284485"/>
            <a:chOff x="9312824" y="2571061"/>
            <a:chExt cx="1297399" cy="1284485"/>
          </a:xfrm>
        </p:grpSpPr>
        <p:sp>
          <p:nvSpPr>
            <p:cNvPr id="274" name="Freeform 5"/>
            <p:cNvSpPr/>
            <p:nvPr/>
          </p:nvSpPr>
          <p:spPr bwMode="auto">
            <a:xfrm rot="5400000">
              <a:off x="9319282" y="2633736"/>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275" name="矩形 274"/>
            <p:cNvSpPr/>
            <p:nvPr/>
          </p:nvSpPr>
          <p:spPr>
            <a:xfrm>
              <a:off x="9312824" y="2996950"/>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04</a:t>
              </a:r>
              <a:endParaRPr lang="zh-CN" altLang="en-US" sz="2800" b="1" dirty="0">
                <a:latin typeface="微软雅黑" panose="020B0503020204020204" pitchFamily="34" charset="-122"/>
                <a:ea typeface="微软雅黑" panose="020B0503020204020204" pitchFamily="34" charset="-122"/>
              </a:endParaRPr>
            </a:p>
          </p:txBody>
        </p:sp>
      </p:grpSp>
      <p:sp>
        <p:nvSpPr>
          <p:cNvPr id="276" name="TextBox 53"/>
          <p:cNvSpPr txBox="1">
            <a:spLocks noChangeArrowheads="1"/>
          </p:cNvSpPr>
          <p:nvPr/>
        </p:nvSpPr>
        <p:spPr bwMode="auto">
          <a:xfrm>
            <a:off x="1457422" y="4959663"/>
            <a:ext cx="1818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altLang="zh-CN" sz="1000" dirty="0">
                <a:solidFill>
                  <a:schemeClr val="bg1"/>
                </a:solidFill>
                <a:latin typeface="微软雅黑" panose="020B0503020204020204" pitchFamily="34" charset="-122"/>
                <a:ea typeface="微软雅黑" panose="020B0503020204020204" pitchFamily="34" charset="-122"/>
              </a:rPr>
              <a:t>2017</a:t>
            </a:r>
            <a:r>
              <a:rPr lang="zh-CN" altLang="en-US" sz="1000" dirty="0">
                <a:solidFill>
                  <a:schemeClr val="bg1"/>
                </a:solidFill>
                <a:latin typeface="微软雅黑" panose="020B0503020204020204" pitchFamily="34" charset="-122"/>
                <a:ea typeface="微软雅黑" panose="020B0503020204020204" pitchFamily="34" charset="-122"/>
              </a:rPr>
              <a:t>年</a:t>
            </a:r>
            <a:r>
              <a:rPr lang="en-US" altLang="zh-CN" sz="1000" dirty="0">
                <a:solidFill>
                  <a:schemeClr val="bg1"/>
                </a:solidFill>
                <a:latin typeface="微软雅黑" panose="020B0503020204020204" pitchFamily="34" charset="-122"/>
                <a:ea typeface="微软雅黑" panose="020B0503020204020204" pitchFamily="34" charset="-122"/>
              </a:rPr>
              <a:t>—2019</a:t>
            </a:r>
            <a:r>
              <a:rPr lang="zh-CN" altLang="en-US" sz="1000" dirty="0">
                <a:solidFill>
                  <a:schemeClr val="bg1"/>
                </a:solidFill>
                <a:latin typeface="微软雅黑" panose="020B0503020204020204" pitchFamily="34" charset="-122"/>
                <a:ea typeface="微软雅黑" panose="020B0503020204020204" pitchFamily="34" charset="-122"/>
              </a:rPr>
              <a:t>年，把服务和流程作为核心竞争力进行打造，形成特有的企业文化和管理模式。</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77" name="TextBox 53"/>
          <p:cNvSpPr txBox="1">
            <a:spLocks noChangeArrowheads="1"/>
          </p:cNvSpPr>
          <p:nvPr/>
        </p:nvSpPr>
        <p:spPr bwMode="auto">
          <a:xfrm>
            <a:off x="3879054" y="4959663"/>
            <a:ext cx="1923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形成公司的文化广泛传播，发展入门级客户，培养忠实消费者。</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78" name="TextBox 53"/>
          <p:cNvSpPr txBox="1">
            <a:spLocks noChangeArrowheads="1"/>
          </p:cNvSpPr>
          <p:nvPr/>
        </p:nvSpPr>
        <p:spPr bwMode="auto">
          <a:xfrm>
            <a:off x="6406467" y="4959663"/>
            <a:ext cx="1923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从</a:t>
            </a:r>
            <a:r>
              <a:rPr lang="en-US" altLang="zh-CN" sz="1000" dirty="0">
                <a:solidFill>
                  <a:schemeClr val="bg1"/>
                </a:solidFill>
                <a:latin typeface="微软雅黑" panose="020B0503020204020204" pitchFamily="34" charset="-122"/>
                <a:ea typeface="微软雅黑" panose="020B0503020204020204" pitchFamily="34" charset="-122"/>
              </a:rPr>
              <a:t>2019</a:t>
            </a:r>
            <a:r>
              <a:rPr lang="zh-CN" altLang="en-US" sz="1000" dirty="0">
                <a:solidFill>
                  <a:schemeClr val="bg1"/>
                </a:solidFill>
                <a:latin typeface="微软雅黑" panose="020B0503020204020204" pitchFamily="34" charset="-122"/>
                <a:ea typeface="微软雅黑" panose="020B0503020204020204" pitchFamily="34" charset="-122"/>
              </a:rPr>
              <a:t>年起实施扩张政策，利用自身的品牌效应，在经营品类上增加与本行业相关连的品类。</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79" name="TextBox 53"/>
          <p:cNvSpPr txBox="1">
            <a:spLocks noChangeArrowheads="1"/>
          </p:cNvSpPr>
          <p:nvPr/>
        </p:nvSpPr>
        <p:spPr bwMode="auto">
          <a:xfrm>
            <a:off x="8933881" y="4959663"/>
            <a:ext cx="1800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当连锁店达到一定量时，可以适时发展产业链企业，如原材料加工企业。</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281"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9173312" y="1149133"/>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7563540" y="5730139"/>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wipe(left)">
                                          <p:cBhvr>
                                            <p:cTn id="17" dur="1500"/>
                                            <p:tgtEl>
                                              <p:spTgt spid="25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wipe(right)">
                                          <p:cBhvr>
                                            <p:cTn id="20" dur="1500"/>
                                            <p:tgtEl>
                                              <p:spTgt spid="258"/>
                                            </p:tgtEl>
                                          </p:cBhvr>
                                        </p:animEffect>
                                      </p:childTnLst>
                                    </p:cTn>
                                  </p:par>
                                </p:childTnLst>
                              </p:cTn>
                            </p:par>
                            <p:par>
                              <p:cTn id="21" fill="hold">
                                <p:stCondLst>
                                  <p:cond delay="4000"/>
                                </p:stCondLst>
                                <p:childTnLst>
                                  <p:par>
                                    <p:cTn id="22" presetID="2" presetClass="entr" presetSubtype="8" fill="hold" grpId="0" nodeType="afterEffect" p14:presetBounceEnd="67000">
                                      <p:stCondLst>
                                        <p:cond delay="0"/>
                                      </p:stCondLst>
                                      <p:childTnLst>
                                        <p:set>
                                          <p:cBhvr>
                                            <p:cTn id="23" dur="1" fill="hold">
                                              <p:stCondLst>
                                                <p:cond delay="0"/>
                                              </p:stCondLst>
                                            </p:cTn>
                                            <p:tgtEl>
                                              <p:spTgt spid="280"/>
                                            </p:tgtEl>
                                            <p:attrNameLst>
                                              <p:attrName>style.visibility</p:attrName>
                                            </p:attrNameLst>
                                          </p:cBhvr>
                                          <p:to>
                                            <p:strVal val="visible"/>
                                          </p:to>
                                        </p:set>
                                        <p:anim calcmode="lin" valueType="num" p14:bounceEnd="67000">
                                          <p:cBhvr additive="base">
                                            <p:cTn id="24" dur="2000" fill="hold"/>
                                            <p:tgtEl>
                                              <p:spTgt spid="280"/>
                                            </p:tgtEl>
                                            <p:attrNameLst>
                                              <p:attrName>ppt_x</p:attrName>
                                            </p:attrNameLst>
                                          </p:cBhvr>
                                          <p:tavLst>
                                            <p:tav tm="0">
                                              <p:val>
                                                <p:strVal val="0-#ppt_w/2"/>
                                              </p:val>
                                            </p:tav>
                                            <p:tav tm="100000">
                                              <p:val>
                                                <p:strVal val="#ppt_x"/>
                                              </p:val>
                                            </p:tav>
                                          </p:tavLst>
                                        </p:anim>
                                        <p:anim calcmode="lin" valueType="num" p14:bounceEnd="67000">
                                          <p:cBhvr additive="base">
                                            <p:cTn id="25" dur="2000" fill="hold"/>
                                            <p:tgtEl>
                                              <p:spTgt spid="280"/>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9" presetClass="entr" presetSubtype="0" decel="100000" fill="hold" nodeType="afterEffect">
                                      <p:stCondLst>
                                        <p:cond delay="0"/>
                                      </p:stCondLst>
                                      <p:childTnLst>
                                        <p:set>
                                          <p:cBhvr>
                                            <p:cTn id="28" dur="1" fill="hold">
                                              <p:stCondLst>
                                                <p:cond delay="0"/>
                                              </p:stCondLst>
                                            </p:cTn>
                                            <p:tgtEl>
                                              <p:spTgt spid="264"/>
                                            </p:tgtEl>
                                            <p:attrNameLst>
                                              <p:attrName>style.visibility</p:attrName>
                                            </p:attrNameLst>
                                          </p:cBhvr>
                                          <p:to>
                                            <p:strVal val="visible"/>
                                          </p:to>
                                        </p:set>
                                        <p:anim calcmode="lin" valueType="num">
                                          <p:cBhvr>
                                            <p:cTn id="29" dur="1000" fill="hold"/>
                                            <p:tgtEl>
                                              <p:spTgt spid="264"/>
                                            </p:tgtEl>
                                            <p:attrNameLst>
                                              <p:attrName>ppt_w</p:attrName>
                                            </p:attrNameLst>
                                          </p:cBhvr>
                                          <p:tavLst>
                                            <p:tav tm="0">
                                              <p:val>
                                                <p:fltVal val="0"/>
                                              </p:val>
                                            </p:tav>
                                            <p:tav tm="100000">
                                              <p:val>
                                                <p:strVal val="#ppt_w"/>
                                              </p:val>
                                            </p:tav>
                                          </p:tavLst>
                                        </p:anim>
                                        <p:anim calcmode="lin" valueType="num">
                                          <p:cBhvr>
                                            <p:cTn id="30" dur="1000" fill="hold"/>
                                            <p:tgtEl>
                                              <p:spTgt spid="264"/>
                                            </p:tgtEl>
                                            <p:attrNameLst>
                                              <p:attrName>ppt_h</p:attrName>
                                            </p:attrNameLst>
                                          </p:cBhvr>
                                          <p:tavLst>
                                            <p:tav tm="0">
                                              <p:val>
                                                <p:fltVal val="0"/>
                                              </p:val>
                                            </p:tav>
                                            <p:tav tm="100000">
                                              <p:val>
                                                <p:strVal val="#ppt_h"/>
                                              </p:val>
                                            </p:tav>
                                          </p:tavLst>
                                        </p:anim>
                                        <p:anim calcmode="lin" valueType="num">
                                          <p:cBhvr>
                                            <p:cTn id="31" dur="1000" fill="hold"/>
                                            <p:tgtEl>
                                              <p:spTgt spid="264"/>
                                            </p:tgtEl>
                                            <p:attrNameLst>
                                              <p:attrName>style.rotation</p:attrName>
                                            </p:attrNameLst>
                                          </p:cBhvr>
                                          <p:tavLst>
                                            <p:tav tm="0">
                                              <p:val>
                                                <p:fltVal val="360"/>
                                              </p:val>
                                            </p:tav>
                                            <p:tav tm="100000">
                                              <p:val>
                                                <p:fltVal val="0"/>
                                              </p:val>
                                            </p:tav>
                                          </p:tavLst>
                                        </p:anim>
                                        <p:animEffect transition="in" filter="fade">
                                          <p:cBhvr>
                                            <p:cTn id="32" dur="1000"/>
                                            <p:tgtEl>
                                              <p:spTgt spid="264"/>
                                            </p:tgtEl>
                                          </p:cBhvr>
                                        </p:animEffect>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260"/>
                                            </p:tgtEl>
                                            <p:attrNameLst>
                                              <p:attrName>style.visibility</p:attrName>
                                            </p:attrNameLst>
                                          </p:cBhvr>
                                          <p:to>
                                            <p:strVal val="visible"/>
                                          </p:to>
                                        </p:set>
                                        <p:anim calcmode="lin" valueType="num">
                                          <p:cBhvr additive="base">
                                            <p:cTn id="35" dur="500" fill="hold"/>
                                            <p:tgtEl>
                                              <p:spTgt spid="260"/>
                                            </p:tgtEl>
                                            <p:attrNameLst>
                                              <p:attrName>ppt_x</p:attrName>
                                            </p:attrNameLst>
                                          </p:cBhvr>
                                          <p:tavLst>
                                            <p:tav tm="0">
                                              <p:val>
                                                <p:strVal val="1+#ppt_w/2"/>
                                              </p:val>
                                            </p:tav>
                                            <p:tav tm="100000">
                                              <p:val>
                                                <p:strVal val="#ppt_x"/>
                                              </p:val>
                                            </p:tav>
                                          </p:tavLst>
                                        </p:anim>
                                        <p:anim calcmode="lin" valueType="num">
                                          <p:cBhvr additive="base">
                                            <p:cTn id="36" dur="500" fill="hold"/>
                                            <p:tgtEl>
                                              <p:spTgt spid="260"/>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49" presetClass="entr" presetSubtype="0" decel="100000" fill="hold" nodeType="afterEffect">
                                      <p:stCondLst>
                                        <p:cond delay="0"/>
                                      </p:stCondLst>
                                      <p:childTnLst>
                                        <p:set>
                                          <p:cBhvr>
                                            <p:cTn id="39" dur="1" fill="hold">
                                              <p:stCondLst>
                                                <p:cond delay="0"/>
                                              </p:stCondLst>
                                            </p:cTn>
                                            <p:tgtEl>
                                              <p:spTgt spid="267"/>
                                            </p:tgtEl>
                                            <p:attrNameLst>
                                              <p:attrName>style.visibility</p:attrName>
                                            </p:attrNameLst>
                                          </p:cBhvr>
                                          <p:to>
                                            <p:strVal val="visible"/>
                                          </p:to>
                                        </p:set>
                                        <p:anim calcmode="lin" valueType="num">
                                          <p:cBhvr>
                                            <p:cTn id="40" dur="1000" fill="hold"/>
                                            <p:tgtEl>
                                              <p:spTgt spid="267"/>
                                            </p:tgtEl>
                                            <p:attrNameLst>
                                              <p:attrName>ppt_w</p:attrName>
                                            </p:attrNameLst>
                                          </p:cBhvr>
                                          <p:tavLst>
                                            <p:tav tm="0">
                                              <p:val>
                                                <p:fltVal val="0"/>
                                              </p:val>
                                            </p:tav>
                                            <p:tav tm="100000">
                                              <p:val>
                                                <p:strVal val="#ppt_w"/>
                                              </p:val>
                                            </p:tav>
                                          </p:tavLst>
                                        </p:anim>
                                        <p:anim calcmode="lin" valueType="num">
                                          <p:cBhvr>
                                            <p:cTn id="41" dur="1000" fill="hold"/>
                                            <p:tgtEl>
                                              <p:spTgt spid="267"/>
                                            </p:tgtEl>
                                            <p:attrNameLst>
                                              <p:attrName>ppt_h</p:attrName>
                                            </p:attrNameLst>
                                          </p:cBhvr>
                                          <p:tavLst>
                                            <p:tav tm="0">
                                              <p:val>
                                                <p:fltVal val="0"/>
                                              </p:val>
                                            </p:tav>
                                            <p:tav tm="100000">
                                              <p:val>
                                                <p:strVal val="#ppt_h"/>
                                              </p:val>
                                            </p:tav>
                                          </p:tavLst>
                                        </p:anim>
                                        <p:anim calcmode="lin" valueType="num">
                                          <p:cBhvr>
                                            <p:cTn id="42" dur="1000" fill="hold"/>
                                            <p:tgtEl>
                                              <p:spTgt spid="267"/>
                                            </p:tgtEl>
                                            <p:attrNameLst>
                                              <p:attrName>style.rotation</p:attrName>
                                            </p:attrNameLst>
                                          </p:cBhvr>
                                          <p:tavLst>
                                            <p:tav tm="0">
                                              <p:val>
                                                <p:fltVal val="360"/>
                                              </p:val>
                                            </p:tav>
                                            <p:tav tm="100000">
                                              <p:val>
                                                <p:fltVal val="0"/>
                                              </p:val>
                                            </p:tav>
                                          </p:tavLst>
                                        </p:anim>
                                        <p:animEffect transition="in" filter="fade">
                                          <p:cBhvr>
                                            <p:cTn id="43" dur="1000"/>
                                            <p:tgtEl>
                                              <p:spTgt spid="267"/>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61"/>
                                            </p:tgtEl>
                                            <p:attrNameLst>
                                              <p:attrName>style.visibility</p:attrName>
                                            </p:attrNameLst>
                                          </p:cBhvr>
                                          <p:to>
                                            <p:strVal val="visible"/>
                                          </p:to>
                                        </p:set>
                                        <p:anim calcmode="lin" valueType="num">
                                          <p:cBhvr additive="base">
                                            <p:cTn id="46" dur="500" fill="hold"/>
                                            <p:tgtEl>
                                              <p:spTgt spid="261"/>
                                            </p:tgtEl>
                                            <p:attrNameLst>
                                              <p:attrName>ppt_x</p:attrName>
                                            </p:attrNameLst>
                                          </p:cBhvr>
                                          <p:tavLst>
                                            <p:tav tm="0">
                                              <p:val>
                                                <p:strVal val="1+#ppt_w/2"/>
                                              </p:val>
                                            </p:tav>
                                            <p:tav tm="100000">
                                              <p:val>
                                                <p:strVal val="#ppt_x"/>
                                              </p:val>
                                            </p:tav>
                                          </p:tavLst>
                                        </p:anim>
                                        <p:anim calcmode="lin" valueType="num">
                                          <p:cBhvr additive="base">
                                            <p:cTn id="47" dur="500" fill="hold"/>
                                            <p:tgtEl>
                                              <p:spTgt spid="261"/>
                                            </p:tgtEl>
                                            <p:attrNameLst>
                                              <p:attrName>ppt_y</p:attrName>
                                            </p:attrNameLst>
                                          </p:cBhvr>
                                          <p:tavLst>
                                            <p:tav tm="0">
                                              <p:val>
                                                <p:strVal val="#ppt_y"/>
                                              </p:val>
                                            </p:tav>
                                            <p:tav tm="100000">
                                              <p:val>
                                                <p:strVal val="#ppt_y"/>
                                              </p:val>
                                            </p:tav>
                                          </p:tavLst>
                                        </p:anim>
                                      </p:childTnLst>
                                    </p:cTn>
                                  </p:par>
                                </p:childTnLst>
                              </p:cTn>
                            </p:par>
                            <p:par>
                              <p:cTn id="48" fill="hold">
                                <p:stCondLst>
                                  <p:cond delay="7500"/>
                                </p:stCondLst>
                                <p:childTnLst>
                                  <p:par>
                                    <p:cTn id="49" presetID="49" presetClass="entr" presetSubtype="0" decel="100000" fill="hold" nodeType="afterEffect">
                                      <p:stCondLst>
                                        <p:cond delay="0"/>
                                      </p:stCondLst>
                                      <p:childTnLst>
                                        <p:set>
                                          <p:cBhvr>
                                            <p:cTn id="50" dur="1" fill="hold">
                                              <p:stCondLst>
                                                <p:cond delay="0"/>
                                              </p:stCondLst>
                                            </p:cTn>
                                            <p:tgtEl>
                                              <p:spTgt spid="270"/>
                                            </p:tgtEl>
                                            <p:attrNameLst>
                                              <p:attrName>style.visibility</p:attrName>
                                            </p:attrNameLst>
                                          </p:cBhvr>
                                          <p:to>
                                            <p:strVal val="visible"/>
                                          </p:to>
                                        </p:set>
                                        <p:anim calcmode="lin" valueType="num">
                                          <p:cBhvr>
                                            <p:cTn id="51" dur="1000" fill="hold"/>
                                            <p:tgtEl>
                                              <p:spTgt spid="270"/>
                                            </p:tgtEl>
                                            <p:attrNameLst>
                                              <p:attrName>ppt_w</p:attrName>
                                            </p:attrNameLst>
                                          </p:cBhvr>
                                          <p:tavLst>
                                            <p:tav tm="0">
                                              <p:val>
                                                <p:fltVal val="0"/>
                                              </p:val>
                                            </p:tav>
                                            <p:tav tm="100000">
                                              <p:val>
                                                <p:strVal val="#ppt_w"/>
                                              </p:val>
                                            </p:tav>
                                          </p:tavLst>
                                        </p:anim>
                                        <p:anim calcmode="lin" valueType="num">
                                          <p:cBhvr>
                                            <p:cTn id="52" dur="1000" fill="hold"/>
                                            <p:tgtEl>
                                              <p:spTgt spid="270"/>
                                            </p:tgtEl>
                                            <p:attrNameLst>
                                              <p:attrName>ppt_h</p:attrName>
                                            </p:attrNameLst>
                                          </p:cBhvr>
                                          <p:tavLst>
                                            <p:tav tm="0">
                                              <p:val>
                                                <p:fltVal val="0"/>
                                              </p:val>
                                            </p:tav>
                                            <p:tav tm="100000">
                                              <p:val>
                                                <p:strVal val="#ppt_h"/>
                                              </p:val>
                                            </p:tav>
                                          </p:tavLst>
                                        </p:anim>
                                        <p:anim calcmode="lin" valueType="num">
                                          <p:cBhvr>
                                            <p:cTn id="53" dur="1000" fill="hold"/>
                                            <p:tgtEl>
                                              <p:spTgt spid="270"/>
                                            </p:tgtEl>
                                            <p:attrNameLst>
                                              <p:attrName>style.rotation</p:attrName>
                                            </p:attrNameLst>
                                          </p:cBhvr>
                                          <p:tavLst>
                                            <p:tav tm="0">
                                              <p:val>
                                                <p:fltVal val="360"/>
                                              </p:val>
                                            </p:tav>
                                            <p:tav tm="100000">
                                              <p:val>
                                                <p:fltVal val="0"/>
                                              </p:val>
                                            </p:tav>
                                          </p:tavLst>
                                        </p:anim>
                                        <p:animEffect transition="in" filter="fade">
                                          <p:cBhvr>
                                            <p:cTn id="54" dur="1000"/>
                                            <p:tgtEl>
                                              <p:spTgt spid="270"/>
                                            </p:tgtEl>
                                          </p:cBhvr>
                                        </p:animEffect>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62"/>
                                            </p:tgtEl>
                                            <p:attrNameLst>
                                              <p:attrName>style.visibility</p:attrName>
                                            </p:attrNameLst>
                                          </p:cBhvr>
                                          <p:to>
                                            <p:strVal val="visible"/>
                                          </p:to>
                                        </p:set>
                                        <p:anim calcmode="lin" valueType="num">
                                          <p:cBhvr additive="base">
                                            <p:cTn id="57" dur="500" fill="hold"/>
                                            <p:tgtEl>
                                              <p:spTgt spid="262"/>
                                            </p:tgtEl>
                                            <p:attrNameLst>
                                              <p:attrName>ppt_x</p:attrName>
                                            </p:attrNameLst>
                                          </p:cBhvr>
                                          <p:tavLst>
                                            <p:tav tm="0">
                                              <p:val>
                                                <p:strVal val="1+#ppt_w/2"/>
                                              </p:val>
                                            </p:tav>
                                            <p:tav tm="100000">
                                              <p:val>
                                                <p:strVal val="#ppt_x"/>
                                              </p:val>
                                            </p:tav>
                                          </p:tavLst>
                                        </p:anim>
                                        <p:anim calcmode="lin" valueType="num">
                                          <p:cBhvr additive="base">
                                            <p:cTn id="58" dur="500" fill="hold"/>
                                            <p:tgtEl>
                                              <p:spTgt spid="262"/>
                                            </p:tgtEl>
                                            <p:attrNameLst>
                                              <p:attrName>ppt_y</p:attrName>
                                            </p:attrNameLst>
                                          </p:cBhvr>
                                          <p:tavLst>
                                            <p:tav tm="0">
                                              <p:val>
                                                <p:strVal val="#ppt_y"/>
                                              </p:val>
                                            </p:tav>
                                            <p:tav tm="100000">
                                              <p:val>
                                                <p:strVal val="#ppt_y"/>
                                              </p:val>
                                            </p:tav>
                                          </p:tavLst>
                                        </p:anim>
                                      </p:childTnLst>
                                    </p:cTn>
                                  </p:par>
                                </p:childTnLst>
                              </p:cTn>
                            </p:par>
                            <p:par>
                              <p:cTn id="59" fill="hold">
                                <p:stCondLst>
                                  <p:cond delay="8500"/>
                                </p:stCondLst>
                                <p:childTnLst>
                                  <p:par>
                                    <p:cTn id="60" presetID="49" presetClass="entr" presetSubtype="0" decel="100000" fill="hold" nodeType="afterEffect">
                                      <p:stCondLst>
                                        <p:cond delay="0"/>
                                      </p:stCondLst>
                                      <p:childTnLst>
                                        <p:set>
                                          <p:cBhvr>
                                            <p:cTn id="61" dur="1" fill="hold">
                                              <p:stCondLst>
                                                <p:cond delay="0"/>
                                              </p:stCondLst>
                                            </p:cTn>
                                            <p:tgtEl>
                                              <p:spTgt spid="273"/>
                                            </p:tgtEl>
                                            <p:attrNameLst>
                                              <p:attrName>style.visibility</p:attrName>
                                            </p:attrNameLst>
                                          </p:cBhvr>
                                          <p:to>
                                            <p:strVal val="visible"/>
                                          </p:to>
                                        </p:set>
                                        <p:anim calcmode="lin" valueType="num">
                                          <p:cBhvr>
                                            <p:cTn id="62" dur="1000" fill="hold"/>
                                            <p:tgtEl>
                                              <p:spTgt spid="273"/>
                                            </p:tgtEl>
                                            <p:attrNameLst>
                                              <p:attrName>ppt_w</p:attrName>
                                            </p:attrNameLst>
                                          </p:cBhvr>
                                          <p:tavLst>
                                            <p:tav tm="0">
                                              <p:val>
                                                <p:fltVal val="0"/>
                                              </p:val>
                                            </p:tav>
                                            <p:tav tm="100000">
                                              <p:val>
                                                <p:strVal val="#ppt_w"/>
                                              </p:val>
                                            </p:tav>
                                          </p:tavLst>
                                        </p:anim>
                                        <p:anim calcmode="lin" valueType="num">
                                          <p:cBhvr>
                                            <p:cTn id="63" dur="1000" fill="hold"/>
                                            <p:tgtEl>
                                              <p:spTgt spid="273"/>
                                            </p:tgtEl>
                                            <p:attrNameLst>
                                              <p:attrName>ppt_h</p:attrName>
                                            </p:attrNameLst>
                                          </p:cBhvr>
                                          <p:tavLst>
                                            <p:tav tm="0">
                                              <p:val>
                                                <p:fltVal val="0"/>
                                              </p:val>
                                            </p:tav>
                                            <p:tav tm="100000">
                                              <p:val>
                                                <p:strVal val="#ppt_h"/>
                                              </p:val>
                                            </p:tav>
                                          </p:tavLst>
                                        </p:anim>
                                        <p:anim calcmode="lin" valueType="num">
                                          <p:cBhvr>
                                            <p:cTn id="64" dur="1000" fill="hold"/>
                                            <p:tgtEl>
                                              <p:spTgt spid="273"/>
                                            </p:tgtEl>
                                            <p:attrNameLst>
                                              <p:attrName>style.rotation</p:attrName>
                                            </p:attrNameLst>
                                          </p:cBhvr>
                                          <p:tavLst>
                                            <p:tav tm="0">
                                              <p:val>
                                                <p:fltVal val="360"/>
                                              </p:val>
                                            </p:tav>
                                            <p:tav tm="100000">
                                              <p:val>
                                                <p:fltVal val="0"/>
                                              </p:val>
                                            </p:tav>
                                          </p:tavLst>
                                        </p:anim>
                                        <p:animEffect transition="in" filter="fade">
                                          <p:cBhvr>
                                            <p:cTn id="65" dur="1000"/>
                                            <p:tgtEl>
                                              <p:spTgt spid="273"/>
                                            </p:tgtEl>
                                          </p:cBhvr>
                                        </p:animEffect>
                                      </p:childTnLst>
                                    </p:cTn>
                                  </p:par>
                                  <p:par>
                                    <p:cTn id="66" presetID="2" presetClass="entr" presetSubtype="2" fill="hold" grpId="0" nodeType="withEffect">
                                      <p:stCondLst>
                                        <p:cond delay="0"/>
                                      </p:stCondLst>
                                      <p:iterate type="lt">
                                        <p:tmPct val="10000"/>
                                      </p:iterate>
                                      <p:childTnLst>
                                        <p:set>
                                          <p:cBhvr>
                                            <p:cTn id="67" dur="1" fill="hold">
                                              <p:stCondLst>
                                                <p:cond delay="0"/>
                                              </p:stCondLst>
                                            </p:cTn>
                                            <p:tgtEl>
                                              <p:spTgt spid="263"/>
                                            </p:tgtEl>
                                            <p:attrNameLst>
                                              <p:attrName>style.visibility</p:attrName>
                                            </p:attrNameLst>
                                          </p:cBhvr>
                                          <p:to>
                                            <p:strVal val="visible"/>
                                          </p:to>
                                        </p:set>
                                        <p:anim calcmode="lin" valueType="num">
                                          <p:cBhvr additive="base">
                                            <p:cTn id="68" dur="500" fill="hold"/>
                                            <p:tgtEl>
                                              <p:spTgt spid="263"/>
                                            </p:tgtEl>
                                            <p:attrNameLst>
                                              <p:attrName>ppt_x</p:attrName>
                                            </p:attrNameLst>
                                          </p:cBhvr>
                                          <p:tavLst>
                                            <p:tav tm="0">
                                              <p:val>
                                                <p:strVal val="1+#ppt_w/2"/>
                                              </p:val>
                                            </p:tav>
                                            <p:tav tm="100000">
                                              <p:val>
                                                <p:strVal val="#ppt_x"/>
                                              </p:val>
                                            </p:tav>
                                          </p:tavLst>
                                        </p:anim>
                                        <p:anim calcmode="lin" valueType="num">
                                          <p:cBhvr additive="base">
                                            <p:cTn id="69" dur="500" fill="hold"/>
                                            <p:tgtEl>
                                              <p:spTgt spid="263"/>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600"/>
                                      </p:stCondLst>
                                      <p:childTnLst>
                                        <p:set>
                                          <p:cBhvr>
                                            <p:cTn id="71" dur="1" fill="hold">
                                              <p:stCondLst>
                                                <p:cond delay="0"/>
                                              </p:stCondLst>
                                            </p:cTn>
                                            <p:tgtEl>
                                              <p:spTgt spid="276"/>
                                            </p:tgtEl>
                                            <p:attrNameLst>
                                              <p:attrName>style.visibility</p:attrName>
                                            </p:attrNameLst>
                                          </p:cBhvr>
                                          <p:to>
                                            <p:strVal val="visible"/>
                                          </p:to>
                                        </p:set>
                                        <p:anim calcmode="lin" valueType="num">
                                          <p:cBhvr additive="base">
                                            <p:cTn id="72" dur="1400" fill="hold"/>
                                            <p:tgtEl>
                                              <p:spTgt spid="276"/>
                                            </p:tgtEl>
                                            <p:attrNameLst>
                                              <p:attrName>ppt_x</p:attrName>
                                            </p:attrNameLst>
                                          </p:cBhvr>
                                          <p:tavLst>
                                            <p:tav tm="0">
                                              <p:val>
                                                <p:strVal val="1+#ppt_w/2"/>
                                              </p:val>
                                            </p:tav>
                                            <p:tav tm="100000">
                                              <p:val>
                                                <p:strVal val="#ppt_x"/>
                                              </p:val>
                                            </p:tav>
                                          </p:tavLst>
                                        </p:anim>
                                        <p:anim calcmode="lin" valueType="num">
                                          <p:cBhvr additive="base">
                                            <p:cTn id="73" dur="1400" fill="hold"/>
                                            <p:tgtEl>
                                              <p:spTgt spid="276"/>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600"/>
                                      </p:stCondLst>
                                      <p:childTnLst>
                                        <p:set>
                                          <p:cBhvr>
                                            <p:cTn id="75" dur="1" fill="hold">
                                              <p:stCondLst>
                                                <p:cond delay="0"/>
                                              </p:stCondLst>
                                            </p:cTn>
                                            <p:tgtEl>
                                              <p:spTgt spid="277"/>
                                            </p:tgtEl>
                                            <p:attrNameLst>
                                              <p:attrName>style.visibility</p:attrName>
                                            </p:attrNameLst>
                                          </p:cBhvr>
                                          <p:to>
                                            <p:strVal val="visible"/>
                                          </p:to>
                                        </p:set>
                                        <p:anim calcmode="lin" valueType="num">
                                          <p:cBhvr additive="base">
                                            <p:cTn id="76" dur="1400" fill="hold"/>
                                            <p:tgtEl>
                                              <p:spTgt spid="277"/>
                                            </p:tgtEl>
                                            <p:attrNameLst>
                                              <p:attrName>ppt_x</p:attrName>
                                            </p:attrNameLst>
                                          </p:cBhvr>
                                          <p:tavLst>
                                            <p:tav tm="0">
                                              <p:val>
                                                <p:strVal val="1+#ppt_w/2"/>
                                              </p:val>
                                            </p:tav>
                                            <p:tav tm="100000">
                                              <p:val>
                                                <p:strVal val="#ppt_x"/>
                                              </p:val>
                                            </p:tav>
                                          </p:tavLst>
                                        </p:anim>
                                        <p:anim calcmode="lin" valueType="num">
                                          <p:cBhvr additive="base">
                                            <p:cTn id="77" dur="1400" fill="hold"/>
                                            <p:tgtEl>
                                              <p:spTgt spid="277"/>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600"/>
                                      </p:stCondLst>
                                      <p:childTnLst>
                                        <p:set>
                                          <p:cBhvr>
                                            <p:cTn id="79" dur="1" fill="hold">
                                              <p:stCondLst>
                                                <p:cond delay="0"/>
                                              </p:stCondLst>
                                            </p:cTn>
                                            <p:tgtEl>
                                              <p:spTgt spid="278"/>
                                            </p:tgtEl>
                                            <p:attrNameLst>
                                              <p:attrName>style.visibility</p:attrName>
                                            </p:attrNameLst>
                                          </p:cBhvr>
                                          <p:to>
                                            <p:strVal val="visible"/>
                                          </p:to>
                                        </p:set>
                                        <p:anim calcmode="lin" valueType="num">
                                          <p:cBhvr additive="base">
                                            <p:cTn id="80" dur="1400" fill="hold"/>
                                            <p:tgtEl>
                                              <p:spTgt spid="278"/>
                                            </p:tgtEl>
                                            <p:attrNameLst>
                                              <p:attrName>ppt_x</p:attrName>
                                            </p:attrNameLst>
                                          </p:cBhvr>
                                          <p:tavLst>
                                            <p:tav tm="0">
                                              <p:val>
                                                <p:strVal val="1+#ppt_w/2"/>
                                              </p:val>
                                            </p:tav>
                                            <p:tav tm="100000">
                                              <p:val>
                                                <p:strVal val="#ppt_x"/>
                                              </p:val>
                                            </p:tav>
                                          </p:tavLst>
                                        </p:anim>
                                        <p:anim calcmode="lin" valueType="num">
                                          <p:cBhvr additive="base">
                                            <p:cTn id="81" dur="1400" fill="hold"/>
                                            <p:tgtEl>
                                              <p:spTgt spid="278"/>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600"/>
                                      </p:stCondLst>
                                      <p:childTnLst>
                                        <p:set>
                                          <p:cBhvr>
                                            <p:cTn id="83" dur="1" fill="hold">
                                              <p:stCondLst>
                                                <p:cond delay="0"/>
                                              </p:stCondLst>
                                            </p:cTn>
                                            <p:tgtEl>
                                              <p:spTgt spid="279"/>
                                            </p:tgtEl>
                                            <p:attrNameLst>
                                              <p:attrName>style.visibility</p:attrName>
                                            </p:attrNameLst>
                                          </p:cBhvr>
                                          <p:to>
                                            <p:strVal val="visible"/>
                                          </p:to>
                                        </p:set>
                                        <p:anim calcmode="lin" valueType="num">
                                          <p:cBhvr additive="base">
                                            <p:cTn id="84" dur="1400" fill="hold"/>
                                            <p:tgtEl>
                                              <p:spTgt spid="279"/>
                                            </p:tgtEl>
                                            <p:attrNameLst>
                                              <p:attrName>ppt_x</p:attrName>
                                            </p:attrNameLst>
                                          </p:cBhvr>
                                          <p:tavLst>
                                            <p:tav tm="0">
                                              <p:val>
                                                <p:strVal val="1+#ppt_w/2"/>
                                              </p:val>
                                            </p:tav>
                                            <p:tav tm="100000">
                                              <p:val>
                                                <p:strVal val="#ppt_x"/>
                                              </p:val>
                                            </p:tav>
                                          </p:tavLst>
                                        </p:anim>
                                        <p:anim calcmode="lin" valueType="num">
                                          <p:cBhvr additive="base">
                                            <p:cTn id="85" dur="1400" fill="hold"/>
                                            <p:tgtEl>
                                              <p:spTgt spid="279"/>
                                            </p:tgtEl>
                                            <p:attrNameLst>
                                              <p:attrName>ppt_y</p:attrName>
                                            </p:attrNameLst>
                                          </p:cBhvr>
                                          <p:tavLst>
                                            <p:tav tm="0">
                                              <p:val>
                                                <p:strVal val="#ppt_y"/>
                                              </p:val>
                                            </p:tav>
                                            <p:tav tm="100000">
                                              <p:val>
                                                <p:strVal val="#ppt_y"/>
                                              </p:val>
                                            </p:tav>
                                          </p:tavLst>
                                        </p:anim>
                                      </p:childTnLst>
                                    </p:cTn>
                                  </p:par>
                                </p:childTnLst>
                              </p:cTn>
                            </p:par>
                            <p:par>
                              <p:cTn id="86" fill="hold">
                                <p:stCondLst>
                                  <p:cond delay="10500"/>
                                </p:stCondLst>
                                <p:childTnLst>
                                  <p:par>
                                    <p:cTn id="87" presetID="52" presetClass="entr" presetSubtype="0" fill="hold" nodeType="afterEffect">
                                      <p:stCondLst>
                                        <p:cond delay="0"/>
                                      </p:stCondLst>
                                      <p:childTnLst>
                                        <p:set>
                                          <p:cBhvr>
                                            <p:cTn id="88" dur="1" fill="hold">
                                              <p:stCondLst>
                                                <p:cond delay="0"/>
                                              </p:stCondLst>
                                            </p:cTn>
                                            <p:tgtEl>
                                              <p:spTgt spid="281"/>
                                            </p:tgtEl>
                                            <p:attrNameLst>
                                              <p:attrName>style.visibility</p:attrName>
                                            </p:attrNameLst>
                                          </p:cBhvr>
                                          <p:to>
                                            <p:strVal val="visible"/>
                                          </p:to>
                                        </p:set>
                                        <p:animScale>
                                          <p:cBhvr>
                                            <p:cTn id="89"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81"/>
                                            </p:tgtEl>
                                            <p:attrNameLst>
                                              <p:attrName>ppt_x</p:attrName>
                                              <p:attrName>ppt_y</p:attrName>
                                            </p:attrNameLst>
                                          </p:cBhvr>
                                        </p:animMotion>
                                        <p:animEffect transition="in" filter="fade">
                                          <p:cBhvr>
                                            <p:cTn id="91" dur="1000"/>
                                            <p:tgtEl>
                                              <p:spTgt spid="281"/>
                                            </p:tgtEl>
                                          </p:cBhvr>
                                        </p:animEffect>
                                      </p:childTnLst>
                                    </p:cTn>
                                  </p:par>
                                  <p:par>
                                    <p:cTn id="92" presetID="52" presetClass="entr" presetSubtype="0" fill="hold" nodeType="withEffect">
                                      <p:stCondLst>
                                        <p:cond delay="300"/>
                                      </p:stCondLst>
                                      <p:childTnLst>
                                        <p:set>
                                          <p:cBhvr>
                                            <p:cTn id="93" dur="1" fill="hold">
                                              <p:stCondLst>
                                                <p:cond delay="0"/>
                                              </p:stCondLst>
                                            </p:cTn>
                                            <p:tgtEl>
                                              <p:spTgt spid="282"/>
                                            </p:tgtEl>
                                            <p:attrNameLst>
                                              <p:attrName>style.visibility</p:attrName>
                                            </p:attrNameLst>
                                          </p:cBhvr>
                                          <p:to>
                                            <p:strVal val="visible"/>
                                          </p:to>
                                        </p:set>
                                        <p:animScale>
                                          <p:cBhvr>
                                            <p:cTn id="94" dur="1000" decel="50000" fill="hold">
                                              <p:stCondLst>
                                                <p:cond delay="0"/>
                                              </p:stCondLst>
                                            </p:cTn>
                                            <p:tgtEl>
                                              <p:spTgt spid="2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82"/>
                                            </p:tgtEl>
                                            <p:attrNameLst>
                                              <p:attrName>ppt_x</p:attrName>
                                              <p:attrName>ppt_y</p:attrName>
                                            </p:attrNameLst>
                                          </p:cBhvr>
                                        </p:animMotion>
                                        <p:animEffect transition="in" filter="fade">
                                          <p:cBhvr>
                                            <p:cTn id="96"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97" grpId="0"/>
          <p:bldP spid="258" grpId="0" animBg="1"/>
          <p:bldP spid="259" grpId="0" animBg="1"/>
          <p:bldP spid="260" grpId="0"/>
          <p:bldP spid="261" grpId="0"/>
          <p:bldP spid="262" grpId="0"/>
          <p:bldP spid="263" grpId="0"/>
          <p:bldP spid="276" grpId="0"/>
          <p:bldP spid="277" grpId="0"/>
          <p:bldP spid="278" grpId="0"/>
          <p:bldP spid="2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wipe(left)">
                                          <p:cBhvr>
                                            <p:cTn id="17" dur="1500"/>
                                            <p:tgtEl>
                                              <p:spTgt spid="25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wipe(right)">
                                          <p:cBhvr>
                                            <p:cTn id="20" dur="1500"/>
                                            <p:tgtEl>
                                              <p:spTgt spid="258"/>
                                            </p:tgtEl>
                                          </p:cBhvr>
                                        </p:animEffect>
                                      </p:childTnLst>
                                    </p:cTn>
                                  </p:par>
                                </p:childTnLst>
                              </p:cTn>
                            </p:par>
                            <p:par>
                              <p:cTn id="21" fill="hold">
                                <p:stCondLst>
                                  <p:cond delay="4000"/>
                                </p:stCondLst>
                                <p:childTnLst>
                                  <p:par>
                                    <p:cTn id="22" presetID="2" presetClass="entr" presetSubtype="8" fill="hold" grpId="0" nodeType="afterEffect">
                                      <p:stCondLst>
                                        <p:cond delay="0"/>
                                      </p:stCondLst>
                                      <p:childTnLst>
                                        <p:set>
                                          <p:cBhvr>
                                            <p:cTn id="23" dur="1" fill="hold">
                                              <p:stCondLst>
                                                <p:cond delay="0"/>
                                              </p:stCondLst>
                                            </p:cTn>
                                            <p:tgtEl>
                                              <p:spTgt spid="280"/>
                                            </p:tgtEl>
                                            <p:attrNameLst>
                                              <p:attrName>style.visibility</p:attrName>
                                            </p:attrNameLst>
                                          </p:cBhvr>
                                          <p:to>
                                            <p:strVal val="visible"/>
                                          </p:to>
                                        </p:set>
                                        <p:anim calcmode="lin" valueType="num">
                                          <p:cBhvr additive="base">
                                            <p:cTn id="24" dur="2000" fill="hold"/>
                                            <p:tgtEl>
                                              <p:spTgt spid="280"/>
                                            </p:tgtEl>
                                            <p:attrNameLst>
                                              <p:attrName>ppt_x</p:attrName>
                                            </p:attrNameLst>
                                          </p:cBhvr>
                                          <p:tavLst>
                                            <p:tav tm="0">
                                              <p:val>
                                                <p:strVal val="0-#ppt_w/2"/>
                                              </p:val>
                                            </p:tav>
                                            <p:tav tm="100000">
                                              <p:val>
                                                <p:strVal val="#ppt_x"/>
                                              </p:val>
                                            </p:tav>
                                          </p:tavLst>
                                        </p:anim>
                                        <p:anim calcmode="lin" valueType="num">
                                          <p:cBhvr additive="base">
                                            <p:cTn id="25" dur="2000" fill="hold"/>
                                            <p:tgtEl>
                                              <p:spTgt spid="280"/>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9" presetClass="entr" presetSubtype="0" decel="100000" fill="hold" nodeType="afterEffect">
                                      <p:stCondLst>
                                        <p:cond delay="0"/>
                                      </p:stCondLst>
                                      <p:childTnLst>
                                        <p:set>
                                          <p:cBhvr>
                                            <p:cTn id="28" dur="1" fill="hold">
                                              <p:stCondLst>
                                                <p:cond delay="0"/>
                                              </p:stCondLst>
                                            </p:cTn>
                                            <p:tgtEl>
                                              <p:spTgt spid="264"/>
                                            </p:tgtEl>
                                            <p:attrNameLst>
                                              <p:attrName>style.visibility</p:attrName>
                                            </p:attrNameLst>
                                          </p:cBhvr>
                                          <p:to>
                                            <p:strVal val="visible"/>
                                          </p:to>
                                        </p:set>
                                        <p:anim calcmode="lin" valueType="num">
                                          <p:cBhvr>
                                            <p:cTn id="29" dur="1000" fill="hold"/>
                                            <p:tgtEl>
                                              <p:spTgt spid="264"/>
                                            </p:tgtEl>
                                            <p:attrNameLst>
                                              <p:attrName>ppt_w</p:attrName>
                                            </p:attrNameLst>
                                          </p:cBhvr>
                                          <p:tavLst>
                                            <p:tav tm="0">
                                              <p:val>
                                                <p:fltVal val="0"/>
                                              </p:val>
                                            </p:tav>
                                            <p:tav tm="100000">
                                              <p:val>
                                                <p:strVal val="#ppt_w"/>
                                              </p:val>
                                            </p:tav>
                                          </p:tavLst>
                                        </p:anim>
                                        <p:anim calcmode="lin" valueType="num">
                                          <p:cBhvr>
                                            <p:cTn id="30" dur="1000" fill="hold"/>
                                            <p:tgtEl>
                                              <p:spTgt spid="264"/>
                                            </p:tgtEl>
                                            <p:attrNameLst>
                                              <p:attrName>ppt_h</p:attrName>
                                            </p:attrNameLst>
                                          </p:cBhvr>
                                          <p:tavLst>
                                            <p:tav tm="0">
                                              <p:val>
                                                <p:fltVal val="0"/>
                                              </p:val>
                                            </p:tav>
                                            <p:tav tm="100000">
                                              <p:val>
                                                <p:strVal val="#ppt_h"/>
                                              </p:val>
                                            </p:tav>
                                          </p:tavLst>
                                        </p:anim>
                                        <p:anim calcmode="lin" valueType="num">
                                          <p:cBhvr>
                                            <p:cTn id="31" dur="1000" fill="hold"/>
                                            <p:tgtEl>
                                              <p:spTgt spid="264"/>
                                            </p:tgtEl>
                                            <p:attrNameLst>
                                              <p:attrName>style.rotation</p:attrName>
                                            </p:attrNameLst>
                                          </p:cBhvr>
                                          <p:tavLst>
                                            <p:tav tm="0">
                                              <p:val>
                                                <p:fltVal val="360"/>
                                              </p:val>
                                            </p:tav>
                                            <p:tav tm="100000">
                                              <p:val>
                                                <p:fltVal val="0"/>
                                              </p:val>
                                            </p:tav>
                                          </p:tavLst>
                                        </p:anim>
                                        <p:animEffect transition="in" filter="fade">
                                          <p:cBhvr>
                                            <p:cTn id="32" dur="1000"/>
                                            <p:tgtEl>
                                              <p:spTgt spid="264"/>
                                            </p:tgtEl>
                                          </p:cBhvr>
                                        </p:animEffect>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260"/>
                                            </p:tgtEl>
                                            <p:attrNameLst>
                                              <p:attrName>style.visibility</p:attrName>
                                            </p:attrNameLst>
                                          </p:cBhvr>
                                          <p:to>
                                            <p:strVal val="visible"/>
                                          </p:to>
                                        </p:set>
                                        <p:anim calcmode="lin" valueType="num">
                                          <p:cBhvr additive="base">
                                            <p:cTn id="35" dur="500" fill="hold"/>
                                            <p:tgtEl>
                                              <p:spTgt spid="260"/>
                                            </p:tgtEl>
                                            <p:attrNameLst>
                                              <p:attrName>ppt_x</p:attrName>
                                            </p:attrNameLst>
                                          </p:cBhvr>
                                          <p:tavLst>
                                            <p:tav tm="0">
                                              <p:val>
                                                <p:strVal val="1+#ppt_w/2"/>
                                              </p:val>
                                            </p:tav>
                                            <p:tav tm="100000">
                                              <p:val>
                                                <p:strVal val="#ppt_x"/>
                                              </p:val>
                                            </p:tav>
                                          </p:tavLst>
                                        </p:anim>
                                        <p:anim calcmode="lin" valueType="num">
                                          <p:cBhvr additive="base">
                                            <p:cTn id="36" dur="500" fill="hold"/>
                                            <p:tgtEl>
                                              <p:spTgt spid="260"/>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49" presetClass="entr" presetSubtype="0" decel="100000" fill="hold" nodeType="afterEffect">
                                      <p:stCondLst>
                                        <p:cond delay="0"/>
                                      </p:stCondLst>
                                      <p:childTnLst>
                                        <p:set>
                                          <p:cBhvr>
                                            <p:cTn id="39" dur="1" fill="hold">
                                              <p:stCondLst>
                                                <p:cond delay="0"/>
                                              </p:stCondLst>
                                            </p:cTn>
                                            <p:tgtEl>
                                              <p:spTgt spid="267"/>
                                            </p:tgtEl>
                                            <p:attrNameLst>
                                              <p:attrName>style.visibility</p:attrName>
                                            </p:attrNameLst>
                                          </p:cBhvr>
                                          <p:to>
                                            <p:strVal val="visible"/>
                                          </p:to>
                                        </p:set>
                                        <p:anim calcmode="lin" valueType="num">
                                          <p:cBhvr>
                                            <p:cTn id="40" dur="1000" fill="hold"/>
                                            <p:tgtEl>
                                              <p:spTgt spid="267"/>
                                            </p:tgtEl>
                                            <p:attrNameLst>
                                              <p:attrName>ppt_w</p:attrName>
                                            </p:attrNameLst>
                                          </p:cBhvr>
                                          <p:tavLst>
                                            <p:tav tm="0">
                                              <p:val>
                                                <p:fltVal val="0"/>
                                              </p:val>
                                            </p:tav>
                                            <p:tav tm="100000">
                                              <p:val>
                                                <p:strVal val="#ppt_w"/>
                                              </p:val>
                                            </p:tav>
                                          </p:tavLst>
                                        </p:anim>
                                        <p:anim calcmode="lin" valueType="num">
                                          <p:cBhvr>
                                            <p:cTn id="41" dur="1000" fill="hold"/>
                                            <p:tgtEl>
                                              <p:spTgt spid="267"/>
                                            </p:tgtEl>
                                            <p:attrNameLst>
                                              <p:attrName>ppt_h</p:attrName>
                                            </p:attrNameLst>
                                          </p:cBhvr>
                                          <p:tavLst>
                                            <p:tav tm="0">
                                              <p:val>
                                                <p:fltVal val="0"/>
                                              </p:val>
                                            </p:tav>
                                            <p:tav tm="100000">
                                              <p:val>
                                                <p:strVal val="#ppt_h"/>
                                              </p:val>
                                            </p:tav>
                                          </p:tavLst>
                                        </p:anim>
                                        <p:anim calcmode="lin" valueType="num">
                                          <p:cBhvr>
                                            <p:cTn id="42" dur="1000" fill="hold"/>
                                            <p:tgtEl>
                                              <p:spTgt spid="267"/>
                                            </p:tgtEl>
                                            <p:attrNameLst>
                                              <p:attrName>style.rotation</p:attrName>
                                            </p:attrNameLst>
                                          </p:cBhvr>
                                          <p:tavLst>
                                            <p:tav tm="0">
                                              <p:val>
                                                <p:fltVal val="360"/>
                                              </p:val>
                                            </p:tav>
                                            <p:tav tm="100000">
                                              <p:val>
                                                <p:fltVal val="0"/>
                                              </p:val>
                                            </p:tav>
                                          </p:tavLst>
                                        </p:anim>
                                        <p:animEffect transition="in" filter="fade">
                                          <p:cBhvr>
                                            <p:cTn id="43" dur="1000"/>
                                            <p:tgtEl>
                                              <p:spTgt spid="267"/>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61"/>
                                            </p:tgtEl>
                                            <p:attrNameLst>
                                              <p:attrName>style.visibility</p:attrName>
                                            </p:attrNameLst>
                                          </p:cBhvr>
                                          <p:to>
                                            <p:strVal val="visible"/>
                                          </p:to>
                                        </p:set>
                                        <p:anim calcmode="lin" valueType="num">
                                          <p:cBhvr additive="base">
                                            <p:cTn id="46" dur="500" fill="hold"/>
                                            <p:tgtEl>
                                              <p:spTgt spid="261"/>
                                            </p:tgtEl>
                                            <p:attrNameLst>
                                              <p:attrName>ppt_x</p:attrName>
                                            </p:attrNameLst>
                                          </p:cBhvr>
                                          <p:tavLst>
                                            <p:tav tm="0">
                                              <p:val>
                                                <p:strVal val="1+#ppt_w/2"/>
                                              </p:val>
                                            </p:tav>
                                            <p:tav tm="100000">
                                              <p:val>
                                                <p:strVal val="#ppt_x"/>
                                              </p:val>
                                            </p:tav>
                                          </p:tavLst>
                                        </p:anim>
                                        <p:anim calcmode="lin" valueType="num">
                                          <p:cBhvr additive="base">
                                            <p:cTn id="47" dur="500" fill="hold"/>
                                            <p:tgtEl>
                                              <p:spTgt spid="261"/>
                                            </p:tgtEl>
                                            <p:attrNameLst>
                                              <p:attrName>ppt_y</p:attrName>
                                            </p:attrNameLst>
                                          </p:cBhvr>
                                          <p:tavLst>
                                            <p:tav tm="0">
                                              <p:val>
                                                <p:strVal val="#ppt_y"/>
                                              </p:val>
                                            </p:tav>
                                            <p:tav tm="100000">
                                              <p:val>
                                                <p:strVal val="#ppt_y"/>
                                              </p:val>
                                            </p:tav>
                                          </p:tavLst>
                                        </p:anim>
                                      </p:childTnLst>
                                    </p:cTn>
                                  </p:par>
                                </p:childTnLst>
                              </p:cTn>
                            </p:par>
                            <p:par>
                              <p:cTn id="48" fill="hold">
                                <p:stCondLst>
                                  <p:cond delay="7500"/>
                                </p:stCondLst>
                                <p:childTnLst>
                                  <p:par>
                                    <p:cTn id="49" presetID="49" presetClass="entr" presetSubtype="0" decel="100000" fill="hold" nodeType="afterEffect">
                                      <p:stCondLst>
                                        <p:cond delay="0"/>
                                      </p:stCondLst>
                                      <p:childTnLst>
                                        <p:set>
                                          <p:cBhvr>
                                            <p:cTn id="50" dur="1" fill="hold">
                                              <p:stCondLst>
                                                <p:cond delay="0"/>
                                              </p:stCondLst>
                                            </p:cTn>
                                            <p:tgtEl>
                                              <p:spTgt spid="270"/>
                                            </p:tgtEl>
                                            <p:attrNameLst>
                                              <p:attrName>style.visibility</p:attrName>
                                            </p:attrNameLst>
                                          </p:cBhvr>
                                          <p:to>
                                            <p:strVal val="visible"/>
                                          </p:to>
                                        </p:set>
                                        <p:anim calcmode="lin" valueType="num">
                                          <p:cBhvr>
                                            <p:cTn id="51" dur="1000" fill="hold"/>
                                            <p:tgtEl>
                                              <p:spTgt spid="270"/>
                                            </p:tgtEl>
                                            <p:attrNameLst>
                                              <p:attrName>ppt_w</p:attrName>
                                            </p:attrNameLst>
                                          </p:cBhvr>
                                          <p:tavLst>
                                            <p:tav tm="0">
                                              <p:val>
                                                <p:fltVal val="0"/>
                                              </p:val>
                                            </p:tav>
                                            <p:tav tm="100000">
                                              <p:val>
                                                <p:strVal val="#ppt_w"/>
                                              </p:val>
                                            </p:tav>
                                          </p:tavLst>
                                        </p:anim>
                                        <p:anim calcmode="lin" valueType="num">
                                          <p:cBhvr>
                                            <p:cTn id="52" dur="1000" fill="hold"/>
                                            <p:tgtEl>
                                              <p:spTgt spid="270"/>
                                            </p:tgtEl>
                                            <p:attrNameLst>
                                              <p:attrName>ppt_h</p:attrName>
                                            </p:attrNameLst>
                                          </p:cBhvr>
                                          <p:tavLst>
                                            <p:tav tm="0">
                                              <p:val>
                                                <p:fltVal val="0"/>
                                              </p:val>
                                            </p:tav>
                                            <p:tav tm="100000">
                                              <p:val>
                                                <p:strVal val="#ppt_h"/>
                                              </p:val>
                                            </p:tav>
                                          </p:tavLst>
                                        </p:anim>
                                        <p:anim calcmode="lin" valueType="num">
                                          <p:cBhvr>
                                            <p:cTn id="53" dur="1000" fill="hold"/>
                                            <p:tgtEl>
                                              <p:spTgt spid="270"/>
                                            </p:tgtEl>
                                            <p:attrNameLst>
                                              <p:attrName>style.rotation</p:attrName>
                                            </p:attrNameLst>
                                          </p:cBhvr>
                                          <p:tavLst>
                                            <p:tav tm="0">
                                              <p:val>
                                                <p:fltVal val="360"/>
                                              </p:val>
                                            </p:tav>
                                            <p:tav tm="100000">
                                              <p:val>
                                                <p:fltVal val="0"/>
                                              </p:val>
                                            </p:tav>
                                          </p:tavLst>
                                        </p:anim>
                                        <p:animEffect transition="in" filter="fade">
                                          <p:cBhvr>
                                            <p:cTn id="54" dur="1000"/>
                                            <p:tgtEl>
                                              <p:spTgt spid="270"/>
                                            </p:tgtEl>
                                          </p:cBhvr>
                                        </p:animEffect>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62"/>
                                            </p:tgtEl>
                                            <p:attrNameLst>
                                              <p:attrName>style.visibility</p:attrName>
                                            </p:attrNameLst>
                                          </p:cBhvr>
                                          <p:to>
                                            <p:strVal val="visible"/>
                                          </p:to>
                                        </p:set>
                                        <p:anim calcmode="lin" valueType="num">
                                          <p:cBhvr additive="base">
                                            <p:cTn id="57" dur="500" fill="hold"/>
                                            <p:tgtEl>
                                              <p:spTgt spid="262"/>
                                            </p:tgtEl>
                                            <p:attrNameLst>
                                              <p:attrName>ppt_x</p:attrName>
                                            </p:attrNameLst>
                                          </p:cBhvr>
                                          <p:tavLst>
                                            <p:tav tm="0">
                                              <p:val>
                                                <p:strVal val="1+#ppt_w/2"/>
                                              </p:val>
                                            </p:tav>
                                            <p:tav tm="100000">
                                              <p:val>
                                                <p:strVal val="#ppt_x"/>
                                              </p:val>
                                            </p:tav>
                                          </p:tavLst>
                                        </p:anim>
                                        <p:anim calcmode="lin" valueType="num">
                                          <p:cBhvr additive="base">
                                            <p:cTn id="58" dur="500" fill="hold"/>
                                            <p:tgtEl>
                                              <p:spTgt spid="262"/>
                                            </p:tgtEl>
                                            <p:attrNameLst>
                                              <p:attrName>ppt_y</p:attrName>
                                            </p:attrNameLst>
                                          </p:cBhvr>
                                          <p:tavLst>
                                            <p:tav tm="0">
                                              <p:val>
                                                <p:strVal val="#ppt_y"/>
                                              </p:val>
                                            </p:tav>
                                            <p:tav tm="100000">
                                              <p:val>
                                                <p:strVal val="#ppt_y"/>
                                              </p:val>
                                            </p:tav>
                                          </p:tavLst>
                                        </p:anim>
                                      </p:childTnLst>
                                    </p:cTn>
                                  </p:par>
                                </p:childTnLst>
                              </p:cTn>
                            </p:par>
                            <p:par>
                              <p:cTn id="59" fill="hold">
                                <p:stCondLst>
                                  <p:cond delay="8500"/>
                                </p:stCondLst>
                                <p:childTnLst>
                                  <p:par>
                                    <p:cTn id="60" presetID="49" presetClass="entr" presetSubtype="0" decel="100000" fill="hold" nodeType="afterEffect">
                                      <p:stCondLst>
                                        <p:cond delay="0"/>
                                      </p:stCondLst>
                                      <p:childTnLst>
                                        <p:set>
                                          <p:cBhvr>
                                            <p:cTn id="61" dur="1" fill="hold">
                                              <p:stCondLst>
                                                <p:cond delay="0"/>
                                              </p:stCondLst>
                                            </p:cTn>
                                            <p:tgtEl>
                                              <p:spTgt spid="273"/>
                                            </p:tgtEl>
                                            <p:attrNameLst>
                                              <p:attrName>style.visibility</p:attrName>
                                            </p:attrNameLst>
                                          </p:cBhvr>
                                          <p:to>
                                            <p:strVal val="visible"/>
                                          </p:to>
                                        </p:set>
                                        <p:anim calcmode="lin" valueType="num">
                                          <p:cBhvr>
                                            <p:cTn id="62" dur="1000" fill="hold"/>
                                            <p:tgtEl>
                                              <p:spTgt spid="273"/>
                                            </p:tgtEl>
                                            <p:attrNameLst>
                                              <p:attrName>ppt_w</p:attrName>
                                            </p:attrNameLst>
                                          </p:cBhvr>
                                          <p:tavLst>
                                            <p:tav tm="0">
                                              <p:val>
                                                <p:fltVal val="0"/>
                                              </p:val>
                                            </p:tav>
                                            <p:tav tm="100000">
                                              <p:val>
                                                <p:strVal val="#ppt_w"/>
                                              </p:val>
                                            </p:tav>
                                          </p:tavLst>
                                        </p:anim>
                                        <p:anim calcmode="lin" valueType="num">
                                          <p:cBhvr>
                                            <p:cTn id="63" dur="1000" fill="hold"/>
                                            <p:tgtEl>
                                              <p:spTgt spid="273"/>
                                            </p:tgtEl>
                                            <p:attrNameLst>
                                              <p:attrName>ppt_h</p:attrName>
                                            </p:attrNameLst>
                                          </p:cBhvr>
                                          <p:tavLst>
                                            <p:tav tm="0">
                                              <p:val>
                                                <p:fltVal val="0"/>
                                              </p:val>
                                            </p:tav>
                                            <p:tav tm="100000">
                                              <p:val>
                                                <p:strVal val="#ppt_h"/>
                                              </p:val>
                                            </p:tav>
                                          </p:tavLst>
                                        </p:anim>
                                        <p:anim calcmode="lin" valueType="num">
                                          <p:cBhvr>
                                            <p:cTn id="64" dur="1000" fill="hold"/>
                                            <p:tgtEl>
                                              <p:spTgt spid="273"/>
                                            </p:tgtEl>
                                            <p:attrNameLst>
                                              <p:attrName>style.rotation</p:attrName>
                                            </p:attrNameLst>
                                          </p:cBhvr>
                                          <p:tavLst>
                                            <p:tav tm="0">
                                              <p:val>
                                                <p:fltVal val="360"/>
                                              </p:val>
                                            </p:tav>
                                            <p:tav tm="100000">
                                              <p:val>
                                                <p:fltVal val="0"/>
                                              </p:val>
                                            </p:tav>
                                          </p:tavLst>
                                        </p:anim>
                                        <p:animEffect transition="in" filter="fade">
                                          <p:cBhvr>
                                            <p:cTn id="65" dur="1000"/>
                                            <p:tgtEl>
                                              <p:spTgt spid="273"/>
                                            </p:tgtEl>
                                          </p:cBhvr>
                                        </p:animEffect>
                                      </p:childTnLst>
                                    </p:cTn>
                                  </p:par>
                                  <p:par>
                                    <p:cTn id="66" presetID="2" presetClass="entr" presetSubtype="2" fill="hold" grpId="0" nodeType="withEffect">
                                      <p:stCondLst>
                                        <p:cond delay="0"/>
                                      </p:stCondLst>
                                      <p:iterate type="lt">
                                        <p:tmPct val="10000"/>
                                      </p:iterate>
                                      <p:childTnLst>
                                        <p:set>
                                          <p:cBhvr>
                                            <p:cTn id="67" dur="1" fill="hold">
                                              <p:stCondLst>
                                                <p:cond delay="0"/>
                                              </p:stCondLst>
                                            </p:cTn>
                                            <p:tgtEl>
                                              <p:spTgt spid="263"/>
                                            </p:tgtEl>
                                            <p:attrNameLst>
                                              <p:attrName>style.visibility</p:attrName>
                                            </p:attrNameLst>
                                          </p:cBhvr>
                                          <p:to>
                                            <p:strVal val="visible"/>
                                          </p:to>
                                        </p:set>
                                        <p:anim calcmode="lin" valueType="num">
                                          <p:cBhvr additive="base">
                                            <p:cTn id="68" dur="500" fill="hold"/>
                                            <p:tgtEl>
                                              <p:spTgt spid="263"/>
                                            </p:tgtEl>
                                            <p:attrNameLst>
                                              <p:attrName>ppt_x</p:attrName>
                                            </p:attrNameLst>
                                          </p:cBhvr>
                                          <p:tavLst>
                                            <p:tav tm="0">
                                              <p:val>
                                                <p:strVal val="1+#ppt_w/2"/>
                                              </p:val>
                                            </p:tav>
                                            <p:tav tm="100000">
                                              <p:val>
                                                <p:strVal val="#ppt_x"/>
                                              </p:val>
                                            </p:tav>
                                          </p:tavLst>
                                        </p:anim>
                                        <p:anim calcmode="lin" valueType="num">
                                          <p:cBhvr additive="base">
                                            <p:cTn id="69" dur="500" fill="hold"/>
                                            <p:tgtEl>
                                              <p:spTgt spid="263"/>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600"/>
                                      </p:stCondLst>
                                      <p:childTnLst>
                                        <p:set>
                                          <p:cBhvr>
                                            <p:cTn id="71" dur="1" fill="hold">
                                              <p:stCondLst>
                                                <p:cond delay="0"/>
                                              </p:stCondLst>
                                            </p:cTn>
                                            <p:tgtEl>
                                              <p:spTgt spid="276"/>
                                            </p:tgtEl>
                                            <p:attrNameLst>
                                              <p:attrName>style.visibility</p:attrName>
                                            </p:attrNameLst>
                                          </p:cBhvr>
                                          <p:to>
                                            <p:strVal val="visible"/>
                                          </p:to>
                                        </p:set>
                                        <p:anim calcmode="lin" valueType="num">
                                          <p:cBhvr additive="base">
                                            <p:cTn id="72" dur="1400" fill="hold"/>
                                            <p:tgtEl>
                                              <p:spTgt spid="276"/>
                                            </p:tgtEl>
                                            <p:attrNameLst>
                                              <p:attrName>ppt_x</p:attrName>
                                            </p:attrNameLst>
                                          </p:cBhvr>
                                          <p:tavLst>
                                            <p:tav tm="0">
                                              <p:val>
                                                <p:strVal val="1+#ppt_w/2"/>
                                              </p:val>
                                            </p:tav>
                                            <p:tav tm="100000">
                                              <p:val>
                                                <p:strVal val="#ppt_x"/>
                                              </p:val>
                                            </p:tav>
                                          </p:tavLst>
                                        </p:anim>
                                        <p:anim calcmode="lin" valueType="num">
                                          <p:cBhvr additive="base">
                                            <p:cTn id="73" dur="1400" fill="hold"/>
                                            <p:tgtEl>
                                              <p:spTgt spid="276"/>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600"/>
                                      </p:stCondLst>
                                      <p:childTnLst>
                                        <p:set>
                                          <p:cBhvr>
                                            <p:cTn id="75" dur="1" fill="hold">
                                              <p:stCondLst>
                                                <p:cond delay="0"/>
                                              </p:stCondLst>
                                            </p:cTn>
                                            <p:tgtEl>
                                              <p:spTgt spid="277"/>
                                            </p:tgtEl>
                                            <p:attrNameLst>
                                              <p:attrName>style.visibility</p:attrName>
                                            </p:attrNameLst>
                                          </p:cBhvr>
                                          <p:to>
                                            <p:strVal val="visible"/>
                                          </p:to>
                                        </p:set>
                                        <p:anim calcmode="lin" valueType="num">
                                          <p:cBhvr additive="base">
                                            <p:cTn id="76" dur="1400" fill="hold"/>
                                            <p:tgtEl>
                                              <p:spTgt spid="277"/>
                                            </p:tgtEl>
                                            <p:attrNameLst>
                                              <p:attrName>ppt_x</p:attrName>
                                            </p:attrNameLst>
                                          </p:cBhvr>
                                          <p:tavLst>
                                            <p:tav tm="0">
                                              <p:val>
                                                <p:strVal val="1+#ppt_w/2"/>
                                              </p:val>
                                            </p:tav>
                                            <p:tav tm="100000">
                                              <p:val>
                                                <p:strVal val="#ppt_x"/>
                                              </p:val>
                                            </p:tav>
                                          </p:tavLst>
                                        </p:anim>
                                        <p:anim calcmode="lin" valueType="num">
                                          <p:cBhvr additive="base">
                                            <p:cTn id="77" dur="1400" fill="hold"/>
                                            <p:tgtEl>
                                              <p:spTgt spid="277"/>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600"/>
                                      </p:stCondLst>
                                      <p:childTnLst>
                                        <p:set>
                                          <p:cBhvr>
                                            <p:cTn id="79" dur="1" fill="hold">
                                              <p:stCondLst>
                                                <p:cond delay="0"/>
                                              </p:stCondLst>
                                            </p:cTn>
                                            <p:tgtEl>
                                              <p:spTgt spid="278"/>
                                            </p:tgtEl>
                                            <p:attrNameLst>
                                              <p:attrName>style.visibility</p:attrName>
                                            </p:attrNameLst>
                                          </p:cBhvr>
                                          <p:to>
                                            <p:strVal val="visible"/>
                                          </p:to>
                                        </p:set>
                                        <p:anim calcmode="lin" valueType="num">
                                          <p:cBhvr additive="base">
                                            <p:cTn id="80" dur="1400" fill="hold"/>
                                            <p:tgtEl>
                                              <p:spTgt spid="278"/>
                                            </p:tgtEl>
                                            <p:attrNameLst>
                                              <p:attrName>ppt_x</p:attrName>
                                            </p:attrNameLst>
                                          </p:cBhvr>
                                          <p:tavLst>
                                            <p:tav tm="0">
                                              <p:val>
                                                <p:strVal val="1+#ppt_w/2"/>
                                              </p:val>
                                            </p:tav>
                                            <p:tav tm="100000">
                                              <p:val>
                                                <p:strVal val="#ppt_x"/>
                                              </p:val>
                                            </p:tav>
                                          </p:tavLst>
                                        </p:anim>
                                        <p:anim calcmode="lin" valueType="num">
                                          <p:cBhvr additive="base">
                                            <p:cTn id="81" dur="1400" fill="hold"/>
                                            <p:tgtEl>
                                              <p:spTgt spid="278"/>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600"/>
                                      </p:stCondLst>
                                      <p:childTnLst>
                                        <p:set>
                                          <p:cBhvr>
                                            <p:cTn id="83" dur="1" fill="hold">
                                              <p:stCondLst>
                                                <p:cond delay="0"/>
                                              </p:stCondLst>
                                            </p:cTn>
                                            <p:tgtEl>
                                              <p:spTgt spid="279"/>
                                            </p:tgtEl>
                                            <p:attrNameLst>
                                              <p:attrName>style.visibility</p:attrName>
                                            </p:attrNameLst>
                                          </p:cBhvr>
                                          <p:to>
                                            <p:strVal val="visible"/>
                                          </p:to>
                                        </p:set>
                                        <p:anim calcmode="lin" valueType="num">
                                          <p:cBhvr additive="base">
                                            <p:cTn id="84" dur="1400" fill="hold"/>
                                            <p:tgtEl>
                                              <p:spTgt spid="279"/>
                                            </p:tgtEl>
                                            <p:attrNameLst>
                                              <p:attrName>ppt_x</p:attrName>
                                            </p:attrNameLst>
                                          </p:cBhvr>
                                          <p:tavLst>
                                            <p:tav tm="0">
                                              <p:val>
                                                <p:strVal val="1+#ppt_w/2"/>
                                              </p:val>
                                            </p:tav>
                                            <p:tav tm="100000">
                                              <p:val>
                                                <p:strVal val="#ppt_x"/>
                                              </p:val>
                                            </p:tav>
                                          </p:tavLst>
                                        </p:anim>
                                        <p:anim calcmode="lin" valueType="num">
                                          <p:cBhvr additive="base">
                                            <p:cTn id="85" dur="1400" fill="hold"/>
                                            <p:tgtEl>
                                              <p:spTgt spid="279"/>
                                            </p:tgtEl>
                                            <p:attrNameLst>
                                              <p:attrName>ppt_y</p:attrName>
                                            </p:attrNameLst>
                                          </p:cBhvr>
                                          <p:tavLst>
                                            <p:tav tm="0">
                                              <p:val>
                                                <p:strVal val="#ppt_y"/>
                                              </p:val>
                                            </p:tav>
                                            <p:tav tm="100000">
                                              <p:val>
                                                <p:strVal val="#ppt_y"/>
                                              </p:val>
                                            </p:tav>
                                          </p:tavLst>
                                        </p:anim>
                                      </p:childTnLst>
                                    </p:cTn>
                                  </p:par>
                                </p:childTnLst>
                              </p:cTn>
                            </p:par>
                            <p:par>
                              <p:cTn id="86" fill="hold">
                                <p:stCondLst>
                                  <p:cond delay="10500"/>
                                </p:stCondLst>
                                <p:childTnLst>
                                  <p:par>
                                    <p:cTn id="87" presetID="52" presetClass="entr" presetSubtype="0" fill="hold" nodeType="afterEffect">
                                      <p:stCondLst>
                                        <p:cond delay="0"/>
                                      </p:stCondLst>
                                      <p:childTnLst>
                                        <p:set>
                                          <p:cBhvr>
                                            <p:cTn id="88" dur="1" fill="hold">
                                              <p:stCondLst>
                                                <p:cond delay="0"/>
                                              </p:stCondLst>
                                            </p:cTn>
                                            <p:tgtEl>
                                              <p:spTgt spid="281"/>
                                            </p:tgtEl>
                                            <p:attrNameLst>
                                              <p:attrName>style.visibility</p:attrName>
                                            </p:attrNameLst>
                                          </p:cBhvr>
                                          <p:to>
                                            <p:strVal val="visible"/>
                                          </p:to>
                                        </p:set>
                                        <p:animScale>
                                          <p:cBhvr>
                                            <p:cTn id="89"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81"/>
                                            </p:tgtEl>
                                            <p:attrNameLst>
                                              <p:attrName>ppt_x</p:attrName>
                                              <p:attrName>ppt_y</p:attrName>
                                            </p:attrNameLst>
                                          </p:cBhvr>
                                        </p:animMotion>
                                        <p:animEffect transition="in" filter="fade">
                                          <p:cBhvr>
                                            <p:cTn id="91" dur="1000"/>
                                            <p:tgtEl>
                                              <p:spTgt spid="281"/>
                                            </p:tgtEl>
                                          </p:cBhvr>
                                        </p:animEffect>
                                      </p:childTnLst>
                                    </p:cTn>
                                  </p:par>
                                  <p:par>
                                    <p:cTn id="92" presetID="52" presetClass="entr" presetSubtype="0" fill="hold" nodeType="withEffect">
                                      <p:stCondLst>
                                        <p:cond delay="300"/>
                                      </p:stCondLst>
                                      <p:childTnLst>
                                        <p:set>
                                          <p:cBhvr>
                                            <p:cTn id="93" dur="1" fill="hold">
                                              <p:stCondLst>
                                                <p:cond delay="0"/>
                                              </p:stCondLst>
                                            </p:cTn>
                                            <p:tgtEl>
                                              <p:spTgt spid="282"/>
                                            </p:tgtEl>
                                            <p:attrNameLst>
                                              <p:attrName>style.visibility</p:attrName>
                                            </p:attrNameLst>
                                          </p:cBhvr>
                                          <p:to>
                                            <p:strVal val="visible"/>
                                          </p:to>
                                        </p:set>
                                        <p:animScale>
                                          <p:cBhvr>
                                            <p:cTn id="94" dur="1000" decel="50000" fill="hold">
                                              <p:stCondLst>
                                                <p:cond delay="0"/>
                                              </p:stCondLst>
                                            </p:cTn>
                                            <p:tgtEl>
                                              <p:spTgt spid="2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82"/>
                                            </p:tgtEl>
                                            <p:attrNameLst>
                                              <p:attrName>ppt_x</p:attrName>
                                              <p:attrName>ppt_y</p:attrName>
                                            </p:attrNameLst>
                                          </p:cBhvr>
                                        </p:animMotion>
                                        <p:animEffect transition="in" filter="fade">
                                          <p:cBhvr>
                                            <p:cTn id="96"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97" grpId="0"/>
          <p:bldP spid="258" grpId="0" animBg="1"/>
          <p:bldP spid="259" grpId="0" animBg="1"/>
          <p:bldP spid="260" grpId="0"/>
          <p:bldP spid="261" grpId="0"/>
          <p:bldP spid="262" grpId="0"/>
          <p:bldP spid="263" grpId="0"/>
          <p:bldP spid="276" grpId="0"/>
          <p:bldP spid="277" grpId="0"/>
          <p:bldP spid="278" grpId="0"/>
          <p:bldP spid="27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017788" y="900078"/>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21398620">
            <a:off x="5238963" y="471954"/>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3" name="TextBox 54"/>
          <p:cNvSpPr txBox="1"/>
          <p:nvPr/>
        </p:nvSpPr>
        <p:spPr>
          <a:xfrm>
            <a:off x="3286219" y="1330770"/>
            <a:ext cx="1879388" cy="636516"/>
          </a:xfrm>
          <a:prstGeom prst="rect">
            <a:avLst/>
          </a:prstGeom>
          <a:noFill/>
        </p:spPr>
        <p:txBody>
          <a:bodyPr wrap="square" rIns="144000" bIns="36000" numCol="1" spcCol="360000" rtlCol="0">
            <a:spAutoFit/>
          </a:bodyPr>
          <a:lstStyle/>
          <a:p>
            <a:r>
              <a:rPr lang="zh-CN" altLang="en-US" sz="3600" dirty="0">
                <a:solidFill>
                  <a:schemeClr val="bg1">
                    <a:lumMod val="65000"/>
                  </a:schemeClr>
                </a:solidFill>
                <a:latin typeface="微软雅黑" panose="020B0503020204020204" pitchFamily="34" charset="-122"/>
                <a:ea typeface="微软雅黑" panose="020B0503020204020204" pitchFamily="34" charset="-122"/>
              </a:rPr>
              <a:t>结束语</a:t>
            </a:r>
            <a:endParaRPr lang="id-ID" sz="3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5" name="文本框 3"/>
          <p:cNvSpPr txBox="1"/>
          <p:nvPr/>
        </p:nvSpPr>
        <p:spPr>
          <a:xfrm>
            <a:off x="3299732" y="279711"/>
            <a:ext cx="2857230" cy="1200329"/>
          </a:xfrm>
          <a:prstGeom prst="rect">
            <a:avLst/>
          </a:prstGeom>
          <a:noFill/>
          <a:effectLst/>
        </p:spPr>
        <p:txBody>
          <a:bodyPr wrap="square" rtlCol="0">
            <a:spAutoFit/>
          </a:bodyPr>
          <a:lstStyle/>
          <a:p>
            <a:r>
              <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PREFACE</a:t>
            </a:r>
            <a:endParaRPr lang="en-US" altLang="zh-CN" sz="72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280" name="矩形 279"/>
          <p:cNvSpPr/>
          <p:nvPr/>
        </p:nvSpPr>
        <p:spPr>
          <a:xfrm>
            <a:off x="1359160" y="2363215"/>
            <a:ext cx="9623851" cy="3708412"/>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p:cNvSpPr/>
          <p:nvPr/>
        </p:nvSpPr>
        <p:spPr>
          <a:xfrm>
            <a:off x="711089" y="1571127"/>
            <a:ext cx="2160240" cy="4032448"/>
          </a:xfrm>
          <a:prstGeom prst="rect">
            <a:avLst/>
          </a:prstGeom>
          <a:blipFill>
            <a:blip r:embed="rId3">
              <a:extLst>
                <a:ext uri="{BEBA8EAE-BF5A-486C-A8C5-ECC9F3942E4B}">
                  <a14:imgProps xmlns:a14="http://schemas.microsoft.com/office/drawing/2010/main">
                    <a14:imgLayer r:embed="rId4">
                      <a14:imgEffect>
                        <a14:brightnessContrast bright="-24000"/>
                      </a14:imgEffect>
                      <a14:imgEffect>
                        <a14:saturation sat="0"/>
                      </a14:imgEffect>
                    </a14:imgLayer>
                  </a14:imgProps>
                </a:ext>
              </a:extLst>
            </a:blip>
            <a:srcRect/>
            <a:stretch>
              <a:fillRect l="-124981" r="-583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p:cNvSpPr/>
          <p:nvPr/>
        </p:nvSpPr>
        <p:spPr>
          <a:xfrm flipH="1">
            <a:off x="3782524" y="2917212"/>
            <a:ext cx="6365547" cy="1526187"/>
          </a:xfrm>
          <a:prstGeom prst="rect">
            <a:avLst/>
          </a:prstGeom>
        </p:spPr>
        <p:txBody>
          <a:bodyPr wrap="square">
            <a:spAutoFit/>
          </a:bodyPr>
          <a:lstStyle/>
          <a:p>
            <a:pPr>
              <a:lnSpc>
                <a:spcPct val="15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       实干铸就成功，创新引领未来。各位同事、朋友们，发展蓝图已经绘就，路就在前方！我们将以激情昂扬的斗志，稳重而严谨行动，撸起袖子加油干，遵循规律科学干，扑下身子务实干，勾画出心中的蓝图，实现心中梦想。</a:t>
            </a:r>
            <a:endParaRPr lang="zh-CN" altLang="en-US" sz="2400" b="1" dirty="0">
              <a:gradFill flip="none" rotWithShape="1">
                <a:gsLst>
                  <a:gs pos="0">
                    <a:srgbClr val="40CDAC"/>
                  </a:gs>
                  <a:gs pos="100000">
                    <a:srgbClr val="1AB9E6">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grpSp>
        <p:nvGrpSpPr>
          <p:cNvPr id="283" name="Group 5"/>
          <p:cNvGrpSpPr/>
          <p:nvPr/>
        </p:nvGrpSpPr>
        <p:grpSpPr>
          <a:xfrm>
            <a:off x="3951449" y="5248582"/>
            <a:ext cx="379414" cy="354993"/>
            <a:chOff x="6964363" y="2108200"/>
            <a:chExt cx="690562" cy="646113"/>
          </a:xfrm>
          <a:solidFill>
            <a:schemeClr val="bg1">
              <a:lumMod val="65000"/>
            </a:schemeClr>
          </a:solidFill>
        </p:grpSpPr>
        <p:sp>
          <p:nvSpPr>
            <p:cNvPr id="284"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5"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86" name="Group 10"/>
          <p:cNvGrpSpPr/>
          <p:nvPr/>
        </p:nvGrpSpPr>
        <p:grpSpPr>
          <a:xfrm>
            <a:off x="5049451" y="5239397"/>
            <a:ext cx="342158" cy="341371"/>
            <a:chOff x="4594225" y="2119313"/>
            <a:chExt cx="690563" cy="688975"/>
          </a:xfrm>
          <a:solidFill>
            <a:schemeClr val="bg1">
              <a:lumMod val="65000"/>
            </a:schemeClr>
          </a:solidFill>
        </p:grpSpPr>
        <p:sp>
          <p:nvSpPr>
            <p:cNvPr id="287"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8"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89"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90" name="Group 25"/>
          <p:cNvGrpSpPr/>
          <p:nvPr/>
        </p:nvGrpSpPr>
        <p:grpSpPr>
          <a:xfrm>
            <a:off x="7321268" y="5244971"/>
            <a:ext cx="345331" cy="345331"/>
            <a:chOff x="2005013" y="1077913"/>
            <a:chExt cx="688975" cy="688975"/>
          </a:xfrm>
          <a:solidFill>
            <a:schemeClr val="bg1">
              <a:lumMod val="65000"/>
            </a:schemeClr>
          </a:solidFill>
        </p:grpSpPr>
        <p:sp>
          <p:nvSpPr>
            <p:cNvPr id="291"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92"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93" name="Freeform 286"/>
          <p:cNvSpPr>
            <a:spLocks noEditPoints="1"/>
          </p:cNvSpPr>
          <p:nvPr/>
        </p:nvSpPr>
        <p:spPr bwMode="auto">
          <a:xfrm>
            <a:off x="6183697" y="5237311"/>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94" name="Group 32"/>
          <p:cNvGrpSpPr/>
          <p:nvPr/>
        </p:nvGrpSpPr>
        <p:grpSpPr>
          <a:xfrm>
            <a:off x="8446836" y="5248883"/>
            <a:ext cx="399003" cy="324706"/>
            <a:chOff x="5245100" y="5103813"/>
            <a:chExt cx="690563" cy="561975"/>
          </a:xfrm>
          <a:solidFill>
            <a:schemeClr val="bg1">
              <a:lumMod val="65000"/>
            </a:schemeClr>
          </a:solidFill>
        </p:grpSpPr>
        <p:sp>
          <p:nvSpPr>
            <p:cNvPr id="295"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296"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cxnSp>
        <p:nvCxnSpPr>
          <p:cNvPr id="297" name="直接连接符 296"/>
          <p:cNvCxnSpPr/>
          <p:nvPr/>
        </p:nvCxnSpPr>
        <p:spPr>
          <a:xfrm>
            <a:off x="8055905" y="5237311"/>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6903777"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5751649"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671529" y="5243535"/>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01"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410935" y="425509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3063394" y="5714673"/>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685555" y="2577801"/>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100" name="矩形 99"/>
          <p:cNvSpPr/>
          <p:nvPr/>
        </p:nvSpPr>
        <p:spPr>
          <a:xfrm flipH="1">
            <a:off x="3866522" y="4455923"/>
            <a:ext cx="6365547" cy="581057"/>
          </a:xfrm>
          <a:prstGeom prst="rect">
            <a:avLst/>
          </a:prstGeom>
        </p:spPr>
        <p:txBody>
          <a:bodyPr wrap="square">
            <a:spAutoFit/>
          </a:bodyPr>
          <a:lstStyle/>
          <a:p>
            <a:pPr algn="ctr">
              <a:lnSpc>
                <a:spcPct val="150000"/>
              </a:lnSpc>
            </a:pPr>
            <a:r>
              <a:rPr lang="zh-CN" altLang="en-US" sz="2400" b="1" dirty="0">
                <a:solidFill>
                  <a:srgbClr val="40CDAC"/>
                </a:solidFill>
                <a:latin typeface="微软雅黑" panose="020B0503020204020204" pitchFamily="34" charset="-122"/>
                <a:ea typeface="微软雅黑" panose="020B0503020204020204" pitchFamily="34" charset="-122"/>
              </a:rPr>
              <a:t>我们期待您的加入，我们需要您的帮助！</a:t>
            </a:r>
            <a:endParaRPr lang="zh-CN" altLang="en-US" sz="2400" b="1" dirty="0">
              <a:solidFill>
                <a:srgbClr val="40CDA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0-#ppt_w/2"/>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grpId="0" nodeType="afterEffect">
                                      <p:stCondLst>
                                        <p:cond delay="0"/>
                                      </p:stCondLst>
                                      <p:childTnLst>
                                        <p:set>
                                          <p:cBhvr>
                                            <p:cTn id="26" dur="1" fill="hold">
                                              <p:stCondLst>
                                                <p:cond delay="0"/>
                                              </p:stCondLst>
                                            </p:cTn>
                                            <p:tgtEl>
                                              <p:spTgt spid="281"/>
                                            </p:tgtEl>
                                            <p:attrNameLst>
                                              <p:attrName>style.visibility</p:attrName>
                                            </p:attrNameLst>
                                          </p:cBhvr>
                                          <p:to>
                                            <p:strVal val="visible"/>
                                          </p:to>
                                        </p:set>
                                        <p:animEffect transition="in" filter="fade">
                                          <p:cBhvr>
                                            <p:cTn id="27" dur="1000"/>
                                            <p:tgtEl>
                                              <p:spTgt spid="281"/>
                                            </p:tgtEl>
                                          </p:cBhvr>
                                        </p:animEffect>
                                        <p:anim calcmode="lin" valueType="num">
                                          <p:cBhvr>
                                            <p:cTn id="28" dur="1000" fill="hold"/>
                                            <p:tgtEl>
                                              <p:spTgt spid="281"/>
                                            </p:tgtEl>
                                            <p:attrNameLst>
                                              <p:attrName>ppt_x</p:attrName>
                                            </p:attrNameLst>
                                          </p:cBhvr>
                                          <p:tavLst>
                                            <p:tav tm="0">
                                              <p:val>
                                                <p:strVal val="#ppt_x"/>
                                              </p:val>
                                            </p:tav>
                                            <p:tav tm="100000">
                                              <p:val>
                                                <p:strVal val="#ppt_x"/>
                                              </p:val>
                                            </p:tav>
                                          </p:tavLst>
                                        </p:anim>
                                        <p:anim calcmode="lin" valueType="num">
                                          <p:cBhvr>
                                            <p:cTn id="29" dur="1000" fill="hold"/>
                                            <p:tgtEl>
                                              <p:spTgt spid="28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280"/>
                                            </p:tgtEl>
                                            <p:attrNameLst>
                                              <p:attrName>style.visibility</p:attrName>
                                            </p:attrNameLst>
                                          </p:cBhvr>
                                          <p:to>
                                            <p:strVal val="visible"/>
                                          </p:to>
                                        </p:set>
                                        <p:anim calcmode="lin" valueType="num">
                                          <p:cBhvr additive="base">
                                            <p:cTn id="32" dur="1000" fill="hold"/>
                                            <p:tgtEl>
                                              <p:spTgt spid="280"/>
                                            </p:tgtEl>
                                            <p:attrNameLst>
                                              <p:attrName>ppt_x</p:attrName>
                                            </p:attrNameLst>
                                          </p:cBhvr>
                                          <p:tavLst>
                                            <p:tav tm="0">
                                              <p:val>
                                                <p:strVal val="0-#ppt_w/2"/>
                                              </p:val>
                                            </p:tav>
                                            <p:tav tm="100000">
                                              <p:val>
                                                <p:strVal val="#ppt_x"/>
                                              </p:val>
                                            </p:tav>
                                          </p:tavLst>
                                        </p:anim>
                                        <p:anim calcmode="lin" valueType="num">
                                          <p:cBhvr additive="base">
                                            <p:cTn id="33" dur="1000" fill="hold"/>
                                            <p:tgtEl>
                                              <p:spTgt spid="280"/>
                                            </p:tgtEl>
                                            <p:attrNameLst>
                                              <p:attrName>ppt_y</p:attrName>
                                            </p:attrNameLst>
                                          </p:cBhvr>
                                          <p:tavLst>
                                            <p:tav tm="0">
                                              <p:val>
                                                <p:strVal val="#ppt_y"/>
                                              </p:val>
                                            </p:tav>
                                            <p:tav tm="100000">
                                              <p:val>
                                                <p:strVal val="#ppt_y"/>
                                              </p:val>
                                            </p:tav>
                                          </p:tavLst>
                                        </p:anim>
                                      </p:childTnLst>
                                    </p:cTn>
                                  </p:par>
                                </p:childTnLst>
                              </p:cTn>
                            </p:par>
                            <p:par>
                              <p:cTn id="34" fill="hold">
                                <p:stCondLst>
                                  <p:cond delay="28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282"/>
                                            </p:tgtEl>
                                            <p:attrNameLst>
                                              <p:attrName>style.visibility</p:attrName>
                                            </p:attrNameLst>
                                          </p:cBhvr>
                                          <p:to>
                                            <p:strVal val="visible"/>
                                          </p:to>
                                        </p:set>
                                        <p:animEffect transition="in" filter="randombar(horizontal)">
                                          <p:cBhvr>
                                            <p:cTn id="37" dur="300"/>
                                            <p:tgtEl>
                                              <p:spTgt spid="282"/>
                                            </p:tgtEl>
                                          </p:cBhvr>
                                        </p:animEffect>
                                      </p:childTnLst>
                                    </p:cTn>
                                  </p:par>
                                </p:childTnLst>
                              </p:cTn>
                            </p:par>
                            <p:par>
                              <p:cTn id="38" fill="hold">
                                <p:stCondLst>
                                  <p:cond delay="6470"/>
                                </p:stCondLst>
                                <p:childTnLst>
                                  <p:par>
                                    <p:cTn id="39" presetID="2" presetClass="entr" presetSubtype="8" fill="hold" grpId="0" nodeType="afterEffect">
                                      <p:stCondLst>
                                        <p:cond delay="0"/>
                                      </p:stCondLst>
                                      <p:iterate type="lt">
                                        <p:tmPct val="0"/>
                                      </p:iterate>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ppt_x</p:attrName>
                                            </p:attrNameLst>
                                          </p:cBhvr>
                                          <p:tavLst>
                                            <p:tav tm="0">
                                              <p:val>
                                                <p:strVal val="0-#ppt_w/2"/>
                                              </p:val>
                                            </p:tav>
                                            <p:tav tm="100000">
                                              <p:val>
                                                <p:strVal val="#ppt_x"/>
                                              </p:val>
                                            </p:tav>
                                          </p:tavLst>
                                        </p:anim>
                                        <p:anim calcmode="lin" valueType="num">
                                          <p:cBhvr>
                                            <p:cTn id="42" dur="500" fill="hold"/>
                                            <p:tgtEl>
                                              <p:spTgt spid="100"/>
                                            </p:tgtEl>
                                            <p:attrNameLst>
                                              <p:attrName>ppt_y</p:attrName>
                                            </p:attrNameLst>
                                          </p:cBhvr>
                                          <p:tavLst>
                                            <p:tav tm="0">
                                              <p:val>
                                                <p:strVal val="#ppt_y"/>
                                              </p:val>
                                            </p:tav>
                                            <p:tav tm="100000">
                                              <p:val>
                                                <p:strVal val="#ppt_y"/>
                                              </p:val>
                                            </p:tav>
                                          </p:tavLst>
                                        </p:anim>
                                      </p:childTnLst>
                                    </p:cTn>
                                  </p:par>
                                </p:childTnLst>
                              </p:cTn>
                            </p:par>
                            <p:par>
                              <p:cTn id="43" fill="hold">
                                <p:stCondLst>
                                  <p:cond delay="6970"/>
                                </p:stCondLst>
                                <p:childTnLst>
                                  <p:par>
                                    <p:cTn id="44" presetID="26" presetClass="emph" presetSubtype="0" fill="hold" grpId="1" nodeType="afterEffect">
                                      <p:stCondLst>
                                        <p:cond delay="0"/>
                                      </p:stCondLst>
                                      <p:iterate type="lt">
                                        <p:tmPct val="10000"/>
                                      </p:iterate>
                                      <p:childTnLst>
                                        <p:animEffect transition="out" filter="fade">
                                          <p:cBhvr>
                                            <p:cTn id="45" dur="500" tmFilter="0, 0; .2, .5; .8, .5; 1, 0"/>
                                            <p:tgtEl>
                                              <p:spTgt spid="100"/>
                                            </p:tgtEl>
                                          </p:cBhvr>
                                        </p:animEffect>
                                        <p:animScale>
                                          <p:cBhvr>
                                            <p:cTn id="46" dur="250" autoRev="1" fill="hold"/>
                                            <p:tgtEl>
                                              <p:spTgt spid="100"/>
                                            </p:tgtEl>
                                          </p:cBhvr>
                                          <p:by x="105000" y="105000"/>
                                        </p:animScale>
                                      </p:childTnLst>
                                    </p:cTn>
                                  </p:par>
                                  <p:par>
                                    <p:cTn id="47" presetID="10" presetClass="entr" presetSubtype="0" fill="hold" nodeType="withEffect">
                                      <p:stCondLst>
                                        <p:cond delay="500"/>
                                      </p:stCondLst>
                                      <p:childTnLst>
                                        <p:set>
                                          <p:cBhvr>
                                            <p:cTn id="48" dur="1" fill="hold">
                                              <p:stCondLst>
                                                <p:cond delay="0"/>
                                              </p:stCondLst>
                                            </p:cTn>
                                            <p:tgtEl>
                                              <p:spTgt spid="283"/>
                                            </p:tgtEl>
                                            <p:attrNameLst>
                                              <p:attrName>style.visibility</p:attrName>
                                            </p:attrNameLst>
                                          </p:cBhvr>
                                          <p:to>
                                            <p:strVal val="visible"/>
                                          </p:to>
                                        </p:set>
                                        <p:animEffect transition="in" filter="fade">
                                          <p:cBhvr>
                                            <p:cTn id="49" dur="500"/>
                                            <p:tgtEl>
                                              <p:spTgt spid="283"/>
                                            </p:tgtEl>
                                          </p:cBhvr>
                                        </p:animEffect>
                                      </p:childTnLst>
                                    </p:cTn>
                                  </p:par>
                                  <p:par>
                                    <p:cTn id="50" presetID="10" presetClass="entr" presetSubtype="0" fill="hold" nodeType="withEffect">
                                      <p:stCondLst>
                                        <p:cond delay="500"/>
                                      </p:stCondLst>
                                      <p:childTnLst>
                                        <p:set>
                                          <p:cBhvr>
                                            <p:cTn id="51" dur="1" fill="hold">
                                              <p:stCondLst>
                                                <p:cond delay="0"/>
                                              </p:stCondLst>
                                            </p:cTn>
                                            <p:tgtEl>
                                              <p:spTgt spid="286"/>
                                            </p:tgtEl>
                                            <p:attrNameLst>
                                              <p:attrName>style.visibility</p:attrName>
                                            </p:attrNameLst>
                                          </p:cBhvr>
                                          <p:to>
                                            <p:strVal val="visible"/>
                                          </p:to>
                                        </p:set>
                                        <p:animEffect transition="in" filter="fade">
                                          <p:cBhvr>
                                            <p:cTn id="52" dur="500"/>
                                            <p:tgtEl>
                                              <p:spTgt spid="286"/>
                                            </p:tgtEl>
                                          </p:cBhvr>
                                        </p:animEffect>
                                      </p:childTnLst>
                                    </p:cTn>
                                  </p:par>
                                  <p:par>
                                    <p:cTn id="53" presetID="10" presetClass="entr" presetSubtype="0" fill="hold" nodeType="withEffect">
                                      <p:stCondLst>
                                        <p:cond delay="500"/>
                                      </p:stCondLst>
                                      <p:childTnLst>
                                        <p:set>
                                          <p:cBhvr>
                                            <p:cTn id="54" dur="1" fill="hold">
                                              <p:stCondLst>
                                                <p:cond delay="0"/>
                                              </p:stCondLst>
                                            </p:cTn>
                                            <p:tgtEl>
                                              <p:spTgt spid="290"/>
                                            </p:tgtEl>
                                            <p:attrNameLst>
                                              <p:attrName>style.visibility</p:attrName>
                                            </p:attrNameLst>
                                          </p:cBhvr>
                                          <p:to>
                                            <p:strVal val="visible"/>
                                          </p:to>
                                        </p:set>
                                        <p:animEffect transition="in" filter="fade">
                                          <p:cBhvr>
                                            <p:cTn id="55" dur="500"/>
                                            <p:tgtEl>
                                              <p:spTgt spid="29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3"/>
                                            </p:tgtEl>
                                            <p:attrNameLst>
                                              <p:attrName>style.visibility</p:attrName>
                                            </p:attrNameLst>
                                          </p:cBhvr>
                                          <p:to>
                                            <p:strVal val="visible"/>
                                          </p:to>
                                        </p:set>
                                        <p:animEffect transition="in" filter="fade">
                                          <p:cBhvr>
                                            <p:cTn id="58" dur="500"/>
                                            <p:tgtEl>
                                              <p:spTgt spid="293"/>
                                            </p:tgtEl>
                                          </p:cBhvr>
                                        </p:animEffect>
                                      </p:childTnLst>
                                    </p:cTn>
                                  </p:par>
                                  <p:par>
                                    <p:cTn id="59" presetID="10" presetClass="entr" presetSubtype="0" fill="hold" nodeType="withEffect">
                                      <p:stCondLst>
                                        <p:cond delay="500"/>
                                      </p:stCondLst>
                                      <p:childTnLst>
                                        <p:set>
                                          <p:cBhvr>
                                            <p:cTn id="60" dur="1" fill="hold">
                                              <p:stCondLst>
                                                <p:cond delay="0"/>
                                              </p:stCondLst>
                                            </p:cTn>
                                            <p:tgtEl>
                                              <p:spTgt spid="294"/>
                                            </p:tgtEl>
                                            <p:attrNameLst>
                                              <p:attrName>style.visibility</p:attrName>
                                            </p:attrNameLst>
                                          </p:cBhvr>
                                          <p:to>
                                            <p:strVal val="visible"/>
                                          </p:to>
                                        </p:set>
                                        <p:animEffect transition="in" filter="fade">
                                          <p:cBhvr>
                                            <p:cTn id="61" dur="500"/>
                                            <p:tgtEl>
                                              <p:spTgt spid="294"/>
                                            </p:tgtEl>
                                          </p:cBhvr>
                                        </p:animEffect>
                                      </p:childTnLst>
                                    </p:cTn>
                                  </p:par>
                                  <p:par>
                                    <p:cTn id="62" presetID="16" presetClass="entr" presetSubtype="42" fill="hold" nodeType="withEffect">
                                      <p:stCondLst>
                                        <p:cond delay="1000"/>
                                      </p:stCondLst>
                                      <p:childTnLst>
                                        <p:set>
                                          <p:cBhvr>
                                            <p:cTn id="63" dur="1" fill="hold">
                                              <p:stCondLst>
                                                <p:cond delay="0"/>
                                              </p:stCondLst>
                                            </p:cTn>
                                            <p:tgtEl>
                                              <p:spTgt spid="300"/>
                                            </p:tgtEl>
                                            <p:attrNameLst>
                                              <p:attrName>style.visibility</p:attrName>
                                            </p:attrNameLst>
                                          </p:cBhvr>
                                          <p:to>
                                            <p:strVal val="visible"/>
                                          </p:to>
                                        </p:set>
                                        <p:animEffect transition="in" filter="barn(outHorizontal)">
                                          <p:cBhvr>
                                            <p:cTn id="64" dur="500"/>
                                            <p:tgtEl>
                                              <p:spTgt spid="300"/>
                                            </p:tgtEl>
                                          </p:cBhvr>
                                        </p:animEffect>
                                      </p:childTnLst>
                                    </p:cTn>
                                  </p:par>
                                  <p:par>
                                    <p:cTn id="65" presetID="16" presetClass="entr" presetSubtype="42" fill="hold" nodeType="withEffect">
                                      <p:stCondLst>
                                        <p:cond delay="1000"/>
                                      </p:stCondLst>
                                      <p:childTnLst>
                                        <p:set>
                                          <p:cBhvr>
                                            <p:cTn id="66" dur="1" fill="hold">
                                              <p:stCondLst>
                                                <p:cond delay="0"/>
                                              </p:stCondLst>
                                            </p:cTn>
                                            <p:tgtEl>
                                              <p:spTgt spid="299"/>
                                            </p:tgtEl>
                                            <p:attrNameLst>
                                              <p:attrName>style.visibility</p:attrName>
                                            </p:attrNameLst>
                                          </p:cBhvr>
                                          <p:to>
                                            <p:strVal val="visible"/>
                                          </p:to>
                                        </p:set>
                                        <p:animEffect transition="in" filter="barn(outHorizontal)">
                                          <p:cBhvr>
                                            <p:cTn id="67" dur="500"/>
                                            <p:tgtEl>
                                              <p:spTgt spid="299"/>
                                            </p:tgtEl>
                                          </p:cBhvr>
                                        </p:animEffect>
                                      </p:childTnLst>
                                    </p:cTn>
                                  </p:par>
                                  <p:par>
                                    <p:cTn id="68" presetID="16" presetClass="entr" presetSubtype="42" fill="hold" nodeType="withEffect">
                                      <p:stCondLst>
                                        <p:cond delay="1000"/>
                                      </p:stCondLst>
                                      <p:childTnLst>
                                        <p:set>
                                          <p:cBhvr>
                                            <p:cTn id="69" dur="1" fill="hold">
                                              <p:stCondLst>
                                                <p:cond delay="0"/>
                                              </p:stCondLst>
                                            </p:cTn>
                                            <p:tgtEl>
                                              <p:spTgt spid="298"/>
                                            </p:tgtEl>
                                            <p:attrNameLst>
                                              <p:attrName>style.visibility</p:attrName>
                                            </p:attrNameLst>
                                          </p:cBhvr>
                                          <p:to>
                                            <p:strVal val="visible"/>
                                          </p:to>
                                        </p:set>
                                        <p:animEffect transition="in" filter="barn(outHorizontal)">
                                          <p:cBhvr>
                                            <p:cTn id="70" dur="500"/>
                                            <p:tgtEl>
                                              <p:spTgt spid="298"/>
                                            </p:tgtEl>
                                          </p:cBhvr>
                                        </p:animEffect>
                                      </p:childTnLst>
                                    </p:cTn>
                                  </p:par>
                                  <p:par>
                                    <p:cTn id="71" presetID="16" presetClass="entr" presetSubtype="42" fill="hold" nodeType="withEffect">
                                      <p:stCondLst>
                                        <p:cond delay="1000"/>
                                      </p:stCondLst>
                                      <p:childTnLst>
                                        <p:set>
                                          <p:cBhvr>
                                            <p:cTn id="72" dur="1" fill="hold">
                                              <p:stCondLst>
                                                <p:cond delay="0"/>
                                              </p:stCondLst>
                                            </p:cTn>
                                            <p:tgtEl>
                                              <p:spTgt spid="297"/>
                                            </p:tgtEl>
                                            <p:attrNameLst>
                                              <p:attrName>style.visibility</p:attrName>
                                            </p:attrNameLst>
                                          </p:cBhvr>
                                          <p:to>
                                            <p:strVal val="visible"/>
                                          </p:to>
                                        </p:set>
                                        <p:animEffect transition="in" filter="barn(outHorizontal)">
                                          <p:cBhvr>
                                            <p:cTn id="73" dur="500"/>
                                            <p:tgtEl>
                                              <p:spTgt spid="297"/>
                                            </p:tgtEl>
                                          </p:cBhvr>
                                        </p:animEffect>
                                      </p:childTnLst>
                                    </p:cTn>
                                  </p:par>
                                </p:childTnLst>
                              </p:cTn>
                            </p:par>
                            <p:par>
                              <p:cTn id="74" fill="hold">
                                <p:stCondLst>
                                  <p:cond delay="8470"/>
                                </p:stCondLst>
                                <p:childTnLst>
                                  <p:par>
                                    <p:cTn id="75" presetID="52" presetClass="entr" presetSubtype="0" fill="hold" nodeType="afterEffect">
                                      <p:stCondLst>
                                        <p:cond delay="0"/>
                                      </p:stCondLst>
                                      <p:childTnLst>
                                        <p:set>
                                          <p:cBhvr>
                                            <p:cTn id="76" dur="1" fill="hold">
                                              <p:stCondLst>
                                                <p:cond delay="0"/>
                                              </p:stCondLst>
                                            </p:cTn>
                                            <p:tgtEl>
                                              <p:spTgt spid="301"/>
                                            </p:tgtEl>
                                            <p:attrNameLst>
                                              <p:attrName>style.visibility</p:attrName>
                                            </p:attrNameLst>
                                          </p:cBhvr>
                                          <p:to>
                                            <p:strVal val="visible"/>
                                          </p:to>
                                        </p:set>
                                        <p:animScale>
                                          <p:cBhvr>
                                            <p:cTn id="77"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301"/>
                                            </p:tgtEl>
                                            <p:attrNameLst>
                                              <p:attrName>ppt_x</p:attrName>
                                              <p:attrName>ppt_y</p:attrName>
                                            </p:attrNameLst>
                                          </p:cBhvr>
                                        </p:animMotion>
                                        <p:animEffect transition="in" filter="fade">
                                          <p:cBhvr>
                                            <p:cTn id="79" dur="1000"/>
                                            <p:tgtEl>
                                              <p:spTgt spid="301"/>
                                            </p:tgtEl>
                                          </p:cBhvr>
                                        </p:animEffect>
                                      </p:childTnLst>
                                    </p:cTn>
                                  </p:par>
                                  <p:par>
                                    <p:cTn id="80" presetID="52" presetClass="entr" presetSubtype="0" fill="hold" nodeType="withEffect">
                                      <p:stCondLst>
                                        <p:cond delay="200"/>
                                      </p:stCondLst>
                                      <p:childTnLst>
                                        <p:set>
                                          <p:cBhvr>
                                            <p:cTn id="81" dur="1" fill="hold">
                                              <p:stCondLst>
                                                <p:cond delay="0"/>
                                              </p:stCondLst>
                                            </p:cTn>
                                            <p:tgtEl>
                                              <p:spTgt spid="302"/>
                                            </p:tgtEl>
                                            <p:attrNameLst>
                                              <p:attrName>style.visibility</p:attrName>
                                            </p:attrNameLst>
                                          </p:cBhvr>
                                          <p:to>
                                            <p:strVal val="visible"/>
                                          </p:to>
                                        </p:set>
                                        <p:animScale>
                                          <p:cBhvr>
                                            <p:cTn id="82" dur="1000" decel="50000" fill="hold">
                                              <p:stCondLst>
                                                <p:cond delay="0"/>
                                              </p:stCondLst>
                                            </p:cTn>
                                            <p:tgtEl>
                                              <p:spTgt spid="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302"/>
                                            </p:tgtEl>
                                            <p:attrNameLst>
                                              <p:attrName>ppt_x</p:attrName>
                                              <p:attrName>ppt_y</p:attrName>
                                            </p:attrNameLst>
                                          </p:cBhvr>
                                        </p:animMotion>
                                        <p:animEffect transition="in" filter="fade">
                                          <p:cBhvr>
                                            <p:cTn id="84" dur="1000"/>
                                            <p:tgtEl>
                                              <p:spTgt spid="302"/>
                                            </p:tgtEl>
                                          </p:cBhvr>
                                        </p:animEffect>
                                      </p:childTnLst>
                                    </p:cTn>
                                  </p:par>
                                  <p:par>
                                    <p:cTn id="85" presetID="52" presetClass="entr" presetSubtype="0" fill="hold" nodeType="withEffect">
                                      <p:stCondLst>
                                        <p:cond delay="500"/>
                                      </p:stCondLst>
                                      <p:childTnLst>
                                        <p:set>
                                          <p:cBhvr>
                                            <p:cTn id="86" dur="1" fill="hold">
                                              <p:stCondLst>
                                                <p:cond delay="0"/>
                                              </p:stCondLst>
                                            </p:cTn>
                                            <p:tgtEl>
                                              <p:spTgt spid="303"/>
                                            </p:tgtEl>
                                            <p:attrNameLst>
                                              <p:attrName>style.visibility</p:attrName>
                                            </p:attrNameLst>
                                          </p:cBhvr>
                                          <p:to>
                                            <p:strVal val="visible"/>
                                          </p:to>
                                        </p:set>
                                        <p:animScale>
                                          <p:cBhvr>
                                            <p:cTn id="87" dur="1000" decel="50000" fill="hold">
                                              <p:stCondLst>
                                                <p:cond delay="0"/>
                                              </p:stCondLst>
                                            </p:cTn>
                                            <p:tgtEl>
                                              <p:spTgt spid="3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303"/>
                                            </p:tgtEl>
                                            <p:attrNameLst>
                                              <p:attrName>ppt_x</p:attrName>
                                              <p:attrName>ppt_y</p:attrName>
                                            </p:attrNameLst>
                                          </p:cBhvr>
                                        </p:animMotion>
                                        <p:animEffect transition="in" filter="fade">
                                          <p:cBhvr>
                                            <p:cTn id="89"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5" grpId="0"/>
          <p:bldP spid="280" grpId="0" animBg="1"/>
          <p:bldP spid="281" grpId="0" animBg="1"/>
          <p:bldP spid="282" grpId="0"/>
          <p:bldP spid="293" grpId="0" animBg="1"/>
          <p:bldP spid="100" grpId="0"/>
          <p:bldP spid="10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0-#ppt_w/2"/>
                                              </p:val>
                                            </p:tav>
                                            <p:tav tm="100000">
                                              <p:val>
                                                <p:strVal val="#ppt_x"/>
                                              </p:val>
                                            </p:tav>
                                          </p:tavLst>
                                        </p:anim>
                                        <p:anim calcmode="lin" valueType="num">
                                          <p:cBhvr additive="base">
                                            <p:cTn id="13" dur="500" fill="hold"/>
                                            <p:tgtEl>
                                              <p:spTgt spid="178"/>
                                            </p:tgtEl>
                                            <p:attrNameLst>
                                              <p:attrName>ppt_y</p:attrName>
                                            </p:attrNameLst>
                                          </p:cBhvr>
                                          <p:tavLst>
                                            <p:tav tm="0">
                                              <p:val>
                                                <p:strVal val="#ppt_y"/>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42" presetClass="entr" presetSubtype="0" fill="hold" grpId="0" nodeType="afterEffect">
                                      <p:stCondLst>
                                        <p:cond delay="0"/>
                                      </p:stCondLst>
                                      <p:childTnLst>
                                        <p:set>
                                          <p:cBhvr>
                                            <p:cTn id="26" dur="1" fill="hold">
                                              <p:stCondLst>
                                                <p:cond delay="0"/>
                                              </p:stCondLst>
                                            </p:cTn>
                                            <p:tgtEl>
                                              <p:spTgt spid="281"/>
                                            </p:tgtEl>
                                            <p:attrNameLst>
                                              <p:attrName>style.visibility</p:attrName>
                                            </p:attrNameLst>
                                          </p:cBhvr>
                                          <p:to>
                                            <p:strVal val="visible"/>
                                          </p:to>
                                        </p:set>
                                        <p:animEffect transition="in" filter="fade">
                                          <p:cBhvr>
                                            <p:cTn id="27" dur="1000"/>
                                            <p:tgtEl>
                                              <p:spTgt spid="281"/>
                                            </p:tgtEl>
                                          </p:cBhvr>
                                        </p:animEffect>
                                        <p:anim calcmode="lin" valueType="num">
                                          <p:cBhvr>
                                            <p:cTn id="28" dur="1000" fill="hold"/>
                                            <p:tgtEl>
                                              <p:spTgt spid="281"/>
                                            </p:tgtEl>
                                            <p:attrNameLst>
                                              <p:attrName>ppt_x</p:attrName>
                                            </p:attrNameLst>
                                          </p:cBhvr>
                                          <p:tavLst>
                                            <p:tav tm="0">
                                              <p:val>
                                                <p:strVal val="#ppt_x"/>
                                              </p:val>
                                            </p:tav>
                                            <p:tav tm="100000">
                                              <p:val>
                                                <p:strVal val="#ppt_x"/>
                                              </p:val>
                                            </p:tav>
                                          </p:tavLst>
                                        </p:anim>
                                        <p:anim calcmode="lin" valueType="num">
                                          <p:cBhvr>
                                            <p:cTn id="29" dur="1000" fill="hold"/>
                                            <p:tgtEl>
                                              <p:spTgt spid="28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280"/>
                                            </p:tgtEl>
                                            <p:attrNameLst>
                                              <p:attrName>style.visibility</p:attrName>
                                            </p:attrNameLst>
                                          </p:cBhvr>
                                          <p:to>
                                            <p:strVal val="visible"/>
                                          </p:to>
                                        </p:set>
                                        <p:anim calcmode="lin" valueType="num">
                                          <p:cBhvr additive="base">
                                            <p:cTn id="32" dur="1000" fill="hold"/>
                                            <p:tgtEl>
                                              <p:spTgt spid="280"/>
                                            </p:tgtEl>
                                            <p:attrNameLst>
                                              <p:attrName>ppt_x</p:attrName>
                                            </p:attrNameLst>
                                          </p:cBhvr>
                                          <p:tavLst>
                                            <p:tav tm="0">
                                              <p:val>
                                                <p:strVal val="0-#ppt_w/2"/>
                                              </p:val>
                                            </p:tav>
                                            <p:tav tm="100000">
                                              <p:val>
                                                <p:strVal val="#ppt_x"/>
                                              </p:val>
                                            </p:tav>
                                          </p:tavLst>
                                        </p:anim>
                                        <p:anim calcmode="lin" valueType="num">
                                          <p:cBhvr additive="base">
                                            <p:cTn id="33" dur="1000" fill="hold"/>
                                            <p:tgtEl>
                                              <p:spTgt spid="280"/>
                                            </p:tgtEl>
                                            <p:attrNameLst>
                                              <p:attrName>ppt_y</p:attrName>
                                            </p:attrNameLst>
                                          </p:cBhvr>
                                          <p:tavLst>
                                            <p:tav tm="0">
                                              <p:val>
                                                <p:strVal val="#ppt_y"/>
                                              </p:val>
                                            </p:tav>
                                            <p:tav tm="100000">
                                              <p:val>
                                                <p:strVal val="#ppt_y"/>
                                              </p:val>
                                            </p:tav>
                                          </p:tavLst>
                                        </p:anim>
                                      </p:childTnLst>
                                    </p:cTn>
                                  </p:par>
                                </p:childTnLst>
                              </p:cTn>
                            </p:par>
                            <p:par>
                              <p:cTn id="34" fill="hold">
                                <p:stCondLst>
                                  <p:cond delay="28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282"/>
                                            </p:tgtEl>
                                            <p:attrNameLst>
                                              <p:attrName>style.visibility</p:attrName>
                                            </p:attrNameLst>
                                          </p:cBhvr>
                                          <p:to>
                                            <p:strVal val="visible"/>
                                          </p:to>
                                        </p:set>
                                        <p:animEffect transition="in" filter="randombar(horizontal)">
                                          <p:cBhvr>
                                            <p:cTn id="37" dur="300"/>
                                            <p:tgtEl>
                                              <p:spTgt spid="282"/>
                                            </p:tgtEl>
                                          </p:cBhvr>
                                        </p:animEffect>
                                      </p:childTnLst>
                                    </p:cTn>
                                  </p:par>
                                </p:childTnLst>
                              </p:cTn>
                            </p:par>
                            <p:par>
                              <p:cTn id="38" fill="hold">
                                <p:stCondLst>
                                  <p:cond delay="6470"/>
                                </p:stCondLst>
                                <p:childTnLst>
                                  <p:par>
                                    <p:cTn id="39" presetID="2" presetClass="entr" presetSubtype="8" fill="hold" grpId="0" nodeType="afterEffect">
                                      <p:stCondLst>
                                        <p:cond delay="0"/>
                                      </p:stCondLst>
                                      <p:iterate type="lt">
                                        <p:tmPct val="0"/>
                                      </p:iterate>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ppt_x</p:attrName>
                                            </p:attrNameLst>
                                          </p:cBhvr>
                                          <p:tavLst>
                                            <p:tav tm="0">
                                              <p:val>
                                                <p:strVal val="0-#ppt_w/2"/>
                                              </p:val>
                                            </p:tav>
                                            <p:tav tm="100000">
                                              <p:val>
                                                <p:strVal val="#ppt_x"/>
                                              </p:val>
                                            </p:tav>
                                          </p:tavLst>
                                        </p:anim>
                                        <p:anim calcmode="lin" valueType="num">
                                          <p:cBhvr>
                                            <p:cTn id="42" dur="500" fill="hold"/>
                                            <p:tgtEl>
                                              <p:spTgt spid="100"/>
                                            </p:tgtEl>
                                            <p:attrNameLst>
                                              <p:attrName>ppt_y</p:attrName>
                                            </p:attrNameLst>
                                          </p:cBhvr>
                                          <p:tavLst>
                                            <p:tav tm="0">
                                              <p:val>
                                                <p:strVal val="#ppt_y"/>
                                              </p:val>
                                            </p:tav>
                                            <p:tav tm="100000">
                                              <p:val>
                                                <p:strVal val="#ppt_y"/>
                                              </p:val>
                                            </p:tav>
                                          </p:tavLst>
                                        </p:anim>
                                      </p:childTnLst>
                                    </p:cTn>
                                  </p:par>
                                </p:childTnLst>
                              </p:cTn>
                            </p:par>
                            <p:par>
                              <p:cTn id="43" fill="hold">
                                <p:stCondLst>
                                  <p:cond delay="6970"/>
                                </p:stCondLst>
                                <p:childTnLst>
                                  <p:par>
                                    <p:cTn id="44" presetID="26" presetClass="emph" presetSubtype="0" fill="hold" grpId="1" nodeType="afterEffect">
                                      <p:stCondLst>
                                        <p:cond delay="0"/>
                                      </p:stCondLst>
                                      <p:iterate type="lt">
                                        <p:tmPct val="10000"/>
                                      </p:iterate>
                                      <p:childTnLst>
                                        <p:animEffect transition="out" filter="fade">
                                          <p:cBhvr>
                                            <p:cTn id="45" dur="500" tmFilter="0, 0; .2, .5; .8, .5; 1, 0"/>
                                            <p:tgtEl>
                                              <p:spTgt spid="100"/>
                                            </p:tgtEl>
                                          </p:cBhvr>
                                        </p:animEffect>
                                        <p:animScale>
                                          <p:cBhvr>
                                            <p:cTn id="46" dur="250" autoRev="1" fill="hold"/>
                                            <p:tgtEl>
                                              <p:spTgt spid="100"/>
                                            </p:tgtEl>
                                          </p:cBhvr>
                                          <p:by x="105000" y="105000"/>
                                        </p:animScale>
                                      </p:childTnLst>
                                    </p:cTn>
                                  </p:par>
                                  <p:par>
                                    <p:cTn id="47" presetID="10" presetClass="entr" presetSubtype="0" fill="hold" nodeType="withEffect">
                                      <p:stCondLst>
                                        <p:cond delay="500"/>
                                      </p:stCondLst>
                                      <p:childTnLst>
                                        <p:set>
                                          <p:cBhvr>
                                            <p:cTn id="48" dur="1" fill="hold">
                                              <p:stCondLst>
                                                <p:cond delay="0"/>
                                              </p:stCondLst>
                                            </p:cTn>
                                            <p:tgtEl>
                                              <p:spTgt spid="283"/>
                                            </p:tgtEl>
                                            <p:attrNameLst>
                                              <p:attrName>style.visibility</p:attrName>
                                            </p:attrNameLst>
                                          </p:cBhvr>
                                          <p:to>
                                            <p:strVal val="visible"/>
                                          </p:to>
                                        </p:set>
                                        <p:animEffect transition="in" filter="fade">
                                          <p:cBhvr>
                                            <p:cTn id="49" dur="500"/>
                                            <p:tgtEl>
                                              <p:spTgt spid="283"/>
                                            </p:tgtEl>
                                          </p:cBhvr>
                                        </p:animEffect>
                                      </p:childTnLst>
                                    </p:cTn>
                                  </p:par>
                                  <p:par>
                                    <p:cTn id="50" presetID="10" presetClass="entr" presetSubtype="0" fill="hold" nodeType="withEffect">
                                      <p:stCondLst>
                                        <p:cond delay="500"/>
                                      </p:stCondLst>
                                      <p:childTnLst>
                                        <p:set>
                                          <p:cBhvr>
                                            <p:cTn id="51" dur="1" fill="hold">
                                              <p:stCondLst>
                                                <p:cond delay="0"/>
                                              </p:stCondLst>
                                            </p:cTn>
                                            <p:tgtEl>
                                              <p:spTgt spid="286"/>
                                            </p:tgtEl>
                                            <p:attrNameLst>
                                              <p:attrName>style.visibility</p:attrName>
                                            </p:attrNameLst>
                                          </p:cBhvr>
                                          <p:to>
                                            <p:strVal val="visible"/>
                                          </p:to>
                                        </p:set>
                                        <p:animEffect transition="in" filter="fade">
                                          <p:cBhvr>
                                            <p:cTn id="52" dur="500"/>
                                            <p:tgtEl>
                                              <p:spTgt spid="286"/>
                                            </p:tgtEl>
                                          </p:cBhvr>
                                        </p:animEffect>
                                      </p:childTnLst>
                                    </p:cTn>
                                  </p:par>
                                  <p:par>
                                    <p:cTn id="53" presetID="10" presetClass="entr" presetSubtype="0" fill="hold" nodeType="withEffect">
                                      <p:stCondLst>
                                        <p:cond delay="500"/>
                                      </p:stCondLst>
                                      <p:childTnLst>
                                        <p:set>
                                          <p:cBhvr>
                                            <p:cTn id="54" dur="1" fill="hold">
                                              <p:stCondLst>
                                                <p:cond delay="0"/>
                                              </p:stCondLst>
                                            </p:cTn>
                                            <p:tgtEl>
                                              <p:spTgt spid="290"/>
                                            </p:tgtEl>
                                            <p:attrNameLst>
                                              <p:attrName>style.visibility</p:attrName>
                                            </p:attrNameLst>
                                          </p:cBhvr>
                                          <p:to>
                                            <p:strVal val="visible"/>
                                          </p:to>
                                        </p:set>
                                        <p:animEffect transition="in" filter="fade">
                                          <p:cBhvr>
                                            <p:cTn id="55" dur="500"/>
                                            <p:tgtEl>
                                              <p:spTgt spid="29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3"/>
                                            </p:tgtEl>
                                            <p:attrNameLst>
                                              <p:attrName>style.visibility</p:attrName>
                                            </p:attrNameLst>
                                          </p:cBhvr>
                                          <p:to>
                                            <p:strVal val="visible"/>
                                          </p:to>
                                        </p:set>
                                        <p:animEffect transition="in" filter="fade">
                                          <p:cBhvr>
                                            <p:cTn id="58" dur="500"/>
                                            <p:tgtEl>
                                              <p:spTgt spid="293"/>
                                            </p:tgtEl>
                                          </p:cBhvr>
                                        </p:animEffect>
                                      </p:childTnLst>
                                    </p:cTn>
                                  </p:par>
                                  <p:par>
                                    <p:cTn id="59" presetID="10" presetClass="entr" presetSubtype="0" fill="hold" nodeType="withEffect">
                                      <p:stCondLst>
                                        <p:cond delay="500"/>
                                      </p:stCondLst>
                                      <p:childTnLst>
                                        <p:set>
                                          <p:cBhvr>
                                            <p:cTn id="60" dur="1" fill="hold">
                                              <p:stCondLst>
                                                <p:cond delay="0"/>
                                              </p:stCondLst>
                                            </p:cTn>
                                            <p:tgtEl>
                                              <p:spTgt spid="294"/>
                                            </p:tgtEl>
                                            <p:attrNameLst>
                                              <p:attrName>style.visibility</p:attrName>
                                            </p:attrNameLst>
                                          </p:cBhvr>
                                          <p:to>
                                            <p:strVal val="visible"/>
                                          </p:to>
                                        </p:set>
                                        <p:animEffect transition="in" filter="fade">
                                          <p:cBhvr>
                                            <p:cTn id="61" dur="500"/>
                                            <p:tgtEl>
                                              <p:spTgt spid="294"/>
                                            </p:tgtEl>
                                          </p:cBhvr>
                                        </p:animEffect>
                                      </p:childTnLst>
                                    </p:cTn>
                                  </p:par>
                                  <p:par>
                                    <p:cTn id="62" presetID="16" presetClass="entr" presetSubtype="42" fill="hold" nodeType="withEffect">
                                      <p:stCondLst>
                                        <p:cond delay="1000"/>
                                      </p:stCondLst>
                                      <p:childTnLst>
                                        <p:set>
                                          <p:cBhvr>
                                            <p:cTn id="63" dur="1" fill="hold">
                                              <p:stCondLst>
                                                <p:cond delay="0"/>
                                              </p:stCondLst>
                                            </p:cTn>
                                            <p:tgtEl>
                                              <p:spTgt spid="300"/>
                                            </p:tgtEl>
                                            <p:attrNameLst>
                                              <p:attrName>style.visibility</p:attrName>
                                            </p:attrNameLst>
                                          </p:cBhvr>
                                          <p:to>
                                            <p:strVal val="visible"/>
                                          </p:to>
                                        </p:set>
                                        <p:animEffect transition="in" filter="barn(outHorizontal)">
                                          <p:cBhvr>
                                            <p:cTn id="64" dur="500"/>
                                            <p:tgtEl>
                                              <p:spTgt spid="300"/>
                                            </p:tgtEl>
                                          </p:cBhvr>
                                        </p:animEffect>
                                      </p:childTnLst>
                                    </p:cTn>
                                  </p:par>
                                  <p:par>
                                    <p:cTn id="65" presetID="16" presetClass="entr" presetSubtype="42" fill="hold" nodeType="withEffect">
                                      <p:stCondLst>
                                        <p:cond delay="1000"/>
                                      </p:stCondLst>
                                      <p:childTnLst>
                                        <p:set>
                                          <p:cBhvr>
                                            <p:cTn id="66" dur="1" fill="hold">
                                              <p:stCondLst>
                                                <p:cond delay="0"/>
                                              </p:stCondLst>
                                            </p:cTn>
                                            <p:tgtEl>
                                              <p:spTgt spid="299"/>
                                            </p:tgtEl>
                                            <p:attrNameLst>
                                              <p:attrName>style.visibility</p:attrName>
                                            </p:attrNameLst>
                                          </p:cBhvr>
                                          <p:to>
                                            <p:strVal val="visible"/>
                                          </p:to>
                                        </p:set>
                                        <p:animEffect transition="in" filter="barn(outHorizontal)">
                                          <p:cBhvr>
                                            <p:cTn id="67" dur="500"/>
                                            <p:tgtEl>
                                              <p:spTgt spid="299"/>
                                            </p:tgtEl>
                                          </p:cBhvr>
                                        </p:animEffect>
                                      </p:childTnLst>
                                    </p:cTn>
                                  </p:par>
                                  <p:par>
                                    <p:cTn id="68" presetID="16" presetClass="entr" presetSubtype="42" fill="hold" nodeType="withEffect">
                                      <p:stCondLst>
                                        <p:cond delay="1000"/>
                                      </p:stCondLst>
                                      <p:childTnLst>
                                        <p:set>
                                          <p:cBhvr>
                                            <p:cTn id="69" dur="1" fill="hold">
                                              <p:stCondLst>
                                                <p:cond delay="0"/>
                                              </p:stCondLst>
                                            </p:cTn>
                                            <p:tgtEl>
                                              <p:spTgt spid="298"/>
                                            </p:tgtEl>
                                            <p:attrNameLst>
                                              <p:attrName>style.visibility</p:attrName>
                                            </p:attrNameLst>
                                          </p:cBhvr>
                                          <p:to>
                                            <p:strVal val="visible"/>
                                          </p:to>
                                        </p:set>
                                        <p:animEffect transition="in" filter="barn(outHorizontal)">
                                          <p:cBhvr>
                                            <p:cTn id="70" dur="500"/>
                                            <p:tgtEl>
                                              <p:spTgt spid="298"/>
                                            </p:tgtEl>
                                          </p:cBhvr>
                                        </p:animEffect>
                                      </p:childTnLst>
                                    </p:cTn>
                                  </p:par>
                                  <p:par>
                                    <p:cTn id="71" presetID="16" presetClass="entr" presetSubtype="42" fill="hold" nodeType="withEffect">
                                      <p:stCondLst>
                                        <p:cond delay="1000"/>
                                      </p:stCondLst>
                                      <p:childTnLst>
                                        <p:set>
                                          <p:cBhvr>
                                            <p:cTn id="72" dur="1" fill="hold">
                                              <p:stCondLst>
                                                <p:cond delay="0"/>
                                              </p:stCondLst>
                                            </p:cTn>
                                            <p:tgtEl>
                                              <p:spTgt spid="297"/>
                                            </p:tgtEl>
                                            <p:attrNameLst>
                                              <p:attrName>style.visibility</p:attrName>
                                            </p:attrNameLst>
                                          </p:cBhvr>
                                          <p:to>
                                            <p:strVal val="visible"/>
                                          </p:to>
                                        </p:set>
                                        <p:animEffect transition="in" filter="barn(outHorizontal)">
                                          <p:cBhvr>
                                            <p:cTn id="73" dur="500"/>
                                            <p:tgtEl>
                                              <p:spTgt spid="297"/>
                                            </p:tgtEl>
                                          </p:cBhvr>
                                        </p:animEffect>
                                      </p:childTnLst>
                                    </p:cTn>
                                  </p:par>
                                </p:childTnLst>
                              </p:cTn>
                            </p:par>
                            <p:par>
                              <p:cTn id="74" fill="hold">
                                <p:stCondLst>
                                  <p:cond delay="8470"/>
                                </p:stCondLst>
                                <p:childTnLst>
                                  <p:par>
                                    <p:cTn id="75" presetID="52" presetClass="entr" presetSubtype="0" fill="hold" nodeType="afterEffect">
                                      <p:stCondLst>
                                        <p:cond delay="0"/>
                                      </p:stCondLst>
                                      <p:childTnLst>
                                        <p:set>
                                          <p:cBhvr>
                                            <p:cTn id="76" dur="1" fill="hold">
                                              <p:stCondLst>
                                                <p:cond delay="0"/>
                                              </p:stCondLst>
                                            </p:cTn>
                                            <p:tgtEl>
                                              <p:spTgt spid="301"/>
                                            </p:tgtEl>
                                            <p:attrNameLst>
                                              <p:attrName>style.visibility</p:attrName>
                                            </p:attrNameLst>
                                          </p:cBhvr>
                                          <p:to>
                                            <p:strVal val="visible"/>
                                          </p:to>
                                        </p:set>
                                        <p:animScale>
                                          <p:cBhvr>
                                            <p:cTn id="77"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301"/>
                                            </p:tgtEl>
                                            <p:attrNameLst>
                                              <p:attrName>ppt_x</p:attrName>
                                              <p:attrName>ppt_y</p:attrName>
                                            </p:attrNameLst>
                                          </p:cBhvr>
                                        </p:animMotion>
                                        <p:animEffect transition="in" filter="fade">
                                          <p:cBhvr>
                                            <p:cTn id="79" dur="1000"/>
                                            <p:tgtEl>
                                              <p:spTgt spid="301"/>
                                            </p:tgtEl>
                                          </p:cBhvr>
                                        </p:animEffect>
                                      </p:childTnLst>
                                    </p:cTn>
                                  </p:par>
                                  <p:par>
                                    <p:cTn id="80" presetID="52" presetClass="entr" presetSubtype="0" fill="hold" nodeType="withEffect">
                                      <p:stCondLst>
                                        <p:cond delay="200"/>
                                      </p:stCondLst>
                                      <p:childTnLst>
                                        <p:set>
                                          <p:cBhvr>
                                            <p:cTn id="81" dur="1" fill="hold">
                                              <p:stCondLst>
                                                <p:cond delay="0"/>
                                              </p:stCondLst>
                                            </p:cTn>
                                            <p:tgtEl>
                                              <p:spTgt spid="302"/>
                                            </p:tgtEl>
                                            <p:attrNameLst>
                                              <p:attrName>style.visibility</p:attrName>
                                            </p:attrNameLst>
                                          </p:cBhvr>
                                          <p:to>
                                            <p:strVal val="visible"/>
                                          </p:to>
                                        </p:set>
                                        <p:animScale>
                                          <p:cBhvr>
                                            <p:cTn id="82" dur="1000" decel="50000" fill="hold">
                                              <p:stCondLst>
                                                <p:cond delay="0"/>
                                              </p:stCondLst>
                                            </p:cTn>
                                            <p:tgtEl>
                                              <p:spTgt spid="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302"/>
                                            </p:tgtEl>
                                            <p:attrNameLst>
                                              <p:attrName>ppt_x</p:attrName>
                                              <p:attrName>ppt_y</p:attrName>
                                            </p:attrNameLst>
                                          </p:cBhvr>
                                        </p:animMotion>
                                        <p:animEffect transition="in" filter="fade">
                                          <p:cBhvr>
                                            <p:cTn id="84" dur="1000"/>
                                            <p:tgtEl>
                                              <p:spTgt spid="302"/>
                                            </p:tgtEl>
                                          </p:cBhvr>
                                        </p:animEffect>
                                      </p:childTnLst>
                                    </p:cTn>
                                  </p:par>
                                  <p:par>
                                    <p:cTn id="85" presetID="52" presetClass="entr" presetSubtype="0" fill="hold" nodeType="withEffect">
                                      <p:stCondLst>
                                        <p:cond delay="500"/>
                                      </p:stCondLst>
                                      <p:childTnLst>
                                        <p:set>
                                          <p:cBhvr>
                                            <p:cTn id="86" dur="1" fill="hold">
                                              <p:stCondLst>
                                                <p:cond delay="0"/>
                                              </p:stCondLst>
                                            </p:cTn>
                                            <p:tgtEl>
                                              <p:spTgt spid="303"/>
                                            </p:tgtEl>
                                            <p:attrNameLst>
                                              <p:attrName>style.visibility</p:attrName>
                                            </p:attrNameLst>
                                          </p:cBhvr>
                                          <p:to>
                                            <p:strVal val="visible"/>
                                          </p:to>
                                        </p:set>
                                        <p:animScale>
                                          <p:cBhvr>
                                            <p:cTn id="87" dur="1000" decel="50000" fill="hold">
                                              <p:stCondLst>
                                                <p:cond delay="0"/>
                                              </p:stCondLst>
                                            </p:cTn>
                                            <p:tgtEl>
                                              <p:spTgt spid="3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303"/>
                                            </p:tgtEl>
                                            <p:attrNameLst>
                                              <p:attrName>ppt_x</p:attrName>
                                              <p:attrName>ppt_y</p:attrName>
                                            </p:attrNameLst>
                                          </p:cBhvr>
                                        </p:animMotion>
                                        <p:animEffect transition="in" filter="fade">
                                          <p:cBhvr>
                                            <p:cTn id="89"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5" grpId="0"/>
          <p:bldP spid="280" grpId="0" animBg="1"/>
          <p:bldP spid="281" grpId="0" animBg="1"/>
          <p:bldP spid="282" grpId="0"/>
          <p:bldP spid="293" grpId="0" animBg="1"/>
          <p:bldP spid="100" grpId="0"/>
          <p:bldP spid="100"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2"/>
            <a:ext cx="6831016" cy="6694246"/>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920092" y="829731"/>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95173" y="385437"/>
            <a:ext cx="5190546" cy="4183077"/>
            <a:chOff x="1816885" y="160250"/>
            <a:chExt cx="5190546" cy="4183077"/>
          </a:xfrm>
          <a:solidFill>
            <a:schemeClr val="tx1">
              <a:lumMod val="50000"/>
              <a:lumOff val="50000"/>
            </a:schemeClr>
          </a:solidFill>
        </p:grpSpPr>
        <p:grpSp>
          <p:nvGrpSpPr>
            <p:cNvPr id="6" name="组合 5"/>
            <p:cNvGrpSpPr/>
            <p:nvPr/>
          </p:nvGrpSpPr>
          <p:grpSpPr>
            <a:xfrm rot="1500213">
              <a:off x="1816885" y="160250"/>
              <a:ext cx="4835931" cy="4183077"/>
              <a:chOff x="2983829" y="1091787"/>
              <a:chExt cx="4835931" cy="4183077"/>
            </a:xfrm>
            <a:grpFill/>
          </p:grpSpPr>
          <p:sp>
            <p:nvSpPr>
              <p:cNvPr id="8"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5" name="矩形 74"/>
          <p:cNvSpPr/>
          <p:nvPr/>
        </p:nvSpPr>
        <p:spPr>
          <a:xfrm rot="16200000">
            <a:off x="4425792" y="-1161091"/>
            <a:ext cx="3246633" cy="9703631"/>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76" name="Freeform 182"/>
          <p:cNvSpPr/>
          <p:nvPr/>
        </p:nvSpPr>
        <p:spPr bwMode="auto">
          <a:xfrm rot="21368463">
            <a:off x="5534230" y="2366409"/>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184"/>
          <p:cNvSpPr/>
          <p:nvPr/>
        </p:nvSpPr>
        <p:spPr bwMode="auto">
          <a:xfrm rot="21368463">
            <a:off x="6140655" y="2972834"/>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175"/>
          <p:cNvSpPr/>
          <p:nvPr/>
        </p:nvSpPr>
        <p:spPr bwMode="auto">
          <a:xfrm rot="21368463">
            <a:off x="8636748" y="819395"/>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179"/>
          <p:cNvSpPr/>
          <p:nvPr/>
        </p:nvSpPr>
        <p:spPr bwMode="auto">
          <a:xfrm rot="21368463">
            <a:off x="9184382" y="1354385"/>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59"/>
          <p:cNvSpPr/>
          <p:nvPr/>
        </p:nvSpPr>
        <p:spPr bwMode="auto">
          <a:xfrm rot="21368463">
            <a:off x="6792777" y="4348009"/>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60"/>
          <p:cNvSpPr/>
          <p:nvPr/>
        </p:nvSpPr>
        <p:spPr bwMode="auto">
          <a:xfrm rot="21368463">
            <a:off x="7602810" y="4241141"/>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63"/>
          <p:cNvSpPr/>
          <p:nvPr/>
        </p:nvSpPr>
        <p:spPr bwMode="auto">
          <a:xfrm rot="21368463">
            <a:off x="7521120" y="3495852"/>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64"/>
          <p:cNvSpPr/>
          <p:nvPr/>
        </p:nvSpPr>
        <p:spPr bwMode="auto">
          <a:xfrm rot="21368463">
            <a:off x="8914293" y="3248893"/>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65"/>
          <p:cNvSpPr/>
          <p:nvPr/>
        </p:nvSpPr>
        <p:spPr bwMode="auto">
          <a:xfrm rot="21368463">
            <a:off x="9484351" y="3415969"/>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66"/>
          <p:cNvSpPr/>
          <p:nvPr/>
        </p:nvSpPr>
        <p:spPr bwMode="auto">
          <a:xfrm rot="21368463">
            <a:off x="7562752" y="4242705"/>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67"/>
          <p:cNvSpPr/>
          <p:nvPr/>
        </p:nvSpPr>
        <p:spPr bwMode="auto">
          <a:xfrm rot="21368463">
            <a:off x="7608927" y="4302063"/>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68"/>
          <p:cNvSpPr/>
          <p:nvPr/>
        </p:nvSpPr>
        <p:spPr bwMode="auto">
          <a:xfrm rot="21368463">
            <a:off x="7514981" y="3313628"/>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69"/>
          <p:cNvSpPr/>
          <p:nvPr/>
        </p:nvSpPr>
        <p:spPr bwMode="auto">
          <a:xfrm rot="21368463">
            <a:off x="8840933" y="1618576"/>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70"/>
          <p:cNvSpPr/>
          <p:nvPr/>
        </p:nvSpPr>
        <p:spPr bwMode="auto">
          <a:xfrm rot="21368463">
            <a:off x="9512582" y="1561722"/>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79"/>
          <p:cNvSpPr/>
          <p:nvPr/>
        </p:nvSpPr>
        <p:spPr bwMode="auto">
          <a:xfrm rot="21368463">
            <a:off x="9474718" y="1560163"/>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81"/>
          <p:cNvSpPr/>
          <p:nvPr/>
        </p:nvSpPr>
        <p:spPr bwMode="auto">
          <a:xfrm rot="21368463">
            <a:off x="6006128" y="3904610"/>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82"/>
          <p:cNvSpPr/>
          <p:nvPr/>
        </p:nvSpPr>
        <p:spPr bwMode="auto">
          <a:xfrm rot="21368463">
            <a:off x="3439839" y="4042619"/>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84"/>
          <p:cNvSpPr/>
          <p:nvPr/>
        </p:nvSpPr>
        <p:spPr bwMode="auto">
          <a:xfrm rot="21368463">
            <a:off x="4873436" y="3994323"/>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95"/>
          <p:cNvSpPr/>
          <p:nvPr/>
        </p:nvSpPr>
        <p:spPr bwMode="auto">
          <a:xfrm rot="21368463">
            <a:off x="7429811" y="4221311"/>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00"/>
          <p:cNvSpPr/>
          <p:nvPr/>
        </p:nvSpPr>
        <p:spPr bwMode="auto">
          <a:xfrm rot="21368463">
            <a:off x="9326139" y="3359290"/>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01"/>
          <p:cNvSpPr/>
          <p:nvPr/>
        </p:nvSpPr>
        <p:spPr bwMode="auto">
          <a:xfrm rot="21368463">
            <a:off x="8852497" y="3222675"/>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02"/>
          <p:cNvSpPr/>
          <p:nvPr/>
        </p:nvSpPr>
        <p:spPr bwMode="auto">
          <a:xfrm rot="21368463">
            <a:off x="9395025" y="1565129"/>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44"/>
          <p:cNvSpPr/>
          <p:nvPr/>
        </p:nvSpPr>
        <p:spPr bwMode="auto">
          <a:xfrm rot="21368463">
            <a:off x="8690181" y="2027544"/>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145"/>
          <p:cNvSpPr/>
          <p:nvPr/>
        </p:nvSpPr>
        <p:spPr bwMode="auto">
          <a:xfrm rot="21368463">
            <a:off x="8934602" y="2272022"/>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67"/>
          <p:cNvSpPr/>
          <p:nvPr/>
        </p:nvSpPr>
        <p:spPr bwMode="auto">
          <a:xfrm rot="21368463">
            <a:off x="9064831" y="2403782"/>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64"/>
          <p:cNvSpPr/>
          <p:nvPr/>
        </p:nvSpPr>
        <p:spPr bwMode="auto">
          <a:xfrm rot="21368463">
            <a:off x="8144402" y="3365260"/>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46"/>
          <p:cNvSpPr/>
          <p:nvPr/>
        </p:nvSpPr>
        <p:spPr bwMode="auto">
          <a:xfrm rot="21368463">
            <a:off x="8448100" y="3092080"/>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47"/>
          <p:cNvSpPr/>
          <p:nvPr/>
        </p:nvSpPr>
        <p:spPr bwMode="auto">
          <a:xfrm rot="21368463">
            <a:off x="8771895" y="3414291"/>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61"/>
          <p:cNvSpPr/>
          <p:nvPr/>
        </p:nvSpPr>
        <p:spPr bwMode="auto">
          <a:xfrm rot="21368463">
            <a:off x="9356147" y="3998436"/>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49"/>
          <p:cNvSpPr/>
          <p:nvPr/>
        </p:nvSpPr>
        <p:spPr bwMode="auto">
          <a:xfrm rot="21368463">
            <a:off x="7821500" y="4574966"/>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60"/>
          <p:cNvSpPr/>
          <p:nvPr/>
        </p:nvSpPr>
        <p:spPr bwMode="auto">
          <a:xfrm rot="21368463">
            <a:off x="7951676" y="4705194"/>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50"/>
          <p:cNvSpPr/>
          <p:nvPr/>
        </p:nvSpPr>
        <p:spPr bwMode="auto">
          <a:xfrm rot="21368463">
            <a:off x="6226829" y="3711920"/>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51"/>
          <p:cNvSpPr/>
          <p:nvPr/>
        </p:nvSpPr>
        <p:spPr bwMode="auto">
          <a:xfrm rot="21368463">
            <a:off x="6590364" y="4073817"/>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9" name="Freeform 159"/>
          <p:cNvSpPr/>
          <p:nvPr/>
        </p:nvSpPr>
        <p:spPr bwMode="auto">
          <a:xfrm rot="21368463">
            <a:off x="6766577" y="4251617"/>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0" name="Freeform 165"/>
          <p:cNvSpPr/>
          <p:nvPr/>
        </p:nvSpPr>
        <p:spPr bwMode="auto">
          <a:xfrm rot="21368463">
            <a:off x="5805765" y="4534932"/>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5"/>
          <p:cNvSpPr/>
          <p:nvPr/>
        </p:nvSpPr>
        <p:spPr bwMode="auto">
          <a:xfrm rot="21368463">
            <a:off x="8115039" y="4807595"/>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7"/>
          <p:cNvSpPr/>
          <p:nvPr/>
        </p:nvSpPr>
        <p:spPr bwMode="auto">
          <a:xfrm rot="21368463">
            <a:off x="8099004" y="4827014"/>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2"/>
          <p:cNvSpPr/>
          <p:nvPr/>
        </p:nvSpPr>
        <p:spPr bwMode="auto">
          <a:xfrm rot="21368463">
            <a:off x="6615172" y="4439295"/>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3"/>
          <p:cNvSpPr/>
          <p:nvPr/>
        </p:nvSpPr>
        <p:spPr bwMode="auto">
          <a:xfrm rot="21368463">
            <a:off x="5929432" y="4462397"/>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4"/>
          <p:cNvSpPr/>
          <p:nvPr/>
        </p:nvSpPr>
        <p:spPr bwMode="auto">
          <a:xfrm rot="21368463">
            <a:off x="5958383" y="4640730"/>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5"/>
          <p:cNvSpPr/>
          <p:nvPr/>
        </p:nvSpPr>
        <p:spPr bwMode="auto">
          <a:xfrm rot="21368463">
            <a:off x="5953252" y="4663562"/>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6"/>
          <p:cNvSpPr/>
          <p:nvPr/>
        </p:nvSpPr>
        <p:spPr bwMode="auto">
          <a:xfrm rot="21368463">
            <a:off x="6010292" y="5097769"/>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9"/>
          <p:cNvSpPr/>
          <p:nvPr/>
        </p:nvSpPr>
        <p:spPr bwMode="auto">
          <a:xfrm rot="21368463">
            <a:off x="4454021" y="5171269"/>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2"/>
          <p:cNvSpPr/>
          <p:nvPr/>
        </p:nvSpPr>
        <p:spPr bwMode="auto">
          <a:xfrm rot="21368463">
            <a:off x="6973538" y="4407862"/>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3"/>
          <p:cNvSpPr/>
          <p:nvPr/>
        </p:nvSpPr>
        <p:spPr bwMode="auto">
          <a:xfrm rot="21368463">
            <a:off x="6966695" y="4851005"/>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4"/>
          <p:cNvSpPr/>
          <p:nvPr/>
        </p:nvSpPr>
        <p:spPr bwMode="auto">
          <a:xfrm rot="21368463">
            <a:off x="7564528" y="4814858"/>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5"/>
          <p:cNvSpPr/>
          <p:nvPr/>
        </p:nvSpPr>
        <p:spPr bwMode="auto">
          <a:xfrm rot="21368463">
            <a:off x="7537380" y="4086313"/>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26"/>
          <p:cNvSpPr/>
          <p:nvPr/>
        </p:nvSpPr>
        <p:spPr bwMode="auto">
          <a:xfrm rot="21368463">
            <a:off x="8060091" y="4068703"/>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7"/>
          <p:cNvSpPr/>
          <p:nvPr/>
        </p:nvSpPr>
        <p:spPr bwMode="auto">
          <a:xfrm rot="21368463">
            <a:off x="8360447" y="4050028"/>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8"/>
          <p:cNvSpPr/>
          <p:nvPr/>
        </p:nvSpPr>
        <p:spPr bwMode="auto">
          <a:xfrm rot="21368463">
            <a:off x="8345315" y="4019947"/>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9"/>
          <p:cNvSpPr/>
          <p:nvPr/>
        </p:nvSpPr>
        <p:spPr bwMode="auto">
          <a:xfrm rot="21368463">
            <a:off x="8300873" y="3454707"/>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30"/>
          <p:cNvSpPr/>
          <p:nvPr/>
        </p:nvSpPr>
        <p:spPr bwMode="auto">
          <a:xfrm rot="21368463">
            <a:off x="8273366" y="3374790"/>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31"/>
          <p:cNvSpPr/>
          <p:nvPr/>
        </p:nvSpPr>
        <p:spPr bwMode="auto">
          <a:xfrm rot="21368463">
            <a:off x="9096406" y="2545645"/>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32"/>
          <p:cNvSpPr/>
          <p:nvPr/>
        </p:nvSpPr>
        <p:spPr bwMode="auto">
          <a:xfrm rot="21368463">
            <a:off x="9257264" y="2533488"/>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33"/>
          <p:cNvSpPr/>
          <p:nvPr/>
        </p:nvSpPr>
        <p:spPr bwMode="auto">
          <a:xfrm rot="21368463">
            <a:off x="9150882" y="3333997"/>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34"/>
          <p:cNvSpPr/>
          <p:nvPr/>
        </p:nvSpPr>
        <p:spPr bwMode="auto">
          <a:xfrm rot="21368463">
            <a:off x="9487507" y="3430488"/>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35"/>
          <p:cNvSpPr/>
          <p:nvPr/>
        </p:nvSpPr>
        <p:spPr bwMode="auto">
          <a:xfrm rot="21368463">
            <a:off x="9516801" y="4125423"/>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36"/>
          <p:cNvSpPr/>
          <p:nvPr/>
        </p:nvSpPr>
        <p:spPr bwMode="auto">
          <a:xfrm rot="21368463">
            <a:off x="9233061" y="2523072"/>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37"/>
          <p:cNvSpPr/>
          <p:nvPr/>
        </p:nvSpPr>
        <p:spPr bwMode="auto">
          <a:xfrm rot="21368463">
            <a:off x="9214795" y="2495236"/>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9"/>
          <p:cNvSpPr/>
          <p:nvPr/>
        </p:nvSpPr>
        <p:spPr bwMode="auto">
          <a:xfrm rot="21368463">
            <a:off x="8636580" y="4619704"/>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50"/>
          <p:cNvSpPr/>
          <p:nvPr/>
        </p:nvSpPr>
        <p:spPr bwMode="auto">
          <a:xfrm rot="21368463">
            <a:off x="8671998" y="4705824"/>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51"/>
          <p:cNvSpPr/>
          <p:nvPr/>
        </p:nvSpPr>
        <p:spPr bwMode="auto">
          <a:xfrm rot="21368463">
            <a:off x="8872325" y="4172056"/>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52"/>
          <p:cNvSpPr/>
          <p:nvPr/>
        </p:nvSpPr>
        <p:spPr bwMode="auto">
          <a:xfrm rot="21368463">
            <a:off x="8618846" y="4180595"/>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53"/>
          <p:cNvSpPr/>
          <p:nvPr/>
        </p:nvSpPr>
        <p:spPr bwMode="auto">
          <a:xfrm rot="21368463">
            <a:off x="6967172" y="4865144"/>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11"/>
          <p:cNvSpPr/>
          <p:nvPr/>
        </p:nvSpPr>
        <p:spPr bwMode="auto">
          <a:xfrm rot="21368463">
            <a:off x="5904732" y="4635141"/>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12"/>
          <p:cNvSpPr/>
          <p:nvPr/>
        </p:nvSpPr>
        <p:spPr bwMode="auto">
          <a:xfrm rot="21368463">
            <a:off x="5972037" y="5090431"/>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19"/>
          <p:cNvSpPr/>
          <p:nvPr/>
        </p:nvSpPr>
        <p:spPr bwMode="auto">
          <a:xfrm rot="21368463">
            <a:off x="7530132" y="4799865"/>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20"/>
          <p:cNvSpPr/>
          <p:nvPr/>
        </p:nvSpPr>
        <p:spPr bwMode="auto">
          <a:xfrm rot="21368463">
            <a:off x="6879128" y="4361108"/>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21"/>
          <p:cNvSpPr/>
          <p:nvPr/>
        </p:nvSpPr>
        <p:spPr bwMode="auto">
          <a:xfrm rot="21368463">
            <a:off x="8032372" y="4782991"/>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22"/>
          <p:cNvSpPr/>
          <p:nvPr/>
        </p:nvSpPr>
        <p:spPr bwMode="auto">
          <a:xfrm rot="21368463">
            <a:off x="9449389" y="4089152"/>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25"/>
          <p:cNvSpPr/>
          <p:nvPr/>
        </p:nvSpPr>
        <p:spPr bwMode="auto">
          <a:xfrm rot="21368463">
            <a:off x="8853447" y="4663770"/>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26"/>
          <p:cNvSpPr/>
          <p:nvPr/>
        </p:nvSpPr>
        <p:spPr bwMode="auto">
          <a:xfrm rot="21368463">
            <a:off x="8309806" y="4035356"/>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27"/>
          <p:cNvSpPr/>
          <p:nvPr/>
        </p:nvSpPr>
        <p:spPr bwMode="auto">
          <a:xfrm rot="21368463">
            <a:off x="8242618" y="3463854"/>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28"/>
          <p:cNvSpPr/>
          <p:nvPr/>
        </p:nvSpPr>
        <p:spPr bwMode="auto">
          <a:xfrm rot="21368463">
            <a:off x="9087030" y="3314613"/>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29"/>
          <p:cNvSpPr/>
          <p:nvPr/>
        </p:nvSpPr>
        <p:spPr bwMode="auto">
          <a:xfrm rot="21368463">
            <a:off x="9145642" y="2486606"/>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38"/>
          <p:cNvSpPr/>
          <p:nvPr/>
        </p:nvSpPr>
        <p:spPr bwMode="auto">
          <a:xfrm rot="21368463">
            <a:off x="8610378" y="4607491"/>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48"/>
          <p:cNvSpPr/>
          <p:nvPr/>
        </p:nvSpPr>
        <p:spPr bwMode="auto">
          <a:xfrm rot="21368463">
            <a:off x="6377971" y="5039996"/>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156"/>
          <p:cNvSpPr/>
          <p:nvPr/>
        </p:nvSpPr>
        <p:spPr bwMode="auto">
          <a:xfrm rot="21368463">
            <a:off x="6504973" y="5168637"/>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156"/>
          <p:cNvSpPr/>
          <p:nvPr/>
        </p:nvSpPr>
        <p:spPr bwMode="auto">
          <a:xfrm rot="21368463" flipV="1">
            <a:off x="6575872" y="5241916"/>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TextBox 59"/>
          <p:cNvSpPr>
            <a:spLocks noChangeArrowheads="1"/>
          </p:cNvSpPr>
          <p:nvPr/>
        </p:nvSpPr>
        <p:spPr bwMode="auto">
          <a:xfrm flipH="1">
            <a:off x="3276731" y="2689540"/>
            <a:ext cx="56358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800" b="1" spc="600" dirty="0">
                <a:solidFill>
                  <a:schemeClr val="bg1"/>
                </a:solidFill>
                <a:latin typeface="微软雅黑" panose="020B0503020204020204" pitchFamily="34" charset="-122"/>
                <a:ea typeface="微软雅黑" panose="020B0503020204020204" pitchFamily="34" charset="-122"/>
                <a:sym typeface="方正兰亭黑_GBK" pitchFamily="2" charset="-122"/>
              </a:rPr>
              <a:t>感谢聆听</a:t>
            </a:r>
            <a:r>
              <a:rPr lang="en-US" altLang="zh-CN" sz="8800" b="1" spc="600" dirty="0">
                <a:solidFill>
                  <a:schemeClr val="bg1"/>
                </a:solidFill>
                <a:latin typeface="微软雅黑" panose="020B0503020204020204" pitchFamily="34" charset="-122"/>
                <a:ea typeface="微软雅黑" panose="020B0503020204020204" pitchFamily="34" charset="-122"/>
                <a:sym typeface="方正兰亭黑_GBK" pitchFamily="2" charset="-122"/>
              </a:rPr>
              <a:t>!</a:t>
            </a:r>
            <a:endParaRPr lang="zh-CN" altLang="en-US" sz="8800" b="1" spc="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78" name="Group 5"/>
          <p:cNvGrpSpPr/>
          <p:nvPr/>
        </p:nvGrpSpPr>
        <p:grpSpPr>
          <a:xfrm>
            <a:off x="3494210" y="4509708"/>
            <a:ext cx="379414" cy="354993"/>
            <a:chOff x="6964363" y="2108200"/>
            <a:chExt cx="690562" cy="646113"/>
          </a:xfrm>
          <a:solidFill>
            <a:schemeClr val="bg1"/>
          </a:solidFill>
        </p:grpSpPr>
        <p:sp>
          <p:nvSpPr>
            <p:cNvPr id="179"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80"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81" name="Group 10"/>
          <p:cNvGrpSpPr/>
          <p:nvPr/>
        </p:nvGrpSpPr>
        <p:grpSpPr>
          <a:xfrm>
            <a:off x="4592212" y="4500523"/>
            <a:ext cx="342158" cy="341371"/>
            <a:chOff x="4594225" y="2119313"/>
            <a:chExt cx="690563" cy="688975"/>
          </a:xfrm>
          <a:solidFill>
            <a:schemeClr val="bg1"/>
          </a:solidFill>
        </p:grpSpPr>
        <p:sp>
          <p:nvSpPr>
            <p:cNvPr id="183"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84"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85"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86" name="Group 25"/>
          <p:cNvGrpSpPr/>
          <p:nvPr/>
        </p:nvGrpSpPr>
        <p:grpSpPr>
          <a:xfrm>
            <a:off x="6864029" y="4506097"/>
            <a:ext cx="345331" cy="345331"/>
            <a:chOff x="2005013" y="1077913"/>
            <a:chExt cx="688975" cy="688975"/>
          </a:xfrm>
          <a:solidFill>
            <a:schemeClr val="bg1"/>
          </a:solidFill>
        </p:grpSpPr>
        <p:sp>
          <p:nvSpPr>
            <p:cNvPr id="187"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88"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89" name="Freeform 286"/>
          <p:cNvSpPr>
            <a:spLocks noEditPoints="1"/>
          </p:cNvSpPr>
          <p:nvPr/>
        </p:nvSpPr>
        <p:spPr bwMode="auto">
          <a:xfrm>
            <a:off x="5726458" y="4498437"/>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90" name="Group 32"/>
          <p:cNvGrpSpPr/>
          <p:nvPr/>
        </p:nvGrpSpPr>
        <p:grpSpPr>
          <a:xfrm>
            <a:off x="7989597" y="4510009"/>
            <a:ext cx="399003" cy="324706"/>
            <a:chOff x="5245100" y="5103813"/>
            <a:chExt cx="690563" cy="561975"/>
          </a:xfrm>
          <a:solidFill>
            <a:schemeClr val="bg1"/>
          </a:solidFill>
        </p:grpSpPr>
        <p:sp>
          <p:nvSpPr>
            <p:cNvPr id="191"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192"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cxnSp>
        <p:nvCxnSpPr>
          <p:cNvPr id="193" name="直接连接符 192"/>
          <p:cNvCxnSpPr/>
          <p:nvPr/>
        </p:nvCxnSpPr>
        <p:spPr>
          <a:xfrm>
            <a:off x="7598666" y="4498437"/>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6446538" y="450466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5294410" y="450466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4214290" y="4504661"/>
            <a:ext cx="0" cy="336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7"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434470" y="2812156"/>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8519088" y="4843971"/>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288992" y="2648831"/>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200" name="文本框 7"/>
          <p:cNvSpPr txBox="1">
            <a:spLocks noChangeArrowheads="1"/>
          </p:cNvSpPr>
          <p:nvPr/>
        </p:nvSpPr>
        <p:spPr bwMode="auto">
          <a:xfrm>
            <a:off x="7836472" y="5778747"/>
            <a:ext cx="15773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dirty="0">
                <a:solidFill>
                  <a:schemeClr val="bg1">
                    <a:lumMod val="50000"/>
                  </a:schemeClr>
                </a:solidFill>
                <a:latin typeface="微软雅黑" panose="020B0503020204020204" pitchFamily="34" charset="-122"/>
                <a:ea typeface="微软雅黑" panose="020B0503020204020204" pitchFamily="34" charset="-122"/>
              </a:rPr>
              <a:t>XXX</a:t>
            </a:r>
            <a:r>
              <a:rPr lang="zh-CN" altLang="en-US" b="1" dirty="0">
                <a:solidFill>
                  <a:schemeClr val="bg1">
                    <a:lumMod val="50000"/>
                  </a:schemeClr>
                </a:solidFill>
                <a:latin typeface="微软雅黑" panose="020B0503020204020204" pitchFamily="34" charset="-122"/>
                <a:ea typeface="微软雅黑" panose="020B0503020204020204" pitchFamily="34" charset="-122"/>
              </a:rPr>
              <a:t>有限公司</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7000">
                                          <p:cBhvr additive="base">
                                            <p:cTn id="7" dur="2000" fill="hold"/>
                                            <p:tgtEl>
                                              <p:spTgt spid="7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14:presetBounceEnd="68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8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8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8000">
                                          <p:cBhvr additive="base">
                                            <p:cTn id="17" dur="500" fill="hold"/>
                                            <p:tgtEl>
                                              <p:spTgt spid="5"/>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iterate type="lt">
                                        <p:tmPct val="10000"/>
                                      </p:iterate>
                                      <p:childTnLst>
                                        <p:set>
                                          <p:cBhvr>
                                            <p:cTn id="20" dur="1" fill="hold">
                                              <p:stCondLst>
                                                <p:cond delay="0"/>
                                              </p:stCondLst>
                                            </p:cTn>
                                            <p:tgtEl>
                                              <p:spTgt spid="177"/>
                                            </p:tgtEl>
                                            <p:attrNameLst>
                                              <p:attrName>style.visibility</p:attrName>
                                            </p:attrNameLst>
                                          </p:cBhvr>
                                          <p:to>
                                            <p:strVal val="visible"/>
                                          </p:to>
                                        </p:set>
                                        <p:anim calcmode="lin" valueType="num">
                                          <p:cBhvr>
                                            <p:cTn id="21" dur="500" fill="hold"/>
                                            <p:tgtEl>
                                              <p:spTgt spid="177"/>
                                            </p:tgtEl>
                                            <p:attrNameLst>
                                              <p:attrName>ppt_x</p:attrName>
                                            </p:attrNameLst>
                                          </p:cBhvr>
                                          <p:tavLst>
                                            <p:tav tm="0">
                                              <p:val>
                                                <p:strVal val="0-#ppt_w/2"/>
                                              </p:val>
                                            </p:tav>
                                            <p:tav tm="100000">
                                              <p:val>
                                                <p:strVal val="#ppt_x"/>
                                              </p:val>
                                            </p:tav>
                                          </p:tavLst>
                                        </p:anim>
                                        <p:anim calcmode="lin" valueType="num">
                                          <p:cBhvr>
                                            <p:cTn id="22" dur="500" fill="hold"/>
                                            <p:tgtEl>
                                              <p:spTgt spid="177"/>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2100"/>
                                      </p:stCondLst>
                                      <p:iterate type="lt">
                                        <p:tmPct val="10000"/>
                                      </p:iterate>
                                      <p:childTnLst>
                                        <p:animEffect transition="out" filter="fade">
                                          <p:cBhvr>
                                            <p:cTn id="24" dur="500" tmFilter="0, 0; .2, .5; .8, .5; 1, 0"/>
                                            <p:tgtEl>
                                              <p:spTgt spid="177"/>
                                            </p:tgtEl>
                                          </p:cBhvr>
                                        </p:animEffect>
                                        <p:animScale>
                                          <p:cBhvr>
                                            <p:cTn id="25" dur="250" autoRev="1" fill="hold"/>
                                            <p:tgtEl>
                                              <p:spTgt spid="177"/>
                                            </p:tgtEl>
                                          </p:cBhvr>
                                          <p:by x="105000" y="105000"/>
                                        </p:animScale>
                                      </p:childTnLst>
                                    </p:cTn>
                                  </p:par>
                                  <p:par>
                                    <p:cTn id="26" presetID="10" presetClass="entr" presetSubtype="0" fill="hold" nodeType="withEffect">
                                      <p:stCondLst>
                                        <p:cond delay="50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par>
                                    <p:cTn id="29" presetID="10" presetClass="entr" presetSubtype="0" fill="hold" nodeType="withEffect">
                                      <p:stCondLst>
                                        <p:cond delay="50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500"/>
                                            <p:tgtEl>
                                              <p:spTgt spid="181"/>
                                            </p:tgtEl>
                                          </p:cBhvr>
                                        </p:animEffect>
                                      </p:childTnLst>
                                    </p:cTn>
                                  </p:par>
                                  <p:par>
                                    <p:cTn id="32" presetID="10" presetClass="entr" presetSubtype="0" fill="hold" nodeType="withEffect">
                                      <p:stCondLst>
                                        <p:cond delay="50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500"/>
                                            <p:tgtEl>
                                              <p:spTgt spid="186"/>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nodeType="withEffect">
                                      <p:stCondLst>
                                        <p:cond delay="50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500"/>
                                            <p:tgtEl>
                                              <p:spTgt spid="190"/>
                                            </p:tgtEl>
                                          </p:cBhvr>
                                        </p:animEffect>
                                      </p:childTnLst>
                                    </p:cTn>
                                  </p:par>
                                  <p:par>
                                    <p:cTn id="41" presetID="16" presetClass="entr" presetSubtype="42" fill="hold" nodeType="withEffect">
                                      <p:stCondLst>
                                        <p:cond delay="1000"/>
                                      </p:stCondLst>
                                      <p:childTnLst>
                                        <p:set>
                                          <p:cBhvr>
                                            <p:cTn id="42" dur="1" fill="hold">
                                              <p:stCondLst>
                                                <p:cond delay="0"/>
                                              </p:stCondLst>
                                            </p:cTn>
                                            <p:tgtEl>
                                              <p:spTgt spid="196"/>
                                            </p:tgtEl>
                                            <p:attrNameLst>
                                              <p:attrName>style.visibility</p:attrName>
                                            </p:attrNameLst>
                                          </p:cBhvr>
                                          <p:to>
                                            <p:strVal val="visible"/>
                                          </p:to>
                                        </p:set>
                                        <p:animEffect transition="in" filter="barn(outHorizontal)">
                                          <p:cBhvr>
                                            <p:cTn id="43" dur="500"/>
                                            <p:tgtEl>
                                              <p:spTgt spid="196"/>
                                            </p:tgtEl>
                                          </p:cBhvr>
                                        </p:animEffect>
                                      </p:childTnLst>
                                    </p:cTn>
                                  </p:par>
                                  <p:par>
                                    <p:cTn id="44" presetID="16" presetClass="entr" presetSubtype="42" fill="hold" nodeType="withEffect">
                                      <p:stCondLst>
                                        <p:cond delay="1000"/>
                                      </p:stCondLst>
                                      <p:childTnLst>
                                        <p:set>
                                          <p:cBhvr>
                                            <p:cTn id="45" dur="1" fill="hold">
                                              <p:stCondLst>
                                                <p:cond delay="0"/>
                                              </p:stCondLst>
                                            </p:cTn>
                                            <p:tgtEl>
                                              <p:spTgt spid="195"/>
                                            </p:tgtEl>
                                            <p:attrNameLst>
                                              <p:attrName>style.visibility</p:attrName>
                                            </p:attrNameLst>
                                          </p:cBhvr>
                                          <p:to>
                                            <p:strVal val="visible"/>
                                          </p:to>
                                        </p:set>
                                        <p:animEffect transition="in" filter="barn(outHorizontal)">
                                          <p:cBhvr>
                                            <p:cTn id="46" dur="500"/>
                                            <p:tgtEl>
                                              <p:spTgt spid="195"/>
                                            </p:tgtEl>
                                          </p:cBhvr>
                                        </p:animEffect>
                                      </p:childTnLst>
                                    </p:cTn>
                                  </p:par>
                                  <p:par>
                                    <p:cTn id="47" presetID="16" presetClass="entr" presetSubtype="42" fill="hold" nodeType="withEffect">
                                      <p:stCondLst>
                                        <p:cond delay="1000"/>
                                      </p:stCondLst>
                                      <p:childTnLst>
                                        <p:set>
                                          <p:cBhvr>
                                            <p:cTn id="48" dur="1" fill="hold">
                                              <p:stCondLst>
                                                <p:cond delay="0"/>
                                              </p:stCondLst>
                                            </p:cTn>
                                            <p:tgtEl>
                                              <p:spTgt spid="194"/>
                                            </p:tgtEl>
                                            <p:attrNameLst>
                                              <p:attrName>style.visibility</p:attrName>
                                            </p:attrNameLst>
                                          </p:cBhvr>
                                          <p:to>
                                            <p:strVal val="visible"/>
                                          </p:to>
                                        </p:set>
                                        <p:animEffect transition="in" filter="barn(outHorizontal)">
                                          <p:cBhvr>
                                            <p:cTn id="49" dur="500"/>
                                            <p:tgtEl>
                                              <p:spTgt spid="194"/>
                                            </p:tgtEl>
                                          </p:cBhvr>
                                        </p:animEffect>
                                      </p:childTnLst>
                                    </p:cTn>
                                  </p:par>
                                  <p:par>
                                    <p:cTn id="50" presetID="16" presetClass="entr" presetSubtype="42" fill="hold" nodeType="withEffect">
                                      <p:stCondLst>
                                        <p:cond delay="1000"/>
                                      </p:stCondLst>
                                      <p:childTnLst>
                                        <p:set>
                                          <p:cBhvr>
                                            <p:cTn id="51" dur="1" fill="hold">
                                              <p:stCondLst>
                                                <p:cond delay="0"/>
                                              </p:stCondLst>
                                            </p:cTn>
                                            <p:tgtEl>
                                              <p:spTgt spid="193"/>
                                            </p:tgtEl>
                                            <p:attrNameLst>
                                              <p:attrName>style.visibility</p:attrName>
                                            </p:attrNameLst>
                                          </p:cBhvr>
                                          <p:to>
                                            <p:strVal val="visible"/>
                                          </p:to>
                                        </p:set>
                                        <p:animEffect transition="in" filter="barn(outHorizontal)">
                                          <p:cBhvr>
                                            <p:cTn id="52" dur="500"/>
                                            <p:tgtEl>
                                              <p:spTgt spid="193"/>
                                            </p:tgtEl>
                                          </p:cBhvr>
                                        </p:animEffect>
                                      </p:childTnLst>
                                    </p:cTn>
                                  </p:par>
                                  <p:par>
                                    <p:cTn id="53" presetID="52" presetClass="entr" presetSubtype="0" fill="hold" nodeType="withEffect">
                                      <p:stCondLst>
                                        <p:cond delay="500"/>
                                      </p:stCondLst>
                                      <p:childTnLst>
                                        <p:set>
                                          <p:cBhvr>
                                            <p:cTn id="54" dur="1" fill="hold">
                                              <p:stCondLst>
                                                <p:cond delay="0"/>
                                              </p:stCondLst>
                                            </p:cTn>
                                            <p:tgtEl>
                                              <p:spTgt spid="197"/>
                                            </p:tgtEl>
                                            <p:attrNameLst>
                                              <p:attrName>style.visibility</p:attrName>
                                            </p:attrNameLst>
                                          </p:cBhvr>
                                          <p:to>
                                            <p:strVal val="visible"/>
                                          </p:to>
                                        </p:set>
                                        <p:animScale>
                                          <p:cBhvr>
                                            <p:cTn id="55"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7"/>
                                            </p:tgtEl>
                                            <p:attrNameLst>
                                              <p:attrName>ppt_x</p:attrName>
                                              <p:attrName>ppt_y</p:attrName>
                                            </p:attrNameLst>
                                          </p:cBhvr>
                                        </p:animMotion>
                                        <p:animEffect transition="in" filter="fade">
                                          <p:cBhvr>
                                            <p:cTn id="57" dur="1000"/>
                                            <p:tgtEl>
                                              <p:spTgt spid="197"/>
                                            </p:tgtEl>
                                          </p:cBhvr>
                                        </p:animEffect>
                                      </p:childTnLst>
                                    </p:cTn>
                                  </p:par>
                                  <p:par>
                                    <p:cTn id="58" presetID="52" presetClass="entr" presetSubtype="0" fill="hold" nodeType="withEffect">
                                      <p:stCondLst>
                                        <p:cond delay="500"/>
                                      </p:stCondLst>
                                      <p:childTnLst>
                                        <p:set>
                                          <p:cBhvr>
                                            <p:cTn id="59" dur="1" fill="hold">
                                              <p:stCondLst>
                                                <p:cond delay="0"/>
                                              </p:stCondLst>
                                            </p:cTn>
                                            <p:tgtEl>
                                              <p:spTgt spid="198"/>
                                            </p:tgtEl>
                                            <p:attrNameLst>
                                              <p:attrName>style.visibility</p:attrName>
                                            </p:attrNameLst>
                                          </p:cBhvr>
                                          <p:to>
                                            <p:strVal val="visible"/>
                                          </p:to>
                                        </p:set>
                                        <p:animScale>
                                          <p:cBhvr>
                                            <p:cTn id="60" dur="1000" decel="50000" fill="hold">
                                              <p:stCondLst>
                                                <p:cond delay="0"/>
                                              </p:stCondLst>
                                            </p:cTn>
                                            <p:tgtEl>
                                              <p:spTgt spid="1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98"/>
                                            </p:tgtEl>
                                            <p:attrNameLst>
                                              <p:attrName>ppt_x</p:attrName>
                                              <p:attrName>ppt_y</p:attrName>
                                            </p:attrNameLst>
                                          </p:cBhvr>
                                        </p:animMotion>
                                        <p:animEffect transition="in" filter="fade">
                                          <p:cBhvr>
                                            <p:cTn id="62" dur="1000"/>
                                            <p:tgtEl>
                                              <p:spTgt spid="198"/>
                                            </p:tgtEl>
                                          </p:cBhvr>
                                        </p:animEffect>
                                      </p:childTnLst>
                                    </p:cTn>
                                  </p:par>
                                  <p:par>
                                    <p:cTn id="63" presetID="52" presetClass="entr" presetSubtype="0" fill="hold" nodeType="withEffect">
                                      <p:stCondLst>
                                        <p:cond delay="500"/>
                                      </p:stCondLst>
                                      <p:childTnLst>
                                        <p:set>
                                          <p:cBhvr>
                                            <p:cTn id="64" dur="1" fill="hold">
                                              <p:stCondLst>
                                                <p:cond delay="0"/>
                                              </p:stCondLst>
                                            </p:cTn>
                                            <p:tgtEl>
                                              <p:spTgt spid="199"/>
                                            </p:tgtEl>
                                            <p:attrNameLst>
                                              <p:attrName>style.visibility</p:attrName>
                                            </p:attrNameLst>
                                          </p:cBhvr>
                                          <p:to>
                                            <p:strVal val="visible"/>
                                          </p:to>
                                        </p:set>
                                        <p:animScale>
                                          <p:cBhvr>
                                            <p:cTn id="65" dur="1000" decel="50000" fill="hold">
                                              <p:stCondLst>
                                                <p:cond delay="0"/>
                                              </p:stCondLst>
                                            </p:cTn>
                                            <p:tgtEl>
                                              <p:spTgt spid="1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9"/>
                                            </p:tgtEl>
                                            <p:attrNameLst>
                                              <p:attrName>ppt_x</p:attrName>
                                              <p:attrName>ppt_y</p:attrName>
                                            </p:attrNameLst>
                                          </p:cBhvr>
                                        </p:animMotion>
                                        <p:animEffect transition="in" filter="fade">
                                          <p:cBhvr>
                                            <p:cTn id="67" dur="1000"/>
                                            <p:tgtEl>
                                              <p:spTgt spid="199"/>
                                            </p:tgtEl>
                                          </p:cBhvr>
                                        </p:animEffect>
                                      </p:childTnLst>
                                    </p:cTn>
                                  </p:par>
                                  <p:par>
                                    <p:cTn id="68" presetID="2" presetClass="entr" presetSubtype="4" fill="hold" grpId="0" nodeType="withEffect">
                                      <p:stCondLst>
                                        <p:cond delay="500"/>
                                      </p:stCondLst>
                                      <p:iterate type="lt">
                                        <p:tmPct val="10000"/>
                                      </p:iterate>
                                      <p:childTnLst>
                                        <p:set>
                                          <p:cBhvr>
                                            <p:cTn id="69" dur="1" fill="hold">
                                              <p:stCondLst>
                                                <p:cond delay="0"/>
                                              </p:stCondLst>
                                            </p:cTn>
                                            <p:tgtEl>
                                              <p:spTgt spid="200"/>
                                            </p:tgtEl>
                                            <p:attrNameLst>
                                              <p:attrName>style.visibility</p:attrName>
                                            </p:attrNameLst>
                                          </p:cBhvr>
                                          <p:to>
                                            <p:strVal val="visible"/>
                                          </p:to>
                                        </p:set>
                                        <p:anim calcmode="lin" valueType="num">
                                          <p:cBhvr>
                                            <p:cTn id="70" dur="500" fill="hold"/>
                                            <p:tgtEl>
                                              <p:spTgt spid="200"/>
                                            </p:tgtEl>
                                            <p:attrNameLst>
                                              <p:attrName>ppt_x</p:attrName>
                                            </p:attrNameLst>
                                          </p:cBhvr>
                                          <p:tavLst>
                                            <p:tav tm="0">
                                              <p:val>
                                                <p:strVal val="#ppt_x"/>
                                              </p:val>
                                            </p:tav>
                                            <p:tav tm="100000">
                                              <p:val>
                                                <p:strVal val="#ppt_x"/>
                                              </p:val>
                                            </p:tav>
                                          </p:tavLst>
                                        </p:anim>
                                        <p:anim calcmode="lin" valueType="num">
                                          <p:cBhvr>
                                            <p:cTn id="71" dur="500" fill="hold"/>
                                            <p:tgtEl>
                                              <p:spTgt spid="200"/>
                                            </p:tgtEl>
                                            <p:attrNameLst>
                                              <p:attrName>ppt_y</p:attrName>
                                            </p:attrNameLst>
                                          </p:cBhvr>
                                          <p:tavLst>
                                            <p:tav tm="0">
                                              <p:val>
                                                <p:strVal val="1+#ppt_h/2"/>
                                              </p:val>
                                            </p:tav>
                                            <p:tav tm="100000">
                                              <p:val>
                                                <p:strVal val="#ppt_y"/>
                                              </p:val>
                                            </p:tav>
                                          </p:tavLst>
                                        </p:anim>
                                      </p:childTnLst>
                                    </p:cTn>
                                  </p:par>
                                  <p:par>
                                    <p:cTn id="72" presetID="26" presetClass="emph" presetSubtype="0" fill="hold" grpId="1" nodeType="withEffect">
                                      <p:stCondLst>
                                        <p:cond delay="2500"/>
                                      </p:stCondLst>
                                      <p:iterate type="lt">
                                        <p:tmPct val="10000"/>
                                      </p:iterate>
                                      <p:childTnLst>
                                        <p:animEffect transition="out" filter="fade">
                                          <p:cBhvr>
                                            <p:cTn id="73" dur="500" tmFilter="0, 0; .2, .5; .8, .5; 1, 0"/>
                                            <p:tgtEl>
                                              <p:spTgt spid="200"/>
                                            </p:tgtEl>
                                          </p:cBhvr>
                                        </p:animEffect>
                                        <p:animScale>
                                          <p:cBhvr>
                                            <p:cTn id="74" dur="250" autoRev="1" fill="hold"/>
                                            <p:tgtEl>
                                              <p:spTgt spid="200"/>
                                            </p:tgtEl>
                                          </p:cBhvr>
                                          <p:by x="105000" y="105000"/>
                                        </p:animScale>
                                      </p:childTnLst>
                                    </p:cTn>
                                  </p:par>
                                </p:childTnLst>
                              </p:cTn>
                            </p:par>
                            <p:par>
                              <p:cTn id="75" fill="hold">
                                <p:stCondLst>
                                  <p:cond delay="3799"/>
                                </p:stCondLst>
                                <p:childTnLst>
                                  <p:par>
                                    <p:cTn id="76" presetID="18" presetClass="entr" presetSubtype="9"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strips(upLeft)">
                                          <p:cBhvr>
                                            <p:cTn id="78" dur="700"/>
                                            <p:tgtEl>
                                              <p:spTgt spid="8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up)">
                                          <p:cBhvr>
                                            <p:cTn id="81" dur="700"/>
                                            <p:tgtEl>
                                              <p:spTgt spid="8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left)">
                                          <p:cBhvr>
                                            <p:cTn id="84" dur="700"/>
                                            <p:tgtEl>
                                              <p:spTgt spid="8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700"/>
                                            <p:tgtEl>
                                              <p:spTgt spid="82"/>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strips(upRight)">
                                          <p:cBhvr>
                                            <p:cTn id="90" dur="700"/>
                                            <p:tgtEl>
                                              <p:spTgt spid="8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right)">
                                          <p:cBhvr>
                                            <p:cTn id="93" dur="700"/>
                                            <p:tgtEl>
                                              <p:spTgt spid="91"/>
                                            </p:tgtEl>
                                          </p:cBhvr>
                                        </p:animEffect>
                                      </p:childTnLst>
                                    </p:cTn>
                                  </p:par>
                                  <p:par>
                                    <p:cTn id="94" presetID="18" presetClass="entr" presetSubtype="12" fill="hold" grpId="0"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strips(downLeft)">
                                          <p:cBhvr>
                                            <p:cTn id="96" dur="700"/>
                                            <p:tgtEl>
                                              <p:spTgt spid="8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700" fill="hold"/>
                                            <p:tgtEl>
                                              <p:spTgt spid="94"/>
                                            </p:tgtEl>
                                            <p:attrNameLst>
                                              <p:attrName>ppt_w</p:attrName>
                                            </p:attrNameLst>
                                          </p:cBhvr>
                                          <p:tavLst>
                                            <p:tav tm="0">
                                              <p:val>
                                                <p:fltVal val="0"/>
                                              </p:val>
                                            </p:tav>
                                            <p:tav tm="100000">
                                              <p:val>
                                                <p:strVal val="#ppt_w"/>
                                              </p:val>
                                            </p:tav>
                                          </p:tavLst>
                                        </p:anim>
                                        <p:anim calcmode="lin" valueType="num">
                                          <p:cBhvr>
                                            <p:cTn id="100" dur="700" fill="hold"/>
                                            <p:tgtEl>
                                              <p:spTgt spid="94"/>
                                            </p:tgtEl>
                                            <p:attrNameLst>
                                              <p:attrName>ppt_h</p:attrName>
                                            </p:attrNameLst>
                                          </p:cBhvr>
                                          <p:tavLst>
                                            <p:tav tm="0">
                                              <p:val>
                                                <p:fltVal val="0"/>
                                              </p:val>
                                            </p:tav>
                                            <p:tav tm="100000">
                                              <p:val>
                                                <p:strVal val="#ppt_h"/>
                                              </p:val>
                                            </p:tav>
                                          </p:tavLst>
                                        </p:anim>
                                        <p:animEffect transition="in" filter="fade">
                                          <p:cBhvr>
                                            <p:cTn id="101" dur="700"/>
                                            <p:tgtEl>
                                              <p:spTgt spid="9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700" fill="hold"/>
                                            <p:tgtEl>
                                              <p:spTgt spid="77"/>
                                            </p:tgtEl>
                                            <p:attrNameLst>
                                              <p:attrName>ppt_w</p:attrName>
                                            </p:attrNameLst>
                                          </p:cBhvr>
                                          <p:tavLst>
                                            <p:tav tm="0">
                                              <p:val>
                                                <p:fltVal val="0"/>
                                              </p:val>
                                            </p:tav>
                                            <p:tav tm="100000">
                                              <p:val>
                                                <p:strVal val="#ppt_w"/>
                                              </p:val>
                                            </p:tav>
                                          </p:tavLst>
                                        </p:anim>
                                        <p:anim calcmode="lin" valueType="num">
                                          <p:cBhvr>
                                            <p:cTn id="105" dur="700" fill="hold"/>
                                            <p:tgtEl>
                                              <p:spTgt spid="77"/>
                                            </p:tgtEl>
                                            <p:attrNameLst>
                                              <p:attrName>ppt_h</p:attrName>
                                            </p:attrNameLst>
                                          </p:cBhvr>
                                          <p:tavLst>
                                            <p:tav tm="0">
                                              <p:val>
                                                <p:fltVal val="0"/>
                                              </p:val>
                                            </p:tav>
                                            <p:tav tm="100000">
                                              <p:val>
                                                <p:strVal val="#ppt_h"/>
                                              </p:val>
                                            </p:tav>
                                          </p:tavLst>
                                        </p:anim>
                                        <p:animEffect transition="in" filter="fade">
                                          <p:cBhvr>
                                            <p:cTn id="106" dur="700"/>
                                            <p:tgtEl>
                                              <p:spTgt spid="7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700" fill="hold"/>
                                            <p:tgtEl>
                                              <p:spTgt spid="76"/>
                                            </p:tgtEl>
                                            <p:attrNameLst>
                                              <p:attrName>ppt_w</p:attrName>
                                            </p:attrNameLst>
                                          </p:cBhvr>
                                          <p:tavLst>
                                            <p:tav tm="0">
                                              <p:val>
                                                <p:fltVal val="0"/>
                                              </p:val>
                                            </p:tav>
                                            <p:tav tm="100000">
                                              <p:val>
                                                <p:strVal val="#ppt_w"/>
                                              </p:val>
                                            </p:tav>
                                          </p:tavLst>
                                        </p:anim>
                                        <p:anim calcmode="lin" valueType="num">
                                          <p:cBhvr>
                                            <p:cTn id="110" dur="700" fill="hold"/>
                                            <p:tgtEl>
                                              <p:spTgt spid="76"/>
                                            </p:tgtEl>
                                            <p:attrNameLst>
                                              <p:attrName>ppt_h</p:attrName>
                                            </p:attrNameLst>
                                          </p:cBhvr>
                                          <p:tavLst>
                                            <p:tav tm="0">
                                              <p:val>
                                                <p:fltVal val="0"/>
                                              </p:val>
                                            </p:tav>
                                            <p:tav tm="100000">
                                              <p:val>
                                                <p:strVal val="#ppt_h"/>
                                              </p:val>
                                            </p:tav>
                                          </p:tavLst>
                                        </p:anim>
                                        <p:animEffect transition="in" filter="fade">
                                          <p:cBhvr>
                                            <p:cTn id="111" dur="700"/>
                                            <p:tgtEl>
                                              <p:spTgt spid="76"/>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95"/>
                                            </p:tgtEl>
                                            <p:attrNameLst>
                                              <p:attrName>style.visibility</p:attrName>
                                            </p:attrNameLst>
                                          </p:cBhvr>
                                          <p:to>
                                            <p:strVal val="visible"/>
                                          </p:to>
                                        </p:set>
                                        <p:anim calcmode="lin" valueType="num">
                                          <p:cBhvr>
                                            <p:cTn id="114" dur="700" fill="hold"/>
                                            <p:tgtEl>
                                              <p:spTgt spid="95"/>
                                            </p:tgtEl>
                                            <p:attrNameLst>
                                              <p:attrName>ppt_w</p:attrName>
                                            </p:attrNameLst>
                                          </p:cBhvr>
                                          <p:tavLst>
                                            <p:tav tm="0">
                                              <p:val>
                                                <p:fltVal val="0"/>
                                              </p:val>
                                            </p:tav>
                                            <p:tav tm="100000">
                                              <p:val>
                                                <p:strVal val="#ppt_w"/>
                                              </p:val>
                                            </p:tav>
                                          </p:tavLst>
                                        </p:anim>
                                        <p:anim calcmode="lin" valueType="num">
                                          <p:cBhvr>
                                            <p:cTn id="115" dur="700" fill="hold"/>
                                            <p:tgtEl>
                                              <p:spTgt spid="95"/>
                                            </p:tgtEl>
                                            <p:attrNameLst>
                                              <p:attrName>ppt_h</p:attrName>
                                            </p:attrNameLst>
                                          </p:cBhvr>
                                          <p:tavLst>
                                            <p:tav tm="0">
                                              <p:val>
                                                <p:fltVal val="0"/>
                                              </p:val>
                                            </p:tav>
                                            <p:tav tm="100000">
                                              <p:val>
                                                <p:strVal val="#ppt_h"/>
                                              </p:val>
                                            </p:tav>
                                          </p:tavLst>
                                        </p:anim>
                                        <p:animEffect transition="in" filter="fade">
                                          <p:cBhvr>
                                            <p:cTn id="116" dur="700"/>
                                            <p:tgtEl>
                                              <p:spTgt spid="95"/>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96"/>
                                            </p:tgtEl>
                                            <p:attrNameLst>
                                              <p:attrName>style.visibility</p:attrName>
                                            </p:attrNameLst>
                                          </p:cBhvr>
                                          <p:to>
                                            <p:strVal val="visible"/>
                                          </p:to>
                                        </p:set>
                                        <p:anim calcmode="lin" valueType="num">
                                          <p:cBhvr>
                                            <p:cTn id="119" dur="700" fill="hold"/>
                                            <p:tgtEl>
                                              <p:spTgt spid="96"/>
                                            </p:tgtEl>
                                            <p:attrNameLst>
                                              <p:attrName>ppt_w</p:attrName>
                                            </p:attrNameLst>
                                          </p:cBhvr>
                                          <p:tavLst>
                                            <p:tav tm="0">
                                              <p:val>
                                                <p:fltVal val="0"/>
                                              </p:val>
                                            </p:tav>
                                            <p:tav tm="100000">
                                              <p:val>
                                                <p:strVal val="#ppt_w"/>
                                              </p:val>
                                            </p:tav>
                                          </p:tavLst>
                                        </p:anim>
                                        <p:anim calcmode="lin" valueType="num">
                                          <p:cBhvr>
                                            <p:cTn id="120" dur="700" fill="hold"/>
                                            <p:tgtEl>
                                              <p:spTgt spid="96"/>
                                            </p:tgtEl>
                                            <p:attrNameLst>
                                              <p:attrName>ppt_h</p:attrName>
                                            </p:attrNameLst>
                                          </p:cBhvr>
                                          <p:tavLst>
                                            <p:tav tm="0">
                                              <p:val>
                                                <p:fltVal val="0"/>
                                              </p:val>
                                            </p:tav>
                                            <p:tav tm="100000">
                                              <p:val>
                                                <p:strVal val="#ppt_h"/>
                                              </p:val>
                                            </p:tav>
                                          </p:tavLst>
                                        </p:anim>
                                        <p:animEffect transition="in" filter="fade">
                                          <p:cBhvr>
                                            <p:cTn id="121" dur="700"/>
                                            <p:tgtEl>
                                              <p:spTgt spid="9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wipe(up)">
                                          <p:cBhvr>
                                            <p:cTn id="124" dur="700"/>
                                            <p:tgtEl>
                                              <p:spTgt spid="9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wipe(left)">
                                          <p:cBhvr>
                                            <p:cTn id="127" dur="700"/>
                                            <p:tgtEl>
                                              <p:spTgt spid="83"/>
                                            </p:tgtEl>
                                          </p:cBhvr>
                                        </p:animEffect>
                                      </p:childTnLst>
                                    </p:cTn>
                                  </p:par>
                                  <p:par>
                                    <p:cTn id="128" presetID="18" presetClass="entr" presetSubtype="12" fill="hold" grpId="0" nodeType="with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strips(downLeft)">
                                          <p:cBhvr>
                                            <p:cTn id="130" dur="700"/>
                                            <p:tgtEl>
                                              <p:spTgt spid="92"/>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wipe(down)">
                                          <p:cBhvr>
                                            <p:cTn id="133" dur="700"/>
                                            <p:tgtEl>
                                              <p:spTgt spid="88"/>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84"/>
                                            </p:tgtEl>
                                            <p:attrNameLst>
                                              <p:attrName>style.visibility</p:attrName>
                                            </p:attrNameLst>
                                          </p:cBhvr>
                                          <p:to>
                                            <p:strVal val="visible"/>
                                          </p:to>
                                        </p:set>
                                        <p:animEffect transition="in" filter="wipe(up)">
                                          <p:cBhvr>
                                            <p:cTn id="136" dur="700"/>
                                            <p:tgtEl>
                                              <p:spTgt spid="8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anim calcmode="lin" valueType="num">
                                          <p:cBhvr>
                                            <p:cTn id="139" dur="700" fill="hold"/>
                                            <p:tgtEl>
                                              <p:spTgt spid="97"/>
                                            </p:tgtEl>
                                            <p:attrNameLst>
                                              <p:attrName>ppt_w</p:attrName>
                                            </p:attrNameLst>
                                          </p:cBhvr>
                                          <p:tavLst>
                                            <p:tav tm="0">
                                              <p:val>
                                                <p:fltVal val="0"/>
                                              </p:val>
                                            </p:tav>
                                            <p:tav tm="100000">
                                              <p:val>
                                                <p:strVal val="#ppt_w"/>
                                              </p:val>
                                            </p:tav>
                                          </p:tavLst>
                                        </p:anim>
                                        <p:anim calcmode="lin" valueType="num">
                                          <p:cBhvr>
                                            <p:cTn id="140" dur="700" fill="hold"/>
                                            <p:tgtEl>
                                              <p:spTgt spid="97"/>
                                            </p:tgtEl>
                                            <p:attrNameLst>
                                              <p:attrName>ppt_h</p:attrName>
                                            </p:attrNameLst>
                                          </p:cBhvr>
                                          <p:tavLst>
                                            <p:tav tm="0">
                                              <p:val>
                                                <p:fltVal val="0"/>
                                              </p:val>
                                            </p:tav>
                                            <p:tav tm="100000">
                                              <p:val>
                                                <p:strVal val="#ppt_h"/>
                                              </p:val>
                                            </p:tav>
                                          </p:tavLst>
                                        </p:anim>
                                        <p:animEffect transition="in" filter="fade">
                                          <p:cBhvr>
                                            <p:cTn id="141" dur="700"/>
                                            <p:tgtEl>
                                              <p:spTgt spid="97"/>
                                            </p:tgtEl>
                                          </p:cBhvr>
                                        </p:animEffect>
                                      </p:childTnLst>
                                    </p:cTn>
                                  </p:par>
                                  <p:par>
                                    <p:cTn id="142" presetID="18" presetClass="entr" presetSubtype="6"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strips(downRight)">
                                          <p:cBhvr>
                                            <p:cTn id="144" dur="700"/>
                                            <p:tgtEl>
                                              <p:spTgt spid="89"/>
                                            </p:tgtEl>
                                          </p:cBhvr>
                                        </p:animEffect>
                                      </p:childTnLst>
                                    </p:cTn>
                                  </p:par>
                                  <p:par>
                                    <p:cTn id="145" presetID="18" presetClass="entr" presetSubtype="6"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strips(downRight)">
                                          <p:cBhvr>
                                            <p:cTn id="147" dur="700"/>
                                            <p:tgtEl>
                                              <p:spTgt spid="90"/>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 calcmode="lin" valueType="num">
                                          <p:cBhvr>
                                            <p:cTn id="150" dur="700" fill="hold"/>
                                            <p:tgtEl>
                                              <p:spTgt spid="78"/>
                                            </p:tgtEl>
                                            <p:attrNameLst>
                                              <p:attrName>ppt_w</p:attrName>
                                            </p:attrNameLst>
                                          </p:cBhvr>
                                          <p:tavLst>
                                            <p:tav tm="0">
                                              <p:val>
                                                <p:fltVal val="0"/>
                                              </p:val>
                                            </p:tav>
                                            <p:tav tm="100000">
                                              <p:val>
                                                <p:strVal val="#ppt_w"/>
                                              </p:val>
                                            </p:tav>
                                          </p:tavLst>
                                        </p:anim>
                                        <p:anim calcmode="lin" valueType="num">
                                          <p:cBhvr>
                                            <p:cTn id="151" dur="700" fill="hold"/>
                                            <p:tgtEl>
                                              <p:spTgt spid="78"/>
                                            </p:tgtEl>
                                            <p:attrNameLst>
                                              <p:attrName>ppt_h</p:attrName>
                                            </p:attrNameLst>
                                          </p:cBhvr>
                                          <p:tavLst>
                                            <p:tav tm="0">
                                              <p:val>
                                                <p:fltVal val="0"/>
                                              </p:val>
                                            </p:tav>
                                            <p:tav tm="100000">
                                              <p:val>
                                                <p:strVal val="#ppt_h"/>
                                              </p:val>
                                            </p:tav>
                                          </p:tavLst>
                                        </p:anim>
                                        <p:animEffect transition="in" filter="fade">
                                          <p:cBhvr>
                                            <p:cTn id="152" dur="700"/>
                                            <p:tgtEl>
                                              <p:spTgt spid="78"/>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p:cTn id="155" dur="700" fill="hold"/>
                                            <p:tgtEl>
                                              <p:spTgt spid="79"/>
                                            </p:tgtEl>
                                            <p:attrNameLst>
                                              <p:attrName>ppt_w</p:attrName>
                                            </p:attrNameLst>
                                          </p:cBhvr>
                                          <p:tavLst>
                                            <p:tav tm="0">
                                              <p:val>
                                                <p:fltVal val="0"/>
                                              </p:val>
                                            </p:tav>
                                            <p:tav tm="100000">
                                              <p:val>
                                                <p:strVal val="#ppt_w"/>
                                              </p:val>
                                            </p:tav>
                                          </p:tavLst>
                                        </p:anim>
                                        <p:anim calcmode="lin" valueType="num">
                                          <p:cBhvr>
                                            <p:cTn id="156" dur="700" fill="hold"/>
                                            <p:tgtEl>
                                              <p:spTgt spid="79"/>
                                            </p:tgtEl>
                                            <p:attrNameLst>
                                              <p:attrName>ppt_h</p:attrName>
                                            </p:attrNameLst>
                                          </p:cBhvr>
                                          <p:tavLst>
                                            <p:tav tm="0">
                                              <p:val>
                                                <p:fltVal val="0"/>
                                              </p:val>
                                            </p:tav>
                                            <p:tav tm="100000">
                                              <p:val>
                                                <p:strVal val="#ppt_h"/>
                                              </p:val>
                                            </p:tav>
                                          </p:tavLst>
                                        </p:anim>
                                        <p:animEffect transition="in" filter="fade">
                                          <p:cBhvr>
                                            <p:cTn id="157" dur="700"/>
                                            <p:tgtEl>
                                              <p:spTgt spid="79"/>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118"/>
                                            </p:tgtEl>
                                            <p:attrNameLst>
                                              <p:attrName>style.visibility</p:attrName>
                                            </p:attrNameLst>
                                          </p:cBhvr>
                                          <p:to>
                                            <p:strVal val="visible"/>
                                          </p:to>
                                        </p:set>
                                        <p:animEffect transition="in" filter="wipe(left)">
                                          <p:cBhvr>
                                            <p:cTn id="160" dur="700"/>
                                            <p:tgtEl>
                                              <p:spTgt spid="118"/>
                                            </p:tgtEl>
                                          </p:cBhvr>
                                        </p:animEffect>
                                      </p:childTnLst>
                                    </p:cTn>
                                  </p:par>
                                </p:childTnLst>
                              </p:cTn>
                            </p:par>
                            <p:par>
                              <p:cTn id="161" fill="hold">
                                <p:stCondLst>
                                  <p:cond delay="4799"/>
                                </p:stCondLst>
                                <p:childTnLst>
                                  <p:par>
                                    <p:cTn id="162" presetID="53" presetClass="entr" presetSubtype="16" fill="hold" grpId="0" nodeType="afterEffect">
                                      <p:stCondLst>
                                        <p:cond delay="0"/>
                                      </p:stCondLst>
                                      <p:childTnLst>
                                        <p:set>
                                          <p:cBhvr>
                                            <p:cTn id="163" dur="1" fill="hold">
                                              <p:stCondLst>
                                                <p:cond delay="0"/>
                                              </p:stCondLst>
                                            </p:cTn>
                                            <p:tgtEl>
                                              <p:spTgt spid="141"/>
                                            </p:tgtEl>
                                            <p:attrNameLst>
                                              <p:attrName>style.visibility</p:attrName>
                                            </p:attrNameLst>
                                          </p:cBhvr>
                                          <p:to>
                                            <p:strVal val="visible"/>
                                          </p:to>
                                        </p:set>
                                        <p:anim calcmode="lin" valueType="num">
                                          <p:cBhvr>
                                            <p:cTn id="164" dur="700" fill="hold"/>
                                            <p:tgtEl>
                                              <p:spTgt spid="141"/>
                                            </p:tgtEl>
                                            <p:attrNameLst>
                                              <p:attrName>ppt_w</p:attrName>
                                            </p:attrNameLst>
                                          </p:cBhvr>
                                          <p:tavLst>
                                            <p:tav tm="0">
                                              <p:val>
                                                <p:fltVal val="0"/>
                                              </p:val>
                                            </p:tav>
                                            <p:tav tm="100000">
                                              <p:val>
                                                <p:strVal val="#ppt_w"/>
                                              </p:val>
                                            </p:tav>
                                          </p:tavLst>
                                        </p:anim>
                                        <p:anim calcmode="lin" valueType="num">
                                          <p:cBhvr>
                                            <p:cTn id="165" dur="700" fill="hold"/>
                                            <p:tgtEl>
                                              <p:spTgt spid="141"/>
                                            </p:tgtEl>
                                            <p:attrNameLst>
                                              <p:attrName>ppt_h</p:attrName>
                                            </p:attrNameLst>
                                          </p:cBhvr>
                                          <p:tavLst>
                                            <p:tav tm="0">
                                              <p:val>
                                                <p:fltVal val="0"/>
                                              </p:val>
                                            </p:tav>
                                            <p:tav tm="100000">
                                              <p:val>
                                                <p:strVal val="#ppt_h"/>
                                              </p:val>
                                            </p:tav>
                                          </p:tavLst>
                                        </p:anim>
                                        <p:animEffect transition="in" filter="fade">
                                          <p:cBhvr>
                                            <p:cTn id="166" dur="700"/>
                                            <p:tgtEl>
                                              <p:spTgt spid="141"/>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left)">
                                          <p:cBhvr>
                                            <p:cTn id="169" dur="700"/>
                                            <p:tgtEl>
                                              <p:spTgt spid="117"/>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Effect transition="in" filter="wipe(down)">
                                          <p:cBhvr>
                                            <p:cTn id="172" dur="700"/>
                                            <p:tgtEl>
                                              <p:spTgt spid="116"/>
                                            </p:tgtEl>
                                          </p:cBhvr>
                                        </p:animEffect>
                                      </p:childTnLst>
                                    </p:cTn>
                                  </p:par>
                                </p:childTnLst>
                              </p:cTn>
                            </p:par>
                            <p:par>
                              <p:cTn id="173" fill="hold">
                                <p:stCondLst>
                                  <p:cond delay="5799"/>
                                </p:stCondLst>
                                <p:childTnLst>
                                  <p:par>
                                    <p:cTn id="174" presetID="53" presetClass="entr" presetSubtype="16" fill="hold" grpId="0" nodeType="afterEffect">
                                      <p:stCondLst>
                                        <p:cond delay="0"/>
                                      </p:stCondLst>
                                      <p:childTnLst>
                                        <p:set>
                                          <p:cBhvr>
                                            <p:cTn id="175" dur="1" fill="hold">
                                              <p:stCondLst>
                                                <p:cond delay="0"/>
                                              </p:stCondLst>
                                            </p:cTn>
                                            <p:tgtEl>
                                              <p:spTgt spid="140"/>
                                            </p:tgtEl>
                                            <p:attrNameLst>
                                              <p:attrName>style.visibility</p:attrName>
                                            </p:attrNameLst>
                                          </p:cBhvr>
                                          <p:to>
                                            <p:strVal val="visible"/>
                                          </p:to>
                                        </p:set>
                                        <p:anim calcmode="lin" valueType="num">
                                          <p:cBhvr>
                                            <p:cTn id="176" dur="700" fill="hold"/>
                                            <p:tgtEl>
                                              <p:spTgt spid="140"/>
                                            </p:tgtEl>
                                            <p:attrNameLst>
                                              <p:attrName>ppt_w</p:attrName>
                                            </p:attrNameLst>
                                          </p:cBhvr>
                                          <p:tavLst>
                                            <p:tav tm="0">
                                              <p:val>
                                                <p:fltVal val="0"/>
                                              </p:val>
                                            </p:tav>
                                            <p:tav tm="100000">
                                              <p:val>
                                                <p:strVal val="#ppt_w"/>
                                              </p:val>
                                            </p:tav>
                                          </p:tavLst>
                                        </p:anim>
                                        <p:anim calcmode="lin" valueType="num">
                                          <p:cBhvr>
                                            <p:cTn id="177" dur="700" fill="hold"/>
                                            <p:tgtEl>
                                              <p:spTgt spid="140"/>
                                            </p:tgtEl>
                                            <p:attrNameLst>
                                              <p:attrName>ppt_h</p:attrName>
                                            </p:attrNameLst>
                                          </p:cBhvr>
                                          <p:tavLst>
                                            <p:tav tm="0">
                                              <p:val>
                                                <p:fltVal val="0"/>
                                              </p:val>
                                            </p:tav>
                                            <p:tav tm="100000">
                                              <p:val>
                                                <p:strVal val="#ppt_h"/>
                                              </p:val>
                                            </p:tav>
                                          </p:tavLst>
                                        </p:anim>
                                        <p:animEffect transition="in" filter="fade">
                                          <p:cBhvr>
                                            <p:cTn id="178" dur="700"/>
                                            <p:tgtEl>
                                              <p:spTgt spid="140"/>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10"/>
                                            </p:tgtEl>
                                            <p:attrNameLst>
                                              <p:attrName>style.visibility</p:attrName>
                                            </p:attrNameLst>
                                          </p:cBhvr>
                                          <p:to>
                                            <p:strVal val="visible"/>
                                          </p:to>
                                        </p:set>
                                        <p:anim calcmode="lin" valueType="num">
                                          <p:cBhvr>
                                            <p:cTn id="181" dur="700" fill="hold"/>
                                            <p:tgtEl>
                                              <p:spTgt spid="110"/>
                                            </p:tgtEl>
                                            <p:attrNameLst>
                                              <p:attrName>ppt_w</p:attrName>
                                            </p:attrNameLst>
                                          </p:cBhvr>
                                          <p:tavLst>
                                            <p:tav tm="0">
                                              <p:val>
                                                <p:fltVal val="0"/>
                                              </p:val>
                                            </p:tav>
                                            <p:tav tm="100000">
                                              <p:val>
                                                <p:strVal val="#ppt_w"/>
                                              </p:val>
                                            </p:tav>
                                          </p:tavLst>
                                        </p:anim>
                                        <p:anim calcmode="lin" valueType="num">
                                          <p:cBhvr>
                                            <p:cTn id="182" dur="700" fill="hold"/>
                                            <p:tgtEl>
                                              <p:spTgt spid="110"/>
                                            </p:tgtEl>
                                            <p:attrNameLst>
                                              <p:attrName>ppt_h</p:attrName>
                                            </p:attrNameLst>
                                          </p:cBhvr>
                                          <p:tavLst>
                                            <p:tav tm="0">
                                              <p:val>
                                                <p:fltVal val="0"/>
                                              </p:val>
                                            </p:tav>
                                            <p:tav tm="100000">
                                              <p:val>
                                                <p:strVal val="#ppt_h"/>
                                              </p:val>
                                            </p:tav>
                                          </p:tavLst>
                                        </p:anim>
                                        <p:animEffect transition="in" filter="fade">
                                          <p:cBhvr>
                                            <p:cTn id="183" dur="700"/>
                                            <p:tgtEl>
                                              <p:spTgt spid="110"/>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154"/>
                                            </p:tgtEl>
                                            <p:attrNameLst>
                                              <p:attrName>style.visibility</p:attrName>
                                            </p:attrNameLst>
                                          </p:cBhvr>
                                          <p:to>
                                            <p:strVal val="visible"/>
                                          </p:to>
                                        </p:set>
                                        <p:anim calcmode="lin" valueType="num">
                                          <p:cBhvr>
                                            <p:cTn id="186" dur="700" fill="hold"/>
                                            <p:tgtEl>
                                              <p:spTgt spid="154"/>
                                            </p:tgtEl>
                                            <p:attrNameLst>
                                              <p:attrName>ppt_w</p:attrName>
                                            </p:attrNameLst>
                                          </p:cBhvr>
                                          <p:tavLst>
                                            <p:tav tm="0">
                                              <p:val>
                                                <p:fltVal val="0"/>
                                              </p:val>
                                            </p:tav>
                                            <p:tav tm="100000">
                                              <p:val>
                                                <p:strVal val="#ppt_w"/>
                                              </p:val>
                                            </p:tav>
                                          </p:tavLst>
                                        </p:anim>
                                        <p:anim calcmode="lin" valueType="num">
                                          <p:cBhvr>
                                            <p:cTn id="187" dur="700" fill="hold"/>
                                            <p:tgtEl>
                                              <p:spTgt spid="154"/>
                                            </p:tgtEl>
                                            <p:attrNameLst>
                                              <p:attrName>ppt_h</p:attrName>
                                            </p:attrNameLst>
                                          </p:cBhvr>
                                          <p:tavLst>
                                            <p:tav tm="0">
                                              <p:val>
                                                <p:fltVal val="0"/>
                                              </p:val>
                                            </p:tav>
                                            <p:tav tm="100000">
                                              <p:val>
                                                <p:strVal val="#ppt_h"/>
                                              </p:val>
                                            </p:tav>
                                          </p:tavLst>
                                        </p:anim>
                                        <p:animEffect transition="in" filter="fade">
                                          <p:cBhvr>
                                            <p:cTn id="188" dur="700"/>
                                            <p:tgtEl>
                                              <p:spTgt spid="154"/>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153"/>
                                            </p:tgtEl>
                                            <p:attrNameLst>
                                              <p:attrName>style.visibility</p:attrName>
                                            </p:attrNameLst>
                                          </p:cBhvr>
                                          <p:to>
                                            <p:strVal val="visible"/>
                                          </p:to>
                                        </p:set>
                                        <p:anim calcmode="lin" valueType="num">
                                          <p:cBhvr>
                                            <p:cTn id="191" dur="700" fill="hold"/>
                                            <p:tgtEl>
                                              <p:spTgt spid="153"/>
                                            </p:tgtEl>
                                            <p:attrNameLst>
                                              <p:attrName>ppt_w</p:attrName>
                                            </p:attrNameLst>
                                          </p:cBhvr>
                                          <p:tavLst>
                                            <p:tav tm="0">
                                              <p:val>
                                                <p:fltVal val="0"/>
                                              </p:val>
                                            </p:tav>
                                            <p:tav tm="100000">
                                              <p:val>
                                                <p:strVal val="#ppt_w"/>
                                              </p:val>
                                            </p:tav>
                                          </p:tavLst>
                                        </p:anim>
                                        <p:anim calcmode="lin" valueType="num">
                                          <p:cBhvr>
                                            <p:cTn id="192" dur="700" fill="hold"/>
                                            <p:tgtEl>
                                              <p:spTgt spid="153"/>
                                            </p:tgtEl>
                                            <p:attrNameLst>
                                              <p:attrName>ppt_h</p:attrName>
                                            </p:attrNameLst>
                                          </p:cBhvr>
                                          <p:tavLst>
                                            <p:tav tm="0">
                                              <p:val>
                                                <p:fltVal val="0"/>
                                              </p:val>
                                            </p:tav>
                                            <p:tav tm="100000">
                                              <p:val>
                                                <p:strVal val="#ppt_h"/>
                                              </p:val>
                                            </p:tav>
                                          </p:tavLst>
                                        </p:anim>
                                        <p:animEffect transition="in" filter="fade">
                                          <p:cBhvr>
                                            <p:cTn id="193" dur="700"/>
                                            <p:tgtEl>
                                              <p:spTgt spid="153"/>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52"/>
                                            </p:tgtEl>
                                            <p:attrNameLst>
                                              <p:attrName>style.visibility</p:attrName>
                                            </p:attrNameLst>
                                          </p:cBhvr>
                                          <p:to>
                                            <p:strVal val="visible"/>
                                          </p:to>
                                        </p:set>
                                        <p:anim calcmode="lin" valueType="num">
                                          <p:cBhvr>
                                            <p:cTn id="196" dur="700" fill="hold"/>
                                            <p:tgtEl>
                                              <p:spTgt spid="152"/>
                                            </p:tgtEl>
                                            <p:attrNameLst>
                                              <p:attrName>ppt_w</p:attrName>
                                            </p:attrNameLst>
                                          </p:cBhvr>
                                          <p:tavLst>
                                            <p:tav tm="0">
                                              <p:val>
                                                <p:fltVal val="0"/>
                                              </p:val>
                                            </p:tav>
                                            <p:tav tm="100000">
                                              <p:val>
                                                <p:strVal val="#ppt_w"/>
                                              </p:val>
                                            </p:tav>
                                          </p:tavLst>
                                        </p:anim>
                                        <p:anim calcmode="lin" valueType="num">
                                          <p:cBhvr>
                                            <p:cTn id="197" dur="700" fill="hold"/>
                                            <p:tgtEl>
                                              <p:spTgt spid="152"/>
                                            </p:tgtEl>
                                            <p:attrNameLst>
                                              <p:attrName>ppt_h</p:attrName>
                                            </p:attrNameLst>
                                          </p:cBhvr>
                                          <p:tavLst>
                                            <p:tav tm="0">
                                              <p:val>
                                                <p:fltVal val="0"/>
                                              </p:val>
                                            </p:tav>
                                            <p:tav tm="100000">
                                              <p:val>
                                                <p:strVal val="#ppt_h"/>
                                              </p:val>
                                            </p:tav>
                                          </p:tavLst>
                                        </p:anim>
                                        <p:animEffect transition="in" filter="fade">
                                          <p:cBhvr>
                                            <p:cTn id="198" dur="700"/>
                                            <p:tgtEl>
                                              <p:spTgt spid="152"/>
                                            </p:tgtEl>
                                          </p:cBhvr>
                                        </p:animEffect>
                                      </p:childTnLst>
                                    </p:cTn>
                                  </p:par>
                                  <p:par>
                                    <p:cTn id="199" presetID="18" presetClass="entr" presetSubtype="6" fill="hold" grpId="0" nodeType="withEffect">
                                      <p:stCondLst>
                                        <p:cond delay="0"/>
                                      </p:stCondLst>
                                      <p:childTnLst>
                                        <p:set>
                                          <p:cBhvr>
                                            <p:cTn id="200" dur="1" fill="hold">
                                              <p:stCondLst>
                                                <p:cond delay="0"/>
                                              </p:stCondLst>
                                            </p:cTn>
                                            <p:tgtEl>
                                              <p:spTgt spid="115"/>
                                            </p:tgtEl>
                                            <p:attrNameLst>
                                              <p:attrName>style.visibility</p:attrName>
                                            </p:attrNameLst>
                                          </p:cBhvr>
                                          <p:to>
                                            <p:strVal val="visible"/>
                                          </p:to>
                                        </p:set>
                                        <p:animEffect transition="in" filter="strips(downRight)">
                                          <p:cBhvr>
                                            <p:cTn id="201" dur="700"/>
                                            <p:tgtEl>
                                              <p:spTgt spid="115"/>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13"/>
                                            </p:tgtEl>
                                            <p:attrNameLst>
                                              <p:attrName>style.visibility</p:attrName>
                                            </p:attrNameLst>
                                          </p:cBhvr>
                                          <p:to>
                                            <p:strVal val="visible"/>
                                          </p:to>
                                        </p:set>
                                        <p:animEffect transition="in" filter="wipe(down)">
                                          <p:cBhvr>
                                            <p:cTn id="204" dur="700"/>
                                            <p:tgtEl>
                                              <p:spTgt spid="113"/>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14"/>
                                            </p:tgtEl>
                                            <p:attrNameLst>
                                              <p:attrName>style.visibility</p:attrName>
                                            </p:attrNameLst>
                                          </p:cBhvr>
                                          <p:to>
                                            <p:strVal val="visible"/>
                                          </p:to>
                                        </p:set>
                                        <p:animEffect transition="in" filter="wipe(left)">
                                          <p:cBhvr>
                                            <p:cTn id="207" dur="700"/>
                                            <p:tgtEl>
                                              <p:spTgt spid="114"/>
                                            </p:tgtEl>
                                          </p:cBhvr>
                                        </p:animEffect>
                                      </p:childTnLst>
                                    </p:cTn>
                                  </p:par>
                                </p:childTnLst>
                              </p:cTn>
                            </p:par>
                            <p:par>
                              <p:cTn id="208" fill="hold">
                                <p:stCondLst>
                                  <p:cond delay="6799"/>
                                </p:stCondLst>
                                <p:childTnLst>
                                  <p:par>
                                    <p:cTn id="209" presetID="53" presetClass="entr" presetSubtype="16" fill="hold" grpId="0" nodeType="afterEffect">
                                      <p:stCondLst>
                                        <p:cond delay="0"/>
                                      </p:stCondLst>
                                      <p:childTnLst>
                                        <p:set>
                                          <p:cBhvr>
                                            <p:cTn id="210" dur="1" fill="hold">
                                              <p:stCondLst>
                                                <p:cond delay="0"/>
                                              </p:stCondLst>
                                            </p:cTn>
                                            <p:tgtEl>
                                              <p:spTgt spid="143"/>
                                            </p:tgtEl>
                                            <p:attrNameLst>
                                              <p:attrName>style.visibility</p:attrName>
                                            </p:attrNameLst>
                                          </p:cBhvr>
                                          <p:to>
                                            <p:strVal val="visible"/>
                                          </p:to>
                                        </p:set>
                                        <p:anim calcmode="lin" valueType="num">
                                          <p:cBhvr>
                                            <p:cTn id="211" dur="700" fill="hold"/>
                                            <p:tgtEl>
                                              <p:spTgt spid="143"/>
                                            </p:tgtEl>
                                            <p:attrNameLst>
                                              <p:attrName>ppt_w</p:attrName>
                                            </p:attrNameLst>
                                          </p:cBhvr>
                                          <p:tavLst>
                                            <p:tav tm="0">
                                              <p:val>
                                                <p:fltVal val="0"/>
                                              </p:val>
                                            </p:tav>
                                            <p:tav tm="100000">
                                              <p:val>
                                                <p:strVal val="#ppt_w"/>
                                              </p:val>
                                            </p:tav>
                                          </p:tavLst>
                                        </p:anim>
                                        <p:anim calcmode="lin" valueType="num">
                                          <p:cBhvr>
                                            <p:cTn id="212" dur="700" fill="hold"/>
                                            <p:tgtEl>
                                              <p:spTgt spid="143"/>
                                            </p:tgtEl>
                                            <p:attrNameLst>
                                              <p:attrName>ppt_h</p:attrName>
                                            </p:attrNameLst>
                                          </p:cBhvr>
                                          <p:tavLst>
                                            <p:tav tm="0">
                                              <p:val>
                                                <p:fltVal val="0"/>
                                              </p:val>
                                            </p:tav>
                                            <p:tav tm="100000">
                                              <p:val>
                                                <p:strVal val="#ppt_h"/>
                                              </p:val>
                                            </p:tav>
                                          </p:tavLst>
                                        </p:anim>
                                        <p:animEffect transition="in" filter="fade">
                                          <p:cBhvr>
                                            <p:cTn id="213" dur="700"/>
                                            <p:tgtEl>
                                              <p:spTgt spid="143"/>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109"/>
                                            </p:tgtEl>
                                            <p:attrNameLst>
                                              <p:attrName>style.visibility</p:attrName>
                                            </p:attrNameLst>
                                          </p:cBhvr>
                                          <p:to>
                                            <p:strVal val="visible"/>
                                          </p:to>
                                        </p:set>
                                        <p:anim calcmode="lin" valueType="num">
                                          <p:cBhvr>
                                            <p:cTn id="216" dur="700" fill="hold"/>
                                            <p:tgtEl>
                                              <p:spTgt spid="109"/>
                                            </p:tgtEl>
                                            <p:attrNameLst>
                                              <p:attrName>ppt_w</p:attrName>
                                            </p:attrNameLst>
                                          </p:cBhvr>
                                          <p:tavLst>
                                            <p:tav tm="0">
                                              <p:val>
                                                <p:fltVal val="0"/>
                                              </p:val>
                                            </p:tav>
                                            <p:tav tm="100000">
                                              <p:val>
                                                <p:strVal val="#ppt_w"/>
                                              </p:val>
                                            </p:tav>
                                          </p:tavLst>
                                        </p:anim>
                                        <p:anim calcmode="lin" valueType="num">
                                          <p:cBhvr>
                                            <p:cTn id="217" dur="700" fill="hold"/>
                                            <p:tgtEl>
                                              <p:spTgt spid="109"/>
                                            </p:tgtEl>
                                            <p:attrNameLst>
                                              <p:attrName>ppt_h</p:attrName>
                                            </p:attrNameLst>
                                          </p:cBhvr>
                                          <p:tavLst>
                                            <p:tav tm="0">
                                              <p:val>
                                                <p:fltVal val="0"/>
                                              </p:val>
                                            </p:tav>
                                            <p:tav tm="100000">
                                              <p:val>
                                                <p:strVal val="#ppt_h"/>
                                              </p:val>
                                            </p:tav>
                                          </p:tavLst>
                                        </p:anim>
                                        <p:animEffect transition="in" filter="fade">
                                          <p:cBhvr>
                                            <p:cTn id="218" dur="700"/>
                                            <p:tgtEl>
                                              <p:spTgt spid="109"/>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08"/>
                                            </p:tgtEl>
                                            <p:attrNameLst>
                                              <p:attrName>style.visibility</p:attrName>
                                            </p:attrNameLst>
                                          </p:cBhvr>
                                          <p:to>
                                            <p:strVal val="visible"/>
                                          </p:to>
                                        </p:set>
                                        <p:anim calcmode="lin" valueType="num">
                                          <p:cBhvr>
                                            <p:cTn id="221" dur="700" fill="hold"/>
                                            <p:tgtEl>
                                              <p:spTgt spid="108"/>
                                            </p:tgtEl>
                                            <p:attrNameLst>
                                              <p:attrName>ppt_w</p:attrName>
                                            </p:attrNameLst>
                                          </p:cBhvr>
                                          <p:tavLst>
                                            <p:tav tm="0">
                                              <p:val>
                                                <p:fltVal val="0"/>
                                              </p:val>
                                            </p:tav>
                                            <p:tav tm="100000">
                                              <p:val>
                                                <p:strVal val="#ppt_w"/>
                                              </p:val>
                                            </p:tav>
                                          </p:tavLst>
                                        </p:anim>
                                        <p:anim calcmode="lin" valueType="num">
                                          <p:cBhvr>
                                            <p:cTn id="222" dur="700" fill="hold"/>
                                            <p:tgtEl>
                                              <p:spTgt spid="108"/>
                                            </p:tgtEl>
                                            <p:attrNameLst>
                                              <p:attrName>ppt_h</p:attrName>
                                            </p:attrNameLst>
                                          </p:cBhvr>
                                          <p:tavLst>
                                            <p:tav tm="0">
                                              <p:val>
                                                <p:fltVal val="0"/>
                                              </p:val>
                                            </p:tav>
                                            <p:tav tm="100000">
                                              <p:val>
                                                <p:strVal val="#ppt_h"/>
                                              </p:val>
                                            </p:tav>
                                          </p:tavLst>
                                        </p:anim>
                                        <p:animEffect transition="in" filter="fade">
                                          <p:cBhvr>
                                            <p:cTn id="223" dur="700"/>
                                            <p:tgtEl>
                                              <p:spTgt spid="108"/>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p:cTn id="226" dur="700" fill="hold"/>
                                            <p:tgtEl>
                                              <p:spTgt spid="107"/>
                                            </p:tgtEl>
                                            <p:attrNameLst>
                                              <p:attrName>ppt_w</p:attrName>
                                            </p:attrNameLst>
                                          </p:cBhvr>
                                          <p:tavLst>
                                            <p:tav tm="0">
                                              <p:val>
                                                <p:fltVal val="0"/>
                                              </p:val>
                                            </p:tav>
                                            <p:tav tm="100000">
                                              <p:val>
                                                <p:strVal val="#ppt_w"/>
                                              </p:val>
                                            </p:tav>
                                          </p:tavLst>
                                        </p:anim>
                                        <p:anim calcmode="lin" valueType="num">
                                          <p:cBhvr>
                                            <p:cTn id="227" dur="700" fill="hold"/>
                                            <p:tgtEl>
                                              <p:spTgt spid="107"/>
                                            </p:tgtEl>
                                            <p:attrNameLst>
                                              <p:attrName>ppt_h</p:attrName>
                                            </p:attrNameLst>
                                          </p:cBhvr>
                                          <p:tavLst>
                                            <p:tav tm="0">
                                              <p:val>
                                                <p:fltVal val="0"/>
                                              </p:val>
                                            </p:tav>
                                            <p:tav tm="100000">
                                              <p:val>
                                                <p:strVal val="#ppt_h"/>
                                              </p:val>
                                            </p:tav>
                                          </p:tavLst>
                                        </p:anim>
                                        <p:animEffect transition="in" filter="fade">
                                          <p:cBhvr>
                                            <p:cTn id="228" dur="700"/>
                                            <p:tgtEl>
                                              <p:spTgt spid="107"/>
                                            </p:tgtEl>
                                          </p:cBhvr>
                                        </p:animEffect>
                                      </p:childTnLst>
                                    </p:cTn>
                                  </p:par>
                                  <p:par>
                                    <p:cTn id="229" presetID="18" presetClass="entr" presetSubtype="6" fill="hold" grpId="0" nodeType="withEffect">
                                      <p:stCondLst>
                                        <p:cond delay="0"/>
                                      </p:stCondLst>
                                      <p:childTnLst>
                                        <p:set>
                                          <p:cBhvr>
                                            <p:cTn id="230" dur="1" fill="hold">
                                              <p:stCondLst>
                                                <p:cond delay="0"/>
                                              </p:stCondLst>
                                            </p:cTn>
                                            <p:tgtEl>
                                              <p:spTgt spid="119"/>
                                            </p:tgtEl>
                                            <p:attrNameLst>
                                              <p:attrName>style.visibility</p:attrName>
                                            </p:attrNameLst>
                                          </p:cBhvr>
                                          <p:to>
                                            <p:strVal val="visible"/>
                                          </p:to>
                                        </p:set>
                                        <p:animEffect transition="in" filter="strips(downRight)">
                                          <p:cBhvr>
                                            <p:cTn id="231" dur="700"/>
                                            <p:tgtEl>
                                              <p:spTgt spid="119"/>
                                            </p:tgtEl>
                                          </p:cBhvr>
                                        </p:animEffect>
                                      </p:childTnLst>
                                    </p:cTn>
                                  </p:par>
                                </p:childTnLst>
                              </p:cTn>
                            </p:par>
                            <p:par>
                              <p:cTn id="232" fill="hold">
                                <p:stCondLst>
                                  <p:cond delay="7799"/>
                                </p:stCondLst>
                                <p:childTnLst>
                                  <p:par>
                                    <p:cTn id="233" presetID="53" presetClass="entr" presetSubtype="16" fill="hold" grpId="0" nodeType="afterEffect">
                                      <p:stCondLst>
                                        <p:cond delay="0"/>
                                      </p:stCondLst>
                                      <p:childTnLst>
                                        <p:set>
                                          <p:cBhvr>
                                            <p:cTn id="234" dur="1" fill="hold">
                                              <p:stCondLst>
                                                <p:cond delay="0"/>
                                              </p:stCondLst>
                                            </p:cTn>
                                            <p:tgtEl>
                                              <p:spTgt spid="142"/>
                                            </p:tgtEl>
                                            <p:attrNameLst>
                                              <p:attrName>style.visibility</p:attrName>
                                            </p:attrNameLst>
                                          </p:cBhvr>
                                          <p:to>
                                            <p:strVal val="visible"/>
                                          </p:to>
                                        </p:set>
                                        <p:anim calcmode="lin" valueType="num">
                                          <p:cBhvr>
                                            <p:cTn id="235" dur="700" fill="hold"/>
                                            <p:tgtEl>
                                              <p:spTgt spid="142"/>
                                            </p:tgtEl>
                                            <p:attrNameLst>
                                              <p:attrName>ppt_w</p:attrName>
                                            </p:attrNameLst>
                                          </p:cBhvr>
                                          <p:tavLst>
                                            <p:tav tm="0">
                                              <p:val>
                                                <p:fltVal val="0"/>
                                              </p:val>
                                            </p:tav>
                                            <p:tav tm="100000">
                                              <p:val>
                                                <p:strVal val="#ppt_w"/>
                                              </p:val>
                                            </p:tav>
                                          </p:tavLst>
                                        </p:anim>
                                        <p:anim calcmode="lin" valueType="num">
                                          <p:cBhvr>
                                            <p:cTn id="236" dur="700" fill="hold"/>
                                            <p:tgtEl>
                                              <p:spTgt spid="142"/>
                                            </p:tgtEl>
                                            <p:attrNameLst>
                                              <p:attrName>ppt_h</p:attrName>
                                            </p:attrNameLst>
                                          </p:cBhvr>
                                          <p:tavLst>
                                            <p:tav tm="0">
                                              <p:val>
                                                <p:fltVal val="0"/>
                                              </p:val>
                                            </p:tav>
                                            <p:tav tm="100000">
                                              <p:val>
                                                <p:strVal val="#ppt_h"/>
                                              </p:val>
                                            </p:tav>
                                          </p:tavLst>
                                        </p:anim>
                                        <p:animEffect transition="in" filter="fade">
                                          <p:cBhvr>
                                            <p:cTn id="237" dur="700"/>
                                            <p:tgtEl>
                                              <p:spTgt spid="142"/>
                                            </p:tgtEl>
                                          </p:cBhvr>
                                        </p:animEffect>
                                      </p:childTnLst>
                                    </p:cTn>
                                  </p:par>
                                  <p:par>
                                    <p:cTn id="238" presetID="18" presetClass="entr" presetSubtype="3" fill="hold" grpId="0" nodeType="withEffect">
                                      <p:stCondLst>
                                        <p:cond delay="0"/>
                                      </p:stCondLst>
                                      <p:childTnLst>
                                        <p:set>
                                          <p:cBhvr>
                                            <p:cTn id="239" dur="1" fill="hold">
                                              <p:stCondLst>
                                                <p:cond delay="0"/>
                                              </p:stCondLst>
                                            </p:cTn>
                                            <p:tgtEl>
                                              <p:spTgt spid="122"/>
                                            </p:tgtEl>
                                            <p:attrNameLst>
                                              <p:attrName>style.visibility</p:attrName>
                                            </p:attrNameLst>
                                          </p:cBhvr>
                                          <p:to>
                                            <p:strVal val="visible"/>
                                          </p:to>
                                        </p:set>
                                        <p:animEffect transition="in" filter="strips(upRight)">
                                          <p:cBhvr>
                                            <p:cTn id="240" dur="700"/>
                                            <p:tgtEl>
                                              <p:spTgt spid="122"/>
                                            </p:tgtEl>
                                          </p:cBhvr>
                                        </p:animEffect>
                                      </p:childTnLst>
                                    </p:cTn>
                                  </p:par>
                                  <p:par>
                                    <p:cTn id="241" presetID="18" presetClass="entr" presetSubtype="12" fill="hold" grpId="0" nodeType="withEffect">
                                      <p:stCondLst>
                                        <p:cond delay="0"/>
                                      </p:stCondLst>
                                      <p:childTnLst>
                                        <p:set>
                                          <p:cBhvr>
                                            <p:cTn id="242" dur="1" fill="hold">
                                              <p:stCondLst>
                                                <p:cond delay="0"/>
                                              </p:stCondLst>
                                            </p:cTn>
                                            <p:tgtEl>
                                              <p:spTgt spid="120"/>
                                            </p:tgtEl>
                                            <p:attrNameLst>
                                              <p:attrName>style.visibility</p:attrName>
                                            </p:attrNameLst>
                                          </p:cBhvr>
                                          <p:to>
                                            <p:strVal val="visible"/>
                                          </p:to>
                                        </p:set>
                                        <p:animEffect transition="in" filter="strips(downLeft)">
                                          <p:cBhvr>
                                            <p:cTn id="243" dur="700"/>
                                            <p:tgtEl>
                                              <p:spTgt spid="120"/>
                                            </p:tgtEl>
                                          </p:cBhvr>
                                        </p:animEffect>
                                      </p:childTnLst>
                                    </p:cTn>
                                  </p:par>
                                  <p:par>
                                    <p:cTn id="244" presetID="18" presetClass="entr" presetSubtype="3" fill="hold" grpId="0" nodeType="withEffect">
                                      <p:stCondLst>
                                        <p:cond delay="0"/>
                                      </p:stCondLst>
                                      <p:childTnLst>
                                        <p:set>
                                          <p:cBhvr>
                                            <p:cTn id="245" dur="1" fill="hold">
                                              <p:stCondLst>
                                                <p:cond delay="0"/>
                                              </p:stCondLst>
                                            </p:cTn>
                                            <p:tgtEl>
                                              <p:spTgt spid="139"/>
                                            </p:tgtEl>
                                            <p:attrNameLst>
                                              <p:attrName>style.visibility</p:attrName>
                                            </p:attrNameLst>
                                          </p:cBhvr>
                                          <p:to>
                                            <p:strVal val="visible"/>
                                          </p:to>
                                        </p:set>
                                        <p:animEffect transition="in" filter="strips(upRight)">
                                          <p:cBhvr>
                                            <p:cTn id="246" dur="700"/>
                                            <p:tgtEl>
                                              <p:spTgt spid="139"/>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121"/>
                                            </p:tgtEl>
                                            <p:attrNameLst>
                                              <p:attrName>style.visibility</p:attrName>
                                            </p:attrNameLst>
                                          </p:cBhvr>
                                          <p:to>
                                            <p:strVal val="visible"/>
                                          </p:to>
                                        </p:set>
                                        <p:animEffect transition="in" filter="wipe(left)">
                                          <p:cBhvr>
                                            <p:cTn id="249" dur="700"/>
                                            <p:tgtEl>
                                              <p:spTgt spid="121"/>
                                            </p:tgtEl>
                                          </p:cBhvr>
                                        </p:animEffect>
                                      </p:childTnLst>
                                    </p:cTn>
                                  </p:par>
                                </p:childTnLst>
                              </p:cTn>
                            </p:par>
                            <p:par>
                              <p:cTn id="250" fill="hold">
                                <p:stCondLst>
                                  <p:cond delay="8799"/>
                                </p:stCondLst>
                                <p:childTnLst>
                                  <p:par>
                                    <p:cTn id="251" presetID="53" presetClass="entr" presetSubtype="16" fill="hold" grpId="0" nodeType="afterEffect">
                                      <p:stCondLst>
                                        <p:cond delay="0"/>
                                      </p:stCondLst>
                                      <p:childTnLst>
                                        <p:set>
                                          <p:cBhvr>
                                            <p:cTn id="252" dur="1" fill="hold">
                                              <p:stCondLst>
                                                <p:cond delay="0"/>
                                              </p:stCondLst>
                                            </p:cTn>
                                            <p:tgtEl>
                                              <p:spTgt spid="144"/>
                                            </p:tgtEl>
                                            <p:attrNameLst>
                                              <p:attrName>style.visibility</p:attrName>
                                            </p:attrNameLst>
                                          </p:cBhvr>
                                          <p:to>
                                            <p:strVal val="visible"/>
                                          </p:to>
                                        </p:set>
                                        <p:anim calcmode="lin" valueType="num">
                                          <p:cBhvr>
                                            <p:cTn id="253" dur="700" fill="hold"/>
                                            <p:tgtEl>
                                              <p:spTgt spid="144"/>
                                            </p:tgtEl>
                                            <p:attrNameLst>
                                              <p:attrName>ppt_w</p:attrName>
                                            </p:attrNameLst>
                                          </p:cBhvr>
                                          <p:tavLst>
                                            <p:tav tm="0">
                                              <p:val>
                                                <p:fltVal val="0"/>
                                              </p:val>
                                            </p:tav>
                                            <p:tav tm="100000">
                                              <p:val>
                                                <p:strVal val="#ppt_w"/>
                                              </p:val>
                                            </p:tav>
                                          </p:tavLst>
                                        </p:anim>
                                        <p:anim calcmode="lin" valueType="num">
                                          <p:cBhvr>
                                            <p:cTn id="254" dur="700" fill="hold"/>
                                            <p:tgtEl>
                                              <p:spTgt spid="144"/>
                                            </p:tgtEl>
                                            <p:attrNameLst>
                                              <p:attrName>ppt_h</p:attrName>
                                            </p:attrNameLst>
                                          </p:cBhvr>
                                          <p:tavLst>
                                            <p:tav tm="0">
                                              <p:val>
                                                <p:fltVal val="0"/>
                                              </p:val>
                                            </p:tav>
                                            <p:tav tm="100000">
                                              <p:val>
                                                <p:strVal val="#ppt_h"/>
                                              </p:val>
                                            </p:tav>
                                          </p:tavLst>
                                        </p:anim>
                                        <p:animEffect transition="in" filter="fade">
                                          <p:cBhvr>
                                            <p:cTn id="255" dur="700"/>
                                            <p:tgtEl>
                                              <p:spTgt spid="144"/>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47"/>
                                            </p:tgtEl>
                                            <p:attrNameLst>
                                              <p:attrName>style.visibility</p:attrName>
                                            </p:attrNameLst>
                                          </p:cBhvr>
                                          <p:to>
                                            <p:strVal val="visible"/>
                                          </p:to>
                                        </p:set>
                                        <p:anim calcmode="lin" valueType="num">
                                          <p:cBhvr>
                                            <p:cTn id="258" dur="700" fill="hold"/>
                                            <p:tgtEl>
                                              <p:spTgt spid="147"/>
                                            </p:tgtEl>
                                            <p:attrNameLst>
                                              <p:attrName>ppt_w</p:attrName>
                                            </p:attrNameLst>
                                          </p:cBhvr>
                                          <p:tavLst>
                                            <p:tav tm="0">
                                              <p:val>
                                                <p:fltVal val="0"/>
                                              </p:val>
                                            </p:tav>
                                            <p:tav tm="100000">
                                              <p:val>
                                                <p:strVal val="#ppt_w"/>
                                              </p:val>
                                            </p:tav>
                                          </p:tavLst>
                                        </p:anim>
                                        <p:anim calcmode="lin" valueType="num">
                                          <p:cBhvr>
                                            <p:cTn id="259" dur="700" fill="hold"/>
                                            <p:tgtEl>
                                              <p:spTgt spid="147"/>
                                            </p:tgtEl>
                                            <p:attrNameLst>
                                              <p:attrName>ppt_h</p:attrName>
                                            </p:attrNameLst>
                                          </p:cBhvr>
                                          <p:tavLst>
                                            <p:tav tm="0">
                                              <p:val>
                                                <p:fltVal val="0"/>
                                              </p:val>
                                            </p:tav>
                                            <p:tav tm="100000">
                                              <p:val>
                                                <p:strVal val="#ppt_h"/>
                                              </p:val>
                                            </p:tav>
                                          </p:tavLst>
                                        </p:anim>
                                        <p:animEffect transition="in" filter="fade">
                                          <p:cBhvr>
                                            <p:cTn id="260" dur="700"/>
                                            <p:tgtEl>
                                              <p:spTgt spid="147"/>
                                            </p:tgtEl>
                                          </p:cBhvr>
                                        </p:animEffect>
                                      </p:childTnLst>
                                    </p:cTn>
                                  </p:par>
                                  <p:par>
                                    <p:cTn id="261" presetID="22" presetClass="entr" presetSubtype="1" fill="hold" grpId="0" nodeType="withEffect">
                                      <p:stCondLst>
                                        <p:cond delay="0"/>
                                      </p:stCondLst>
                                      <p:childTnLst>
                                        <p:set>
                                          <p:cBhvr>
                                            <p:cTn id="262" dur="1" fill="hold">
                                              <p:stCondLst>
                                                <p:cond delay="0"/>
                                              </p:stCondLst>
                                            </p:cTn>
                                            <p:tgtEl>
                                              <p:spTgt spid="112"/>
                                            </p:tgtEl>
                                            <p:attrNameLst>
                                              <p:attrName>style.visibility</p:attrName>
                                            </p:attrNameLst>
                                          </p:cBhvr>
                                          <p:to>
                                            <p:strVal val="visible"/>
                                          </p:to>
                                        </p:set>
                                        <p:animEffect transition="in" filter="wipe(up)">
                                          <p:cBhvr>
                                            <p:cTn id="263" dur="700"/>
                                            <p:tgtEl>
                                              <p:spTgt spid="112"/>
                                            </p:tgtEl>
                                          </p:cBhvr>
                                        </p:animEffect>
                                      </p:childTnLst>
                                    </p:cTn>
                                  </p:par>
                                  <p:par>
                                    <p:cTn id="264" presetID="22" presetClass="entr" presetSubtype="4" fill="hold" grpId="0" nodeType="withEffect">
                                      <p:stCondLst>
                                        <p:cond delay="0"/>
                                      </p:stCondLst>
                                      <p:childTnLst>
                                        <p:set>
                                          <p:cBhvr>
                                            <p:cTn id="265" dur="1" fill="hold">
                                              <p:stCondLst>
                                                <p:cond delay="0"/>
                                              </p:stCondLst>
                                            </p:cTn>
                                            <p:tgtEl>
                                              <p:spTgt spid="123"/>
                                            </p:tgtEl>
                                            <p:attrNameLst>
                                              <p:attrName>style.visibility</p:attrName>
                                            </p:attrNameLst>
                                          </p:cBhvr>
                                          <p:to>
                                            <p:strVal val="visible"/>
                                          </p:to>
                                        </p:set>
                                        <p:animEffect transition="in" filter="wipe(down)">
                                          <p:cBhvr>
                                            <p:cTn id="266" dur="700"/>
                                            <p:tgtEl>
                                              <p:spTgt spid="123"/>
                                            </p:tgtEl>
                                          </p:cBhvr>
                                        </p:animEffect>
                                      </p:childTnLst>
                                    </p:cTn>
                                  </p:par>
                                  <p:par>
                                    <p:cTn id="267" presetID="18" presetClass="entr" presetSubtype="6" fill="hold" grpId="0" nodeType="withEffect">
                                      <p:stCondLst>
                                        <p:cond delay="0"/>
                                      </p:stCondLst>
                                      <p:childTnLst>
                                        <p:set>
                                          <p:cBhvr>
                                            <p:cTn id="268" dur="1" fill="hold">
                                              <p:stCondLst>
                                                <p:cond delay="0"/>
                                              </p:stCondLst>
                                            </p:cTn>
                                            <p:tgtEl>
                                              <p:spTgt spid="111"/>
                                            </p:tgtEl>
                                            <p:attrNameLst>
                                              <p:attrName>style.visibility</p:attrName>
                                            </p:attrNameLst>
                                          </p:cBhvr>
                                          <p:to>
                                            <p:strVal val="visible"/>
                                          </p:to>
                                        </p:set>
                                        <p:animEffect transition="in" filter="strips(downRight)">
                                          <p:cBhvr>
                                            <p:cTn id="269" dur="700"/>
                                            <p:tgtEl>
                                              <p:spTgt spid="111"/>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106"/>
                                            </p:tgtEl>
                                            <p:attrNameLst>
                                              <p:attrName>style.visibility</p:attrName>
                                            </p:attrNameLst>
                                          </p:cBhvr>
                                          <p:to>
                                            <p:strVal val="visible"/>
                                          </p:to>
                                        </p:set>
                                        <p:anim calcmode="lin" valueType="num">
                                          <p:cBhvr>
                                            <p:cTn id="272" dur="700" fill="hold"/>
                                            <p:tgtEl>
                                              <p:spTgt spid="106"/>
                                            </p:tgtEl>
                                            <p:attrNameLst>
                                              <p:attrName>ppt_w</p:attrName>
                                            </p:attrNameLst>
                                          </p:cBhvr>
                                          <p:tavLst>
                                            <p:tav tm="0">
                                              <p:val>
                                                <p:fltVal val="0"/>
                                              </p:val>
                                            </p:tav>
                                            <p:tav tm="100000">
                                              <p:val>
                                                <p:strVal val="#ppt_w"/>
                                              </p:val>
                                            </p:tav>
                                          </p:tavLst>
                                        </p:anim>
                                        <p:anim calcmode="lin" valueType="num">
                                          <p:cBhvr>
                                            <p:cTn id="273" dur="700" fill="hold"/>
                                            <p:tgtEl>
                                              <p:spTgt spid="106"/>
                                            </p:tgtEl>
                                            <p:attrNameLst>
                                              <p:attrName>ppt_h</p:attrName>
                                            </p:attrNameLst>
                                          </p:cBhvr>
                                          <p:tavLst>
                                            <p:tav tm="0">
                                              <p:val>
                                                <p:fltVal val="0"/>
                                              </p:val>
                                            </p:tav>
                                            <p:tav tm="100000">
                                              <p:val>
                                                <p:strVal val="#ppt_h"/>
                                              </p:val>
                                            </p:tav>
                                          </p:tavLst>
                                        </p:anim>
                                        <p:animEffect transition="in" filter="fade">
                                          <p:cBhvr>
                                            <p:cTn id="274" dur="700"/>
                                            <p:tgtEl>
                                              <p:spTgt spid="106"/>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05"/>
                                            </p:tgtEl>
                                            <p:attrNameLst>
                                              <p:attrName>style.visibility</p:attrName>
                                            </p:attrNameLst>
                                          </p:cBhvr>
                                          <p:to>
                                            <p:strVal val="visible"/>
                                          </p:to>
                                        </p:set>
                                        <p:anim calcmode="lin" valueType="num">
                                          <p:cBhvr>
                                            <p:cTn id="277" dur="700" fill="hold"/>
                                            <p:tgtEl>
                                              <p:spTgt spid="105"/>
                                            </p:tgtEl>
                                            <p:attrNameLst>
                                              <p:attrName>ppt_w</p:attrName>
                                            </p:attrNameLst>
                                          </p:cBhvr>
                                          <p:tavLst>
                                            <p:tav tm="0">
                                              <p:val>
                                                <p:fltVal val="0"/>
                                              </p:val>
                                            </p:tav>
                                            <p:tav tm="100000">
                                              <p:val>
                                                <p:strVal val="#ppt_w"/>
                                              </p:val>
                                            </p:tav>
                                          </p:tavLst>
                                        </p:anim>
                                        <p:anim calcmode="lin" valueType="num">
                                          <p:cBhvr>
                                            <p:cTn id="278" dur="700" fill="hold"/>
                                            <p:tgtEl>
                                              <p:spTgt spid="105"/>
                                            </p:tgtEl>
                                            <p:attrNameLst>
                                              <p:attrName>ppt_h</p:attrName>
                                            </p:attrNameLst>
                                          </p:cBhvr>
                                          <p:tavLst>
                                            <p:tav tm="0">
                                              <p:val>
                                                <p:fltVal val="0"/>
                                              </p:val>
                                            </p:tav>
                                            <p:tav tm="100000">
                                              <p:val>
                                                <p:strVal val="#ppt_h"/>
                                              </p:val>
                                            </p:tav>
                                          </p:tavLst>
                                        </p:anim>
                                        <p:animEffect transition="in" filter="fade">
                                          <p:cBhvr>
                                            <p:cTn id="279" dur="700"/>
                                            <p:tgtEl>
                                              <p:spTgt spid="105"/>
                                            </p:tgtEl>
                                          </p:cBhvr>
                                        </p:animEffect>
                                      </p:childTnLst>
                                    </p:cTn>
                                  </p:par>
                                  <p:par>
                                    <p:cTn id="280" presetID="22" presetClass="entr" presetSubtype="2" fill="hold" grpId="0" nodeType="withEffect">
                                      <p:stCondLst>
                                        <p:cond delay="0"/>
                                      </p:stCondLst>
                                      <p:childTnLst>
                                        <p:set>
                                          <p:cBhvr>
                                            <p:cTn id="281" dur="1" fill="hold">
                                              <p:stCondLst>
                                                <p:cond delay="0"/>
                                              </p:stCondLst>
                                            </p:cTn>
                                            <p:tgtEl>
                                              <p:spTgt spid="134"/>
                                            </p:tgtEl>
                                            <p:attrNameLst>
                                              <p:attrName>style.visibility</p:attrName>
                                            </p:attrNameLst>
                                          </p:cBhvr>
                                          <p:to>
                                            <p:strVal val="visible"/>
                                          </p:to>
                                        </p:set>
                                        <p:animEffect transition="in" filter="wipe(right)">
                                          <p:cBhvr>
                                            <p:cTn id="282" dur="700"/>
                                            <p:tgtEl>
                                              <p:spTgt spid="134"/>
                                            </p:tgtEl>
                                          </p:cBhvr>
                                        </p:animEffect>
                                      </p:childTnLst>
                                    </p:cTn>
                                  </p:par>
                                </p:childTnLst>
                              </p:cTn>
                            </p:par>
                            <p:par>
                              <p:cTn id="283" fill="hold">
                                <p:stCondLst>
                                  <p:cond delay="9799"/>
                                </p:stCondLst>
                                <p:childTnLst>
                                  <p:par>
                                    <p:cTn id="284" presetID="18" presetClass="entr" presetSubtype="6" fill="hold" grpId="0" nodeType="afterEffect">
                                      <p:stCondLst>
                                        <p:cond delay="0"/>
                                      </p:stCondLst>
                                      <p:childTnLst>
                                        <p:set>
                                          <p:cBhvr>
                                            <p:cTn id="285" dur="1" fill="hold">
                                              <p:stCondLst>
                                                <p:cond delay="0"/>
                                              </p:stCondLst>
                                            </p:cTn>
                                            <p:tgtEl>
                                              <p:spTgt spid="124"/>
                                            </p:tgtEl>
                                            <p:attrNameLst>
                                              <p:attrName>style.visibility</p:attrName>
                                            </p:attrNameLst>
                                          </p:cBhvr>
                                          <p:to>
                                            <p:strVal val="visible"/>
                                          </p:to>
                                        </p:set>
                                        <p:animEffect transition="in" filter="strips(downRight)">
                                          <p:cBhvr>
                                            <p:cTn id="286" dur="700"/>
                                            <p:tgtEl>
                                              <p:spTgt spid="124"/>
                                            </p:tgtEl>
                                          </p:cBhvr>
                                        </p:animEffect>
                                      </p:childTnLst>
                                    </p:cTn>
                                  </p:par>
                                  <p:par>
                                    <p:cTn id="287" presetID="22" presetClass="entr" presetSubtype="4" fill="hold" grpId="0" nodeType="withEffect">
                                      <p:stCondLst>
                                        <p:cond delay="0"/>
                                      </p:stCondLst>
                                      <p:childTnLst>
                                        <p:set>
                                          <p:cBhvr>
                                            <p:cTn id="288" dur="1" fill="hold">
                                              <p:stCondLst>
                                                <p:cond delay="0"/>
                                              </p:stCondLst>
                                            </p:cTn>
                                            <p:tgtEl>
                                              <p:spTgt spid="136"/>
                                            </p:tgtEl>
                                            <p:attrNameLst>
                                              <p:attrName>style.visibility</p:attrName>
                                            </p:attrNameLst>
                                          </p:cBhvr>
                                          <p:to>
                                            <p:strVal val="visible"/>
                                          </p:to>
                                        </p:set>
                                        <p:animEffect transition="in" filter="wipe(down)">
                                          <p:cBhvr>
                                            <p:cTn id="289" dur="700"/>
                                            <p:tgtEl>
                                              <p:spTgt spid="136"/>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150"/>
                                            </p:tgtEl>
                                            <p:attrNameLst>
                                              <p:attrName>style.visibility</p:attrName>
                                            </p:attrNameLst>
                                          </p:cBhvr>
                                          <p:to>
                                            <p:strVal val="visible"/>
                                          </p:to>
                                        </p:set>
                                        <p:anim calcmode="lin" valueType="num">
                                          <p:cBhvr>
                                            <p:cTn id="292" dur="700" fill="hold"/>
                                            <p:tgtEl>
                                              <p:spTgt spid="150"/>
                                            </p:tgtEl>
                                            <p:attrNameLst>
                                              <p:attrName>ppt_w</p:attrName>
                                            </p:attrNameLst>
                                          </p:cBhvr>
                                          <p:tavLst>
                                            <p:tav tm="0">
                                              <p:val>
                                                <p:fltVal val="0"/>
                                              </p:val>
                                            </p:tav>
                                            <p:tav tm="100000">
                                              <p:val>
                                                <p:strVal val="#ppt_w"/>
                                              </p:val>
                                            </p:tav>
                                          </p:tavLst>
                                        </p:anim>
                                        <p:anim calcmode="lin" valueType="num">
                                          <p:cBhvr>
                                            <p:cTn id="293" dur="700" fill="hold"/>
                                            <p:tgtEl>
                                              <p:spTgt spid="150"/>
                                            </p:tgtEl>
                                            <p:attrNameLst>
                                              <p:attrName>ppt_h</p:attrName>
                                            </p:attrNameLst>
                                          </p:cBhvr>
                                          <p:tavLst>
                                            <p:tav tm="0">
                                              <p:val>
                                                <p:fltVal val="0"/>
                                              </p:val>
                                            </p:tav>
                                            <p:tav tm="100000">
                                              <p:val>
                                                <p:strVal val="#ppt_h"/>
                                              </p:val>
                                            </p:tav>
                                          </p:tavLst>
                                        </p:anim>
                                        <p:animEffect transition="in" filter="fade">
                                          <p:cBhvr>
                                            <p:cTn id="294" dur="700"/>
                                            <p:tgtEl>
                                              <p:spTgt spid="150"/>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100"/>
                                            </p:tgtEl>
                                            <p:attrNameLst>
                                              <p:attrName>style.visibility</p:attrName>
                                            </p:attrNameLst>
                                          </p:cBhvr>
                                          <p:to>
                                            <p:strVal val="visible"/>
                                          </p:to>
                                        </p:set>
                                        <p:anim calcmode="lin" valueType="num">
                                          <p:cBhvr>
                                            <p:cTn id="297" dur="700" fill="hold"/>
                                            <p:tgtEl>
                                              <p:spTgt spid="100"/>
                                            </p:tgtEl>
                                            <p:attrNameLst>
                                              <p:attrName>ppt_w</p:attrName>
                                            </p:attrNameLst>
                                          </p:cBhvr>
                                          <p:tavLst>
                                            <p:tav tm="0">
                                              <p:val>
                                                <p:fltVal val="0"/>
                                              </p:val>
                                            </p:tav>
                                            <p:tav tm="100000">
                                              <p:val>
                                                <p:strVal val="#ppt_w"/>
                                              </p:val>
                                            </p:tav>
                                          </p:tavLst>
                                        </p:anim>
                                        <p:anim calcmode="lin" valueType="num">
                                          <p:cBhvr>
                                            <p:cTn id="298" dur="700" fill="hold"/>
                                            <p:tgtEl>
                                              <p:spTgt spid="100"/>
                                            </p:tgtEl>
                                            <p:attrNameLst>
                                              <p:attrName>ppt_h</p:attrName>
                                            </p:attrNameLst>
                                          </p:cBhvr>
                                          <p:tavLst>
                                            <p:tav tm="0">
                                              <p:val>
                                                <p:fltVal val="0"/>
                                              </p:val>
                                            </p:tav>
                                            <p:tav tm="100000">
                                              <p:val>
                                                <p:strVal val="#ppt_h"/>
                                              </p:val>
                                            </p:tav>
                                          </p:tavLst>
                                        </p:anim>
                                        <p:animEffect transition="in" filter="fade">
                                          <p:cBhvr>
                                            <p:cTn id="299" dur="700"/>
                                            <p:tgtEl>
                                              <p:spTgt spid="100"/>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99"/>
                                            </p:tgtEl>
                                            <p:attrNameLst>
                                              <p:attrName>style.visibility</p:attrName>
                                            </p:attrNameLst>
                                          </p:cBhvr>
                                          <p:to>
                                            <p:strVal val="visible"/>
                                          </p:to>
                                        </p:set>
                                        <p:anim calcmode="lin" valueType="num">
                                          <p:cBhvr>
                                            <p:cTn id="302" dur="700" fill="hold"/>
                                            <p:tgtEl>
                                              <p:spTgt spid="99"/>
                                            </p:tgtEl>
                                            <p:attrNameLst>
                                              <p:attrName>ppt_w</p:attrName>
                                            </p:attrNameLst>
                                          </p:cBhvr>
                                          <p:tavLst>
                                            <p:tav tm="0">
                                              <p:val>
                                                <p:fltVal val="0"/>
                                              </p:val>
                                            </p:tav>
                                            <p:tav tm="100000">
                                              <p:val>
                                                <p:strVal val="#ppt_w"/>
                                              </p:val>
                                            </p:tav>
                                          </p:tavLst>
                                        </p:anim>
                                        <p:anim calcmode="lin" valueType="num">
                                          <p:cBhvr>
                                            <p:cTn id="303" dur="700" fill="hold"/>
                                            <p:tgtEl>
                                              <p:spTgt spid="99"/>
                                            </p:tgtEl>
                                            <p:attrNameLst>
                                              <p:attrName>ppt_h</p:attrName>
                                            </p:attrNameLst>
                                          </p:cBhvr>
                                          <p:tavLst>
                                            <p:tav tm="0">
                                              <p:val>
                                                <p:fltVal val="0"/>
                                              </p:val>
                                            </p:tav>
                                            <p:tav tm="100000">
                                              <p:val>
                                                <p:strVal val="#ppt_h"/>
                                              </p:val>
                                            </p:tav>
                                          </p:tavLst>
                                        </p:anim>
                                        <p:animEffect transition="in" filter="fade">
                                          <p:cBhvr>
                                            <p:cTn id="304" dur="700"/>
                                            <p:tgtEl>
                                              <p:spTgt spid="99"/>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98"/>
                                            </p:tgtEl>
                                            <p:attrNameLst>
                                              <p:attrName>style.visibility</p:attrName>
                                            </p:attrNameLst>
                                          </p:cBhvr>
                                          <p:to>
                                            <p:strVal val="visible"/>
                                          </p:to>
                                        </p:set>
                                        <p:anim calcmode="lin" valueType="num">
                                          <p:cBhvr>
                                            <p:cTn id="307" dur="700" fill="hold"/>
                                            <p:tgtEl>
                                              <p:spTgt spid="98"/>
                                            </p:tgtEl>
                                            <p:attrNameLst>
                                              <p:attrName>ppt_w</p:attrName>
                                            </p:attrNameLst>
                                          </p:cBhvr>
                                          <p:tavLst>
                                            <p:tav tm="0">
                                              <p:val>
                                                <p:fltVal val="0"/>
                                              </p:val>
                                            </p:tav>
                                            <p:tav tm="100000">
                                              <p:val>
                                                <p:strVal val="#ppt_w"/>
                                              </p:val>
                                            </p:tav>
                                          </p:tavLst>
                                        </p:anim>
                                        <p:anim calcmode="lin" valueType="num">
                                          <p:cBhvr>
                                            <p:cTn id="308" dur="700" fill="hold"/>
                                            <p:tgtEl>
                                              <p:spTgt spid="98"/>
                                            </p:tgtEl>
                                            <p:attrNameLst>
                                              <p:attrName>ppt_h</p:attrName>
                                            </p:attrNameLst>
                                          </p:cBhvr>
                                          <p:tavLst>
                                            <p:tav tm="0">
                                              <p:val>
                                                <p:fltVal val="0"/>
                                              </p:val>
                                            </p:tav>
                                            <p:tav tm="100000">
                                              <p:val>
                                                <p:strVal val="#ppt_h"/>
                                              </p:val>
                                            </p:tav>
                                          </p:tavLst>
                                        </p:anim>
                                        <p:animEffect transition="in" filter="fade">
                                          <p:cBhvr>
                                            <p:cTn id="309" dur="700"/>
                                            <p:tgtEl>
                                              <p:spTgt spid="98"/>
                                            </p:tgtEl>
                                          </p:cBhvr>
                                        </p:animEffect>
                                      </p:childTnLst>
                                    </p:cTn>
                                  </p:par>
                                  <p:par>
                                    <p:cTn id="310" presetID="22" presetClass="entr" presetSubtype="1" fill="hold" grpId="0" nodeType="withEffect">
                                      <p:stCondLst>
                                        <p:cond delay="0"/>
                                      </p:stCondLst>
                                      <p:childTnLst>
                                        <p:set>
                                          <p:cBhvr>
                                            <p:cTn id="311" dur="1" fill="hold">
                                              <p:stCondLst>
                                                <p:cond delay="0"/>
                                              </p:stCondLst>
                                            </p:cTn>
                                            <p:tgtEl>
                                              <p:spTgt spid="129"/>
                                            </p:tgtEl>
                                            <p:attrNameLst>
                                              <p:attrName>style.visibility</p:attrName>
                                            </p:attrNameLst>
                                          </p:cBhvr>
                                          <p:to>
                                            <p:strVal val="visible"/>
                                          </p:to>
                                        </p:set>
                                        <p:animEffect transition="in" filter="wipe(up)">
                                          <p:cBhvr>
                                            <p:cTn id="312" dur="700"/>
                                            <p:tgtEl>
                                              <p:spTgt spid="129"/>
                                            </p:tgtEl>
                                          </p:cBhvr>
                                        </p:animEffect>
                                      </p:childTnLst>
                                    </p:cTn>
                                  </p:par>
                                  <p:par>
                                    <p:cTn id="313" presetID="22" presetClass="entr" presetSubtype="1" fill="hold" grpId="0" nodeType="withEffect">
                                      <p:stCondLst>
                                        <p:cond delay="0"/>
                                      </p:stCondLst>
                                      <p:childTnLst>
                                        <p:set>
                                          <p:cBhvr>
                                            <p:cTn id="314" dur="1" fill="hold">
                                              <p:stCondLst>
                                                <p:cond delay="0"/>
                                              </p:stCondLst>
                                            </p:cTn>
                                            <p:tgtEl>
                                              <p:spTgt spid="128"/>
                                            </p:tgtEl>
                                            <p:attrNameLst>
                                              <p:attrName>style.visibility</p:attrName>
                                            </p:attrNameLst>
                                          </p:cBhvr>
                                          <p:to>
                                            <p:strVal val="visible"/>
                                          </p:to>
                                        </p:set>
                                        <p:animEffect transition="in" filter="wipe(up)">
                                          <p:cBhvr>
                                            <p:cTn id="315" dur="700"/>
                                            <p:tgtEl>
                                              <p:spTgt spid="128"/>
                                            </p:tgtEl>
                                          </p:cBhvr>
                                        </p:animEffect>
                                      </p:childTnLst>
                                    </p:cTn>
                                  </p:par>
                                  <p:par>
                                    <p:cTn id="316" presetID="22" presetClass="entr" presetSubtype="1" fill="hold" grpId="0" nodeType="withEffect">
                                      <p:stCondLst>
                                        <p:cond delay="0"/>
                                      </p:stCondLst>
                                      <p:childTnLst>
                                        <p:set>
                                          <p:cBhvr>
                                            <p:cTn id="317" dur="1" fill="hold">
                                              <p:stCondLst>
                                                <p:cond delay="0"/>
                                              </p:stCondLst>
                                            </p:cTn>
                                            <p:tgtEl>
                                              <p:spTgt spid="133"/>
                                            </p:tgtEl>
                                            <p:attrNameLst>
                                              <p:attrName>style.visibility</p:attrName>
                                            </p:attrNameLst>
                                          </p:cBhvr>
                                          <p:to>
                                            <p:strVal val="visible"/>
                                          </p:to>
                                        </p:set>
                                        <p:animEffect transition="in" filter="wipe(up)">
                                          <p:cBhvr>
                                            <p:cTn id="318" dur="700"/>
                                            <p:tgtEl>
                                              <p:spTgt spid="133"/>
                                            </p:tgtEl>
                                          </p:cBhvr>
                                        </p:animEffect>
                                      </p:childTnLst>
                                    </p:cTn>
                                  </p:par>
                                  <p:par>
                                    <p:cTn id="319" presetID="22" presetClass="entr" presetSubtype="1" fill="hold" grpId="0" nodeType="withEffect">
                                      <p:stCondLst>
                                        <p:cond delay="0"/>
                                      </p:stCondLst>
                                      <p:childTnLst>
                                        <p:set>
                                          <p:cBhvr>
                                            <p:cTn id="320" dur="1" fill="hold">
                                              <p:stCondLst>
                                                <p:cond delay="0"/>
                                              </p:stCondLst>
                                            </p:cTn>
                                            <p:tgtEl>
                                              <p:spTgt spid="131"/>
                                            </p:tgtEl>
                                            <p:attrNameLst>
                                              <p:attrName>style.visibility</p:attrName>
                                            </p:attrNameLst>
                                          </p:cBhvr>
                                          <p:to>
                                            <p:strVal val="visible"/>
                                          </p:to>
                                        </p:set>
                                        <p:animEffect transition="in" filter="wipe(up)">
                                          <p:cBhvr>
                                            <p:cTn id="321" dur="700"/>
                                            <p:tgtEl>
                                              <p:spTgt spid="131"/>
                                            </p:tgtEl>
                                          </p:cBhvr>
                                        </p:animEffect>
                                      </p:childTnLst>
                                    </p:cTn>
                                  </p:par>
                                </p:childTnLst>
                              </p:cTn>
                            </p:par>
                            <p:par>
                              <p:cTn id="322" fill="hold">
                                <p:stCondLst>
                                  <p:cond delay="10799"/>
                                </p:stCondLst>
                                <p:childTnLst>
                                  <p:par>
                                    <p:cTn id="323" presetID="53" presetClass="entr" presetSubtype="16" fill="hold" grpId="0" nodeType="afterEffect">
                                      <p:stCondLst>
                                        <p:cond delay="0"/>
                                      </p:stCondLst>
                                      <p:childTnLst>
                                        <p:set>
                                          <p:cBhvr>
                                            <p:cTn id="324" dur="1" fill="hold">
                                              <p:stCondLst>
                                                <p:cond delay="0"/>
                                              </p:stCondLst>
                                            </p:cTn>
                                            <p:tgtEl>
                                              <p:spTgt spid="146"/>
                                            </p:tgtEl>
                                            <p:attrNameLst>
                                              <p:attrName>style.visibility</p:attrName>
                                            </p:attrNameLst>
                                          </p:cBhvr>
                                          <p:to>
                                            <p:strVal val="visible"/>
                                          </p:to>
                                        </p:set>
                                        <p:anim calcmode="lin" valueType="num">
                                          <p:cBhvr>
                                            <p:cTn id="325" dur="700" fill="hold"/>
                                            <p:tgtEl>
                                              <p:spTgt spid="146"/>
                                            </p:tgtEl>
                                            <p:attrNameLst>
                                              <p:attrName>ppt_w</p:attrName>
                                            </p:attrNameLst>
                                          </p:cBhvr>
                                          <p:tavLst>
                                            <p:tav tm="0">
                                              <p:val>
                                                <p:fltVal val="0"/>
                                              </p:val>
                                            </p:tav>
                                            <p:tav tm="100000">
                                              <p:val>
                                                <p:strVal val="#ppt_w"/>
                                              </p:val>
                                            </p:tav>
                                          </p:tavLst>
                                        </p:anim>
                                        <p:anim calcmode="lin" valueType="num">
                                          <p:cBhvr>
                                            <p:cTn id="326" dur="700" fill="hold"/>
                                            <p:tgtEl>
                                              <p:spTgt spid="146"/>
                                            </p:tgtEl>
                                            <p:attrNameLst>
                                              <p:attrName>ppt_h</p:attrName>
                                            </p:attrNameLst>
                                          </p:cBhvr>
                                          <p:tavLst>
                                            <p:tav tm="0">
                                              <p:val>
                                                <p:fltVal val="0"/>
                                              </p:val>
                                            </p:tav>
                                            <p:tav tm="100000">
                                              <p:val>
                                                <p:strVal val="#ppt_h"/>
                                              </p:val>
                                            </p:tav>
                                          </p:tavLst>
                                        </p:anim>
                                        <p:animEffect transition="in" filter="fade">
                                          <p:cBhvr>
                                            <p:cTn id="327" dur="700"/>
                                            <p:tgtEl>
                                              <p:spTgt spid="146"/>
                                            </p:tgtEl>
                                          </p:cBhvr>
                                        </p:animEffect>
                                      </p:childTnLst>
                                    </p:cTn>
                                  </p:par>
                                  <p:par>
                                    <p:cTn id="328" presetID="22" presetClass="entr" presetSubtype="8" fill="hold" grpId="0" nodeType="withEffect">
                                      <p:stCondLst>
                                        <p:cond delay="0"/>
                                      </p:stCondLst>
                                      <p:childTnLst>
                                        <p:set>
                                          <p:cBhvr>
                                            <p:cTn id="329" dur="1" fill="hold">
                                              <p:stCondLst>
                                                <p:cond delay="0"/>
                                              </p:stCondLst>
                                            </p:cTn>
                                            <p:tgtEl>
                                              <p:spTgt spid="125"/>
                                            </p:tgtEl>
                                            <p:attrNameLst>
                                              <p:attrName>style.visibility</p:attrName>
                                            </p:attrNameLst>
                                          </p:cBhvr>
                                          <p:to>
                                            <p:strVal val="visible"/>
                                          </p:to>
                                        </p:set>
                                        <p:animEffect transition="in" filter="wipe(left)">
                                          <p:cBhvr>
                                            <p:cTn id="330" dur="700"/>
                                            <p:tgtEl>
                                              <p:spTgt spid="125"/>
                                            </p:tgtEl>
                                          </p:cBhvr>
                                        </p:animEffect>
                                      </p:childTnLst>
                                    </p:cTn>
                                  </p:par>
                                  <p:par>
                                    <p:cTn id="331" presetID="53" presetClass="entr" presetSubtype="16" fill="hold" grpId="0" nodeType="withEffect">
                                      <p:stCondLst>
                                        <p:cond delay="0"/>
                                      </p:stCondLst>
                                      <p:childTnLst>
                                        <p:set>
                                          <p:cBhvr>
                                            <p:cTn id="332" dur="1" fill="hold">
                                              <p:stCondLst>
                                                <p:cond delay="0"/>
                                              </p:stCondLst>
                                            </p:cTn>
                                            <p:tgtEl>
                                              <p:spTgt spid="151"/>
                                            </p:tgtEl>
                                            <p:attrNameLst>
                                              <p:attrName>style.visibility</p:attrName>
                                            </p:attrNameLst>
                                          </p:cBhvr>
                                          <p:to>
                                            <p:strVal val="visible"/>
                                          </p:to>
                                        </p:set>
                                        <p:anim calcmode="lin" valueType="num">
                                          <p:cBhvr>
                                            <p:cTn id="333" dur="700" fill="hold"/>
                                            <p:tgtEl>
                                              <p:spTgt spid="151"/>
                                            </p:tgtEl>
                                            <p:attrNameLst>
                                              <p:attrName>ppt_w</p:attrName>
                                            </p:attrNameLst>
                                          </p:cBhvr>
                                          <p:tavLst>
                                            <p:tav tm="0">
                                              <p:val>
                                                <p:fltVal val="0"/>
                                              </p:val>
                                            </p:tav>
                                            <p:tav tm="100000">
                                              <p:val>
                                                <p:strVal val="#ppt_w"/>
                                              </p:val>
                                            </p:tav>
                                          </p:tavLst>
                                        </p:anim>
                                        <p:anim calcmode="lin" valueType="num">
                                          <p:cBhvr>
                                            <p:cTn id="334" dur="700" fill="hold"/>
                                            <p:tgtEl>
                                              <p:spTgt spid="151"/>
                                            </p:tgtEl>
                                            <p:attrNameLst>
                                              <p:attrName>ppt_h</p:attrName>
                                            </p:attrNameLst>
                                          </p:cBhvr>
                                          <p:tavLst>
                                            <p:tav tm="0">
                                              <p:val>
                                                <p:fltVal val="0"/>
                                              </p:val>
                                            </p:tav>
                                            <p:tav tm="100000">
                                              <p:val>
                                                <p:strVal val="#ppt_h"/>
                                              </p:val>
                                            </p:tav>
                                          </p:tavLst>
                                        </p:anim>
                                        <p:animEffect transition="in" filter="fade">
                                          <p:cBhvr>
                                            <p:cTn id="335" dur="700"/>
                                            <p:tgtEl>
                                              <p:spTgt spid="151"/>
                                            </p:tgtEl>
                                          </p:cBhvr>
                                        </p:animEffect>
                                      </p:childTnLst>
                                    </p:cTn>
                                  </p:par>
                                  <p:par>
                                    <p:cTn id="336" presetID="22" presetClass="entr" presetSubtype="8"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Effect transition="in" filter="wipe(left)">
                                          <p:cBhvr>
                                            <p:cTn id="338" dur="700"/>
                                            <p:tgtEl>
                                              <p:spTgt spid="135"/>
                                            </p:tgtEl>
                                          </p:cBhvr>
                                        </p:animEffect>
                                      </p:childTnLst>
                                    </p:cTn>
                                  </p:par>
                                  <p:par>
                                    <p:cTn id="339" presetID="18" presetClass="entr" presetSubtype="3" fill="hold" grpId="0" nodeType="withEffect">
                                      <p:stCondLst>
                                        <p:cond delay="0"/>
                                      </p:stCondLst>
                                      <p:childTnLst>
                                        <p:set>
                                          <p:cBhvr>
                                            <p:cTn id="340" dur="1" fill="hold">
                                              <p:stCondLst>
                                                <p:cond delay="0"/>
                                              </p:stCondLst>
                                            </p:cTn>
                                            <p:tgtEl>
                                              <p:spTgt spid="138"/>
                                            </p:tgtEl>
                                            <p:attrNameLst>
                                              <p:attrName>style.visibility</p:attrName>
                                            </p:attrNameLst>
                                          </p:cBhvr>
                                          <p:to>
                                            <p:strVal val="visible"/>
                                          </p:to>
                                        </p:set>
                                        <p:animEffect transition="in" filter="strips(upRight)">
                                          <p:cBhvr>
                                            <p:cTn id="341" dur="700"/>
                                            <p:tgtEl>
                                              <p:spTgt spid="138"/>
                                            </p:tgtEl>
                                          </p:cBhvr>
                                        </p:animEffect>
                                      </p:childTnLst>
                                    </p:cTn>
                                  </p:par>
                                  <p:par>
                                    <p:cTn id="342" presetID="18" presetClass="entr" presetSubtype="3" fill="hold" grpId="0" nodeType="withEffect">
                                      <p:stCondLst>
                                        <p:cond delay="0"/>
                                      </p:stCondLst>
                                      <p:childTnLst>
                                        <p:set>
                                          <p:cBhvr>
                                            <p:cTn id="343" dur="1" fill="hold">
                                              <p:stCondLst>
                                                <p:cond delay="0"/>
                                              </p:stCondLst>
                                            </p:cTn>
                                            <p:tgtEl>
                                              <p:spTgt spid="137"/>
                                            </p:tgtEl>
                                            <p:attrNameLst>
                                              <p:attrName>style.visibility</p:attrName>
                                            </p:attrNameLst>
                                          </p:cBhvr>
                                          <p:to>
                                            <p:strVal val="visible"/>
                                          </p:to>
                                        </p:set>
                                        <p:animEffect transition="in" filter="strips(upRight)">
                                          <p:cBhvr>
                                            <p:cTn id="344" dur="700"/>
                                            <p:tgtEl>
                                              <p:spTgt spid="137"/>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145"/>
                                            </p:tgtEl>
                                            <p:attrNameLst>
                                              <p:attrName>style.visibility</p:attrName>
                                            </p:attrNameLst>
                                          </p:cBhvr>
                                          <p:to>
                                            <p:strVal val="visible"/>
                                          </p:to>
                                        </p:set>
                                        <p:anim calcmode="lin" valueType="num">
                                          <p:cBhvr>
                                            <p:cTn id="347" dur="700" fill="hold"/>
                                            <p:tgtEl>
                                              <p:spTgt spid="145"/>
                                            </p:tgtEl>
                                            <p:attrNameLst>
                                              <p:attrName>ppt_w</p:attrName>
                                            </p:attrNameLst>
                                          </p:cBhvr>
                                          <p:tavLst>
                                            <p:tav tm="0">
                                              <p:val>
                                                <p:fltVal val="0"/>
                                              </p:val>
                                            </p:tav>
                                            <p:tav tm="100000">
                                              <p:val>
                                                <p:strVal val="#ppt_w"/>
                                              </p:val>
                                            </p:tav>
                                          </p:tavLst>
                                        </p:anim>
                                        <p:anim calcmode="lin" valueType="num">
                                          <p:cBhvr>
                                            <p:cTn id="348" dur="700" fill="hold"/>
                                            <p:tgtEl>
                                              <p:spTgt spid="145"/>
                                            </p:tgtEl>
                                            <p:attrNameLst>
                                              <p:attrName>ppt_h</p:attrName>
                                            </p:attrNameLst>
                                          </p:cBhvr>
                                          <p:tavLst>
                                            <p:tav tm="0">
                                              <p:val>
                                                <p:fltVal val="0"/>
                                              </p:val>
                                            </p:tav>
                                            <p:tav tm="100000">
                                              <p:val>
                                                <p:strVal val="#ppt_h"/>
                                              </p:val>
                                            </p:tav>
                                          </p:tavLst>
                                        </p:anim>
                                        <p:animEffect transition="in" filter="fade">
                                          <p:cBhvr>
                                            <p:cTn id="349" dur="700"/>
                                            <p:tgtEl>
                                              <p:spTgt spid="145"/>
                                            </p:tgtEl>
                                          </p:cBhvr>
                                        </p:animEffect>
                                      </p:childTnLst>
                                    </p:cTn>
                                  </p:par>
                                  <p:par>
                                    <p:cTn id="350" presetID="22" presetClass="entr" presetSubtype="1" fill="hold" grpId="0" nodeType="withEffect">
                                      <p:stCondLst>
                                        <p:cond delay="0"/>
                                      </p:stCondLst>
                                      <p:childTnLst>
                                        <p:set>
                                          <p:cBhvr>
                                            <p:cTn id="351" dur="1" fill="hold">
                                              <p:stCondLst>
                                                <p:cond delay="0"/>
                                              </p:stCondLst>
                                            </p:cTn>
                                            <p:tgtEl>
                                              <p:spTgt spid="130"/>
                                            </p:tgtEl>
                                            <p:attrNameLst>
                                              <p:attrName>style.visibility</p:attrName>
                                            </p:attrNameLst>
                                          </p:cBhvr>
                                          <p:to>
                                            <p:strVal val="visible"/>
                                          </p:to>
                                        </p:set>
                                        <p:animEffect transition="in" filter="wipe(up)">
                                          <p:cBhvr>
                                            <p:cTn id="352" dur="700"/>
                                            <p:tgtEl>
                                              <p:spTgt spid="130"/>
                                            </p:tgtEl>
                                          </p:cBhvr>
                                        </p:animEffect>
                                      </p:childTnLst>
                                    </p:cTn>
                                  </p:par>
                                  <p:par>
                                    <p:cTn id="353" presetID="18" presetClass="entr" presetSubtype="9" fill="hold" grpId="0" nodeType="withEffect">
                                      <p:stCondLst>
                                        <p:cond delay="0"/>
                                      </p:stCondLst>
                                      <p:childTnLst>
                                        <p:set>
                                          <p:cBhvr>
                                            <p:cTn id="354" dur="1" fill="hold">
                                              <p:stCondLst>
                                                <p:cond delay="0"/>
                                              </p:stCondLst>
                                            </p:cTn>
                                            <p:tgtEl>
                                              <p:spTgt spid="126"/>
                                            </p:tgtEl>
                                            <p:attrNameLst>
                                              <p:attrName>style.visibility</p:attrName>
                                            </p:attrNameLst>
                                          </p:cBhvr>
                                          <p:to>
                                            <p:strVal val="visible"/>
                                          </p:to>
                                        </p:set>
                                        <p:animEffect transition="in" filter="strips(upLeft)">
                                          <p:cBhvr>
                                            <p:cTn id="355" dur="700"/>
                                            <p:tgtEl>
                                              <p:spTgt spid="126"/>
                                            </p:tgtEl>
                                          </p:cBhvr>
                                        </p:animEffect>
                                      </p:childTnLst>
                                    </p:cTn>
                                  </p:par>
                                  <p:par>
                                    <p:cTn id="356" presetID="22" presetClass="entr" presetSubtype="8" fill="hold" grpId="0" nodeType="withEffect">
                                      <p:stCondLst>
                                        <p:cond delay="0"/>
                                      </p:stCondLst>
                                      <p:childTnLst>
                                        <p:set>
                                          <p:cBhvr>
                                            <p:cTn id="357" dur="1" fill="hold">
                                              <p:stCondLst>
                                                <p:cond delay="0"/>
                                              </p:stCondLst>
                                            </p:cTn>
                                            <p:tgtEl>
                                              <p:spTgt spid="132"/>
                                            </p:tgtEl>
                                            <p:attrNameLst>
                                              <p:attrName>style.visibility</p:attrName>
                                            </p:attrNameLst>
                                          </p:cBhvr>
                                          <p:to>
                                            <p:strVal val="visible"/>
                                          </p:to>
                                        </p:set>
                                        <p:animEffect transition="in" filter="wipe(left)">
                                          <p:cBhvr>
                                            <p:cTn id="358" dur="700"/>
                                            <p:tgtEl>
                                              <p:spTgt spid="132"/>
                                            </p:tgtEl>
                                          </p:cBhvr>
                                        </p:animEffect>
                                      </p:childTnLst>
                                    </p:cTn>
                                  </p:par>
                                  <p:par>
                                    <p:cTn id="359" presetID="53" presetClass="entr" presetSubtype="16" fill="hold" grpId="0" nodeType="withEffect">
                                      <p:stCondLst>
                                        <p:cond delay="0"/>
                                      </p:stCondLst>
                                      <p:childTnLst>
                                        <p:set>
                                          <p:cBhvr>
                                            <p:cTn id="360" dur="1" fill="hold">
                                              <p:stCondLst>
                                                <p:cond delay="0"/>
                                              </p:stCondLst>
                                            </p:cTn>
                                            <p:tgtEl>
                                              <p:spTgt spid="104"/>
                                            </p:tgtEl>
                                            <p:attrNameLst>
                                              <p:attrName>style.visibility</p:attrName>
                                            </p:attrNameLst>
                                          </p:cBhvr>
                                          <p:to>
                                            <p:strVal val="visible"/>
                                          </p:to>
                                        </p:set>
                                        <p:anim calcmode="lin" valueType="num">
                                          <p:cBhvr>
                                            <p:cTn id="361" dur="700" fill="hold"/>
                                            <p:tgtEl>
                                              <p:spTgt spid="104"/>
                                            </p:tgtEl>
                                            <p:attrNameLst>
                                              <p:attrName>ppt_w</p:attrName>
                                            </p:attrNameLst>
                                          </p:cBhvr>
                                          <p:tavLst>
                                            <p:tav tm="0">
                                              <p:val>
                                                <p:fltVal val="0"/>
                                              </p:val>
                                            </p:tav>
                                            <p:tav tm="100000">
                                              <p:val>
                                                <p:strVal val="#ppt_w"/>
                                              </p:val>
                                            </p:tav>
                                          </p:tavLst>
                                        </p:anim>
                                        <p:anim calcmode="lin" valueType="num">
                                          <p:cBhvr>
                                            <p:cTn id="362" dur="700" fill="hold"/>
                                            <p:tgtEl>
                                              <p:spTgt spid="104"/>
                                            </p:tgtEl>
                                            <p:attrNameLst>
                                              <p:attrName>ppt_h</p:attrName>
                                            </p:attrNameLst>
                                          </p:cBhvr>
                                          <p:tavLst>
                                            <p:tav tm="0">
                                              <p:val>
                                                <p:fltVal val="0"/>
                                              </p:val>
                                            </p:tav>
                                            <p:tav tm="100000">
                                              <p:val>
                                                <p:strVal val="#ppt_h"/>
                                              </p:val>
                                            </p:tav>
                                          </p:tavLst>
                                        </p:anim>
                                        <p:animEffect transition="in" filter="fade">
                                          <p:cBhvr>
                                            <p:cTn id="363" dur="700"/>
                                            <p:tgtEl>
                                              <p:spTgt spid="104"/>
                                            </p:tgtEl>
                                          </p:cBhvr>
                                        </p:animEffect>
                                      </p:childTnLst>
                                    </p:cTn>
                                  </p:par>
                                  <p:par>
                                    <p:cTn id="364" presetID="53" presetClass="entr" presetSubtype="16" fill="hold" grpId="0" nodeType="withEffect">
                                      <p:stCondLst>
                                        <p:cond delay="0"/>
                                      </p:stCondLst>
                                      <p:childTnLst>
                                        <p:set>
                                          <p:cBhvr>
                                            <p:cTn id="365" dur="1" fill="hold">
                                              <p:stCondLst>
                                                <p:cond delay="0"/>
                                              </p:stCondLst>
                                            </p:cTn>
                                            <p:tgtEl>
                                              <p:spTgt spid="103"/>
                                            </p:tgtEl>
                                            <p:attrNameLst>
                                              <p:attrName>style.visibility</p:attrName>
                                            </p:attrNameLst>
                                          </p:cBhvr>
                                          <p:to>
                                            <p:strVal val="visible"/>
                                          </p:to>
                                        </p:set>
                                        <p:anim calcmode="lin" valueType="num">
                                          <p:cBhvr>
                                            <p:cTn id="366" dur="700" fill="hold"/>
                                            <p:tgtEl>
                                              <p:spTgt spid="103"/>
                                            </p:tgtEl>
                                            <p:attrNameLst>
                                              <p:attrName>ppt_w</p:attrName>
                                            </p:attrNameLst>
                                          </p:cBhvr>
                                          <p:tavLst>
                                            <p:tav tm="0">
                                              <p:val>
                                                <p:fltVal val="0"/>
                                              </p:val>
                                            </p:tav>
                                            <p:tav tm="100000">
                                              <p:val>
                                                <p:strVal val="#ppt_w"/>
                                              </p:val>
                                            </p:tav>
                                          </p:tavLst>
                                        </p:anim>
                                        <p:anim calcmode="lin" valueType="num">
                                          <p:cBhvr>
                                            <p:cTn id="367" dur="700" fill="hold"/>
                                            <p:tgtEl>
                                              <p:spTgt spid="103"/>
                                            </p:tgtEl>
                                            <p:attrNameLst>
                                              <p:attrName>ppt_h</p:attrName>
                                            </p:attrNameLst>
                                          </p:cBhvr>
                                          <p:tavLst>
                                            <p:tav tm="0">
                                              <p:val>
                                                <p:fltVal val="0"/>
                                              </p:val>
                                            </p:tav>
                                            <p:tav tm="100000">
                                              <p:val>
                                                <p:strVal val="#ppt_h"/>
                                              </p:val>
                                            </p:tav>
                                          </p:tavLst>
                                        </p:anim>
                                        <p:animEffect transition="in" filter="fade">
                                          <p:cBhvr>
                                            <p:cTn id="368" dur="700"/>
                                            <p:tgtEl>
                                              <p:spTgt spid="103"/>
                                            </p:tgtEl>
                                          </p:cBhvr>
                                        </p:animEffect>
                                      </p:childTnLst>
                                    </p:cTn>
                                  </p:par>
                                  <p:par>
                                    <p:cTn id="369" presetID="53" presetClass="entr" presetSubtype="16" fill="hold" grpId="0" nodeType="withEffect">
                                      <p:stCondLst>
                                        <p:cond delay="0"/>
                                      </p:stCondLst>
                                      <p:childTnLst>
                                        <p:set>
                                          <p:cBhvr>
                                            <p:cTn id="370" dur="1" fill="hold">
                                              <p:stCondLst>
                                                <p:cond delay="0"/>
                                              </p:stCondLst>
                                            </p:cTn>
                                            <p:tgtEl>
                                              <p:spTgt spid="102"/>
                                            </p:tgtEl>
                                            <p:attrNameLst>
                                              <p:attrName>style.visibility</p:attrName>
                                            </p:attrNameLst>
                                          </p:cBhvr>
                                          <p:to>
                                            <p:strVal val="visible"/>
                                          </p:to>
                                        </p:set>
                                        <p:anim calcmode="lin" valueType="num">
                                          <p:cBhvr>
                                            <p:cTn id="371" dur="700" fill="hold"/>
                                            <p:tgtEl>
                                              <p:spTgt spid="102"/>
                                            </p:tgtEl>
                                            <p:attrNameLst>
                                              <p:attrName>ppt_w</p:attrName>
                                            </p:attrNameLst>
                                          </p:cBhvr>
                                          <p:tavLst>
                                            <p:tav tm="0">
                                              <p:val>
                                                <p:fltVal val="0"/>
                                              </p:val>
                                            </p:tav>
                                            <p:tav tm="100000">
                                              <p:val>
                                                <p:strVal val="#ppt_w"/>
                                              </p:val>
                                            </p:tav>
                                          </p:tavLst>
                                        </p:anim>
                                        <p:anim calcmode="lin" valueType="num">
                                          <p:cBhvr>
                                            <p:cTn id="372" dur="700" fill="hold"/>
                                            <p:tgtEl>
                                              <p:spTgt spid="102"/>
                                            </p:tgtEl>
                                            <p:attrNameLst>
                                              <p:attrName>ppt_h</p:attrName>
                                            </p:attrNameLst>
                                          </p:cBhvr>
                                          <p:tavLst>
                                            <p:tav tm="0">
                                              <p:val>
                                                <p:fltVal val="0"/>
                                              </p:val>
                                            </p:tav>
                                            <p:tav tm="100000">
                                              <p:val>
                                                <p:strVal val="#ppt_h"/>
                                              </p:val>
                                            </p:tav>
                                          </p:tavLst>
                                        </p:anim>
                                        <p:animEffect transition="in" filter="fade">
                                          <p:cBhvr>
                                            <p:cTn id="373" dur="700"/>
                                            <p:tgtEl>
                                              <p:spTgt spid="102"/>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149"/>
                                            </p:tgtEl>
                                            <p:attrNameLst>
                                              <p:attrName>style.visibility</p:attrName>
                                            </p:attrNameLst>
                                          </p:cBhvr>
                                          <p:to>
                                            <p:strVal val="visible"/>
                                          </p:to>
                                        </p:set>
                                        <p:anim calcmode="lin" valueType="num">
                                          <p:cBhvr>
                                            <p:cTn id="376" dur="700" fill="hold"/>
                                            <p:tgtEl>
                                              <p:spTgt spid="149"/>
                                            </p:tgtEl>
                                            <p:attrNameLst>
                                              <p:attrName>ppt_w</p:attrName>
                                            </p:attrNameLst>
                                          </p:cBhvr>
                                          <p:tavLst>
                                            <p:tav tm="0">
                                              <p:val>
                                                <p:fltVal val="0"/>
                                              </p:val>
                                            </p:tav>
                                            <p:tav tm="100000">
                                              <p:val>
                                                <p:strVal val="#ppt_w"/>
                                              </p:val>
                                            </p:tav>
                                          </p:tavLst>
                                        </p:anim>
                                        <p:anim calcmode="lin" valueType="num">
                                          <p:cBhvr>
                                            <p:cTn id="377" dur="700" fill="hold"/>
                                            <p:tgtEl>
                                              <p:spTgt spid="149"/>
                                            </p:tgtEl>
                                            <p:attrNameLst>
                                              <p:attrName>ppt_h</p:attrName>
                                            </p:attrNameLst>
                                          </p:cBhvr>
                                          <p:tavLst>
                                            <p:tav tm="0">
                                              <p:val>
                                                <p:fltVal val="0"/>
                                              </p:val>
                                            </p:tav>
                                            <p:tav tm="100000">
                                              <p:val>
                                                <p:strVal val="#ppt_h"/>
                                              </p:val>
                                            </p:tav>
                                          </p:tavLst>
                                        </p:anim>
                                        <p:animEffect transition="in" filter="fade">
                                          <p:cBhvr>
                                            <p:cTn id="378" dur="700"/>
                                            <p:tgtEl>
                                              <p:spTgt spid="149"/>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148"/>
                                            </p:tgtEl>
                                            <p:attrNameLst>
                                              <p:attrName>style.visibility</p:attrName>
                                            </p:attrNameLst>
                                          </p:cBhvr>
                                          <p:to>
                                            <p:strVal val="visible"/>
                                          </p:to>
                                        </p:set>
                                        <p:anim calcmode="lin" valueType="num">
                                          <p:cBhvr>
                                            <p:cTn id="381" dur="700" fill="hold"/>
                                            <p:tgtEl>
                                              <p:spTgt spid="148"/>
                                            </p:tgtEl>
                                            <p:attrNameLst>
                                              <p:attrName>ppt_w</p:attrName>
                                            </p:attrNameLst>
                                          </p:cBhvr>
                                          <p:tavLst>
                                            <p:tav tm="0">
                                              <p:val>
                                                <p:fltVal val="0"/>
                                              </p:val>
                                            </p:tav>
                                            <p:tav tm="100000">
                                              <p:val>
                                                <p:strVal val="#ppt_w"/>
                                              </p:val>
                                            </p:tav>
                                          </p:tavLst>
                                        </p:anim>
                                        <p:anim calcmode="lin" valueType="num">
                                          <p:cBhvr>
                                            <p:cTn id="382" dur="700" fill="hold"/>
                                            <p:tgtEl>
                                              <p:spTgt spid="148"/>
                                            </p:tgtEl>
                                            <p:attrNameLst>
                                              <p:attrName>ppt_h</p:attrName>
                                            </p:attrNameLst>
                                          </p:cBhvr>
                                          <p:tavLst>
                                            <p:tav tm="0">
                                              <p:val>
                                                <p:fltVal val="0"/>
                                              </p:val>
                                            </p:tav>
                                            <p:tav tm="100000">
                                              <p:val>
                                                <p:strVal val="#ppt_h"/>
                                              </p:val>
                                            </p:tav>
                                          </p:tavLst>
                                        </p:anim>
                                        <p:animEffect transition="in" filter="fade">
                                          <p:cBhvr>
                                            <p:cTn id="383" dur="700"/>
                                            <p:tgtEl>
                                              <p:spTgt spid="148"/>
                                            </p:tgtEl>
                                          </p:cBhvr>
                                        </p:animEffect>
                                      </p:childTnLst>
                                    </p:cTn>
                                  </p:par>
                                  <p:par>
                                    <p:cTn id="384" presetID="53" presetClass="entr" presetSubtype="16" fill="hold" grpId="0" nodeType="withEffect">
                                      <p:stCondLst>
                                        <p:cond delay="0"/>
                                      </p:stCondLst>
                                      <p:childTnLst>
                                        <p:set>
                                          <p:cBhvr>
                                            <p:cTn id="385" dur="1" fill="hold">
                                              <p:stCondLst>
                                                <p:cond delay="0"/>
                                              </p:stCondLst>
                                            </p:cTn>
                                            <p:tgtEl>
                                              <p:spTgt spid="101"/>
                                            </p:tgtEl>
                                            <p:attrNameLst>
                                              <p:attrName>style.visibility</p:attrName>
                                            </p:attrNameLst>
                                          </p:cBhvr>
                                          <p:to>
                                            <p:strVal val="visible"/>
                                          </p:to>
                                        </p:set>
                                        <p:anim calcmode="lin" valueType="num">
                                          <p:cBhvr>
                                            <p:cTn id="386" dur="700" fill="hold"/>
                                            <p:tgtEl>
                                              <p:spTgt spid="101"/>
                                            </p:tgtEl>
                                            <p:attrNameLst>
                                              <p:attrName>ppt_w</p:attrName>
                                            </p:attrNameLst>
                                          </p:cBhvr>
                                          <p:tavLst>
                                            <p:tav tm="0">
                                              <p:val>
                                                <p:fltVal val="0"/>
                                              </p:val>
                                            </p:tav>
                                            <p:tav tm="100000">
                                              <p:val>
                                                <p:strVal val="#ppt_w"/>
                                              </p:val>
                                            </p:tav>
                                          </p:tavLst>
                                        </p:anim>
                                        <p:anim calcmode="lin" valueType="num">
                                          <p:cBhvr>
                                            <p:cTn id="387" dur="700" fill="hold"/>
                                            <p:tgtEl>
                                              <p:spTgt spid="101"/>
                                            </p:tgtEl>
                                            <p:attrNameLst>
                                              <p:attrName>ppt_h</p:attrName>
                                            </p:attrNameLst>
                                          </p:cBhvr>
                                          <p:tavLst>
                                            <p:tav tm="0">
                                              <p:val>
                                                <p:fltVal val="0"/>
                                              </p:val>
                                            </p:tav>
                                            <p:tav tm="100000">
                                              <p:val>
                                                <p:strVal val="#ppt_h"/>
                                              </p:val>
                                            </p:tav>
                                          </p:tavLst>
                                        </p:anim>
                                        <p:animEffect transition="in" filter="fade">
                                          <p:cBhvr>
                                            <p:cTn id="388" dur="700"/>
                                            <p:tgtEl>
                                              <p:spTgt spid="101"/>
                                            </p:tgtEl>
                                          </p:cBhvr>
                                        </p:animEffect>
                                      </p:childTnLst>
                                    </p:cTn>
                                  </p:par>
                                  <p:par>
                                    <p:cTn id="389" presetID="22" presetClass="entr" presetSubtype="2" fill="hold" grpId="0" nodeType="withEffect">
                                      <p:stCondLst>
                                        <p:cond delay="0"/>
                                      </p:stCondLst>
                                      <p:childTnLst>
                                        <p:set>
                                          <p:cBhvr>
                                            <p:cTn id="390" dur="1" fill="hold">
                                              <p:stCondLst>
                                                <p:cond delay="0"/>
                                              </p:stCondLst>
                                            </p:cTn>
                                            <p:tgtEl>
                                              <p:spTgt spid="127"/>
                                            </p:tgtEl>
                                            <p:attrNameLst>
                                              <p:attrName>style.visibility</p:attrName>
                                            </p:attrNameLst>
                                          </p:cBhvr>
                                          <p:to>
                                            <p:strVal val="visible"/>
                                          </p:to>
                                        </p:set>
                                        <p:animEffect transition="in" filter="wipe(right)">
                                          <p:cBhvr>
                                            <p:cTn id="391" dur="7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77" grpId="0"/>
          <p:bldP spid="177" grpId="1"/>
          <p:bldP spid="189" grpId="0" animBg="1"/>
          <p:bldP spid="200" grpId="0"/>
          <p:bldP spid="20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000" fill="hold"/>
                                            <p:tgtEl>
                                              <p:spTgt spid="75"/>
                                            </p:tgtEl>
                                            <p:attrNameLst>
                                              <p:attrName>ppt_x</p:attrName>
                                            </p:attrNameLst>
                                          </p:cBhvr>
                                          <p:tavLst>
                                            <p:tav tm="0">
                                              <p:val>
                                                <p:strVal val="0-#ppt_w/2"/>
                                              </p:val>
                                            </p:tav>
                                            <p:tav tm="100000">
                                              <p:val>
                                                <p:strVal val="#ppt_x"/>
                                              </p:val>
                                            </p:tav>
                                          </p:tavLst>
                                        </p:anim>
                                        <p:anim calcmode="lin" valueType="num">
                                          <p:cBhvr additive="base">
                                            <p:cTn id="8" dur="20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iterate type="lt">
                                        <p:tmPct val="10000"/>
                                      </p:iterate>
                                      <p:childTnLst>
                                        <p:set>
                                          <p:cBhvr>
                                            <p:cTn id="20" dur="1" fill="hold">
                                              <p:stCondLst>
                                                <p:cond delay="0"/>
                                              </p:stCondLst>
                                            </p:cTn>
                                            <p:tgtEl>
                                              <p:spTgt spid="177"/>
                                            </p:tgtEl>
                                            <p:attrNameLst>
                                              <p:attrName>style.visibility</p:attrName>
                                            </p:attrNameLst>
                                          </p:cBhvr>
                                          <p:to>
                                            <p:strVal val="visible"/>
                                          </p:to>
                                        </p:set>
                                        <p:anim calcmode="lin" valueType="num">
                                          <p:cBhvr>
                                            <p:cTn id="21" dur="500" fill="hold"/>
                                            <p:tgtEl>
                                              <p:spTgt spid="177"/>
                                            </p:tgtEl>
                                            <p:attrNameLst>
                                              <p:attrName>ppt_x</p:attrName>
                                            </p:attrNameLst>
                                          </p:cBhvr>
                                          <p:tavLst>
                                            <p:tav tm="0">
                                              <p:val>
                                                <p:strVal val="0-#ppt_w/2"/>
                                              </p:val>
                                            </p:tav>
                                            <p:tav tm="100000">
                                              <p:val>
                                                <p:strVal val="#ppt_x"/>
                                              </p:val>
                                            </p:tav>
                                          </p:tavLst>
                                        </p:anim>
                                        <p:anim calcmode="lin" valueType="num">
                                          <p:cBhvr>
                                            <p:cTn id="22" dur="500" fill="hold"/>
                                            <p:tgtEl>
                                              <p:spTgt spid="177"/>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2100"/>
                                      </p:stCondLst>
                                      <p:iterate type="lt">
                                        <p:tmPct val="10000"/>
                                      </p:iterate>
                                      <p:childTnLst>
                                        <p:animEffect transition="out" filter="fade">
                                          <p:cBhvr>
                                            <p:cTn id="24" dur="500" tmFilter="0, 0; .2, .5; .8, .5; 1, 0"/>
                                            <p:tgtEl>
                                              <p:spTgt spid="177"/>
                                            </p:tgtEl>
                                          </p:cBhvr>
                                        </p:animEffect>
                                        <p:animScale>
                                          <p:cBhvr>
                                            <p:cTn id="25" dur="250" autoRev="1" fill="hold"/>
                                            <p:tgtEl>
                                              <p:spTgt spid="177"/>
                                            </p:tgtEl>
                                          </p:cBhvr>
                                          <p:by x="105000" y="105000"/>
                                        </p:animScale>
                                      </p:childTnLst>
                                    </p:cTn>
                                  </p:par>
                                  <p:par>
                                    <p:cTn id="26" presetID="10" presetClass="entr" presetSubtype="0" fill="hold" nodeType="withEffect">
                                      <p:stCondLst>
                                        <p:cond delay="50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par>
                                    <p:cTn id="29" presetID="10" presetClass="entr" presetSubtype="0" fill="hold" nodeType="withEffect">
                                      <p:stCondLst>
                                        <p:cond delay="50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500"/>
                                            <p:tgtEl>
                                              <p:spTgt spid="181"/>
                                            </p:tgtEl>
                                          </p:cBhvr>
                                        </p:animEffect>
                                      </p:childTnLst>
                                    </p:cTn>
                                  </p:par>
                                  <p:par>
                                    <p:cTn id="32" presetID="10" presetClass="entr" presetSubtype="0" fill="hold" nodeType="withEffect">
                                      <p:stCondLst>
                                        <p:cond delay="50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500"/>
                                            <p:tgtEl>
                                              <p:spTgt spid="186"/>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nodeType="withEffect">
                                      <p:stCondLst>
                                        <p:cond delay="50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500"/>
                                            <p:tgtEl>
                                              <p:spTgt spid="190"/>
                                            </p:tgtEl>
                                          </p:cBhvr>
                                        </p:animEffect>
                                      </p:childTnLst>
                                    </p:cTn>
                                  </p:par>
                                  <p:par>
                                    <p:cTn id="41" presetID="16" presetClass="entr" presetSubtype="42" fill="hold" nodeType="withEffect">
                                      <p:stCondLst>
                                        <p:cond delay="1000"/>
                                      </p:stCondLst>
                                      <p:childTnLst>
                                        <p:set>
                                          <p:cBhvr>
                                            <p:cTn id="42" dur="1" fill="hold">
                                              <p:stCondLst>
                                                <p:cond delay="0"/>
                                              </p:stCondLst>
                                            </p:cTn>
                                            <p:tgtEl>
                                              <p:spTgt spid="196"/>
                                            </p:tgtEl>
                                            <p:attrNameLst>
                                              <p:attrName>style.visibility</p:attrName>
                                            </p:attrNameLst>
                                          </p:cBhvr>
                                          <p:to>
                                            <p:strVal val="visible"/>
                                          </p:to>
                                        </p:set>
                                        <p:animEffect transition="in" filter="barn(outHorizontal)">
                                          <p:cBhvr>
                                            <p:cTn id="43" dur="500"/>
                                            <p:tgtEl>
                                              <p:spTgt spid="196"/>
                                            </p:tgtEl>
                                          </p:cBhvr>
                                        </p:animEffect>
                                      </p:childTnLst>
                                    </p:cTn>
                                  </p:par>
                                  <p:par>
                                    <p:cTn id="44" presetID="16" presetClass="entr" presetSubtype="42" fill="hold" nodeType="withEffect">
                                      <p:stCondLst>
                                        <p:cond delay="1000"/>
                                      </p:stCondLst>
                                      <p:childTnLst>
                                        <p:set>
                                          <p:cBhvr>
                                            <p:cTn id="45" dur="1" fill="hold">
                                              <p:stCondLst>
                                                <p:cond delay="0"/>
                                              </p:stCondLst>
                                            </p:cTn>
                                            <p:tgtEl>
                                              <p:spTgt spid="195"/>
                                            </p:tgtEl>
                                            <p:attrNameLst>
                                              <p:attrName>style.visibility</p:attrName>
                                            </p:attrNameLst>
                                          </p:cBhvr>
                                          <p:to>
                                            <p:strVal val="visible"/>
                                          </p:to>
                                        </p:set>
                                        <p:animEffect transition="in" filter="barn(outHorizontal)">
                                          <p:cBhvr>
                                            <p:cTn id="46" dur="500"/>
                                            <p:tgtEl>
                                              <p:spTgt spid="195"/>
                                            </p:tgtEl>
                                          </p:cBhvr>
                                        </p:animEffect>
                                      </p:childTnLst>
                                    </p:cTn>
                                  </p:par>
                                  <p:par>
                                    <p:cTn id="47" presetID="16" presetClass="entr" presetSubtype="42" fill="hold" nodeType="withEffect">
                                      <p:stCondLst>
                                        <p:cond delay="1000"/>
                                      </p:stCondLst>
                                      <p:childTnLst>
                                        <p:set>
                                          <p:cBhvr>
                                            <p:cTn id="48" dur="1" fill="hold">
                                              <p:stCondLst>
                                                <p:cond delay="0"/>
                                              </p:stCondLst>
                                            </p:cTn>
                                            <p:tgtEl>
                                              <p:spTgt spid="194"/>
                                            </p:tgtEl>
                                            <p:attrNameLst>
                                              <p:attrName>style.visibility</p:attrName>
                                            </p:attrNameLst>
                                          </p:cBhvr>
                                          <p:to>
                                            <p:strVal val="visible"/>
                                          </p:to>
                                        </p:set>
                                        <p:animEffect transition="in" filter="barn(outHorizontal)">
                                          <p:cBhvr>
                                            <p:cTn id="49" dur="500"/>
                                            <p:tgtEl>
                                              <p:spTgt spid="194"/>
                                            </p:tgtEl>
                                          </p:cBhvr>
                                        </p:animEffect>
                                      </p:childTnLst>
                                    </p:cTn>
                                  </p:par>
                                  <p:par>
                                    <p:cTn id="50" presetID="16" presetClass="entr" presetSubtype="42" fill="hold" nodeType="withEffect">
                                      <p:stCondLst>
                                        <p:cond delay="1000"/>
                                      </p:stCondLst>
                                      <p:childTnLst>
                                        <p:set>
                                          <p:cBhvr>
                                            <p:cTn id="51" dur="1" fill="hold">
                                              <p:stCondLst>
                                                <p:cond delay="0"/>
                                              </p:stCondLst>
                                            </p:cTn>
                                            <p:tgtEl>
                                              <p:spTgt spid="193"/>
                                            </p:tgtEl>
                                            <p:attrNameLst>
                                              <p:attrName>style.visibility</p:attrName>
                                            </p:attrNameLst>
                                          </p:cBhvr>
                                          <p:to>
                                            <p:strVal val="visible"/>
                                          </p:to>
                                        </p:set>
                                        <p:animEffect transition="in" filter="barn(outHorizontal)">
                                          <p:cBhvr>
                                            <p:cTn id="52" dur="500"/>
                                            <p:tgtEl>
                                              <p:spTgt spid="193"/>
                                            </p:tgtEl>
                                          </p:cBhvr>
                                        </p:animEffect>
                                      </p:childTnLst>
                                    </p:cTn>
                                  </p:par>
                                  <p:par>
                                    <p:cTn id="53" presetID="52" presetClass="entr" presetSubtype="0" fill="hold" nodeType="withEffect">
                                      <p:stCondLst>
                                        <p:cond delay="500"/>
                                      </p:stCondLst>
                                      <p:childTnLst>
                                        <p:set>
                                          <p:cBhvr>
                                            <p:cTn id="54" dur="1" fill="hold">
                                              <p:stCondLst>
                                                <p:cond delay="0"/>
                                              </p:stCondLst>
                                            </p:cTn>
                                            <p:tgtEl>
                                              <p:spTgt spid="197"/>
                                            </p:tgtEl>
                                            <p:attrNameLst>
                                              <p:attrName>style.visibility</p:attrName>
                                            </p:attrNameLst>
                                          </p:cBhvr>
                                          <p:to>
                                            <p:strVal val="visible"/>
                                          </p:to>
                                        </p:set>
                                        <p:animScale>
                                          <p:cBhvr>
                                            <p:cTn id="55"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7"/>
                                            </p:tgtEl>
                                            <p:attrNameLst>
                                              <p:attrName>ppt_x</p:attrName>
                                              <p:attrName>ppt_y</p:attrName>
                                            </p:attrNameLst>
                                          </p:cBhvr>
                                        </p:animMotion>
                                        <p:animEffect transition="in" filter="fade">
                                          <p:cBhvr>
                                            <p:cTn id="57" dur="1000"/>
                                            <p:tgtEl>
                                              <p:spTgt spid="197"/>
                                            </p:tgtEl>
                                          </p:cBhvr>
                                        </p:animEffect>
                                      </p:childTnLst>
                                    </p:cTn>
                                  </p:par>
                                  <p:par>
                                    <p:cTn id="58" presetID="52" presetClass="entr" presetSubtype="0" fill="hold" nodeType="withEffect">
                                      <p:stCondLst>
                                        <p:cond delay="500"/>
                                      </p:stCondLst>
                                      <p:childTnLst>
                                        <p:set>
                                          <p:cBhvr>
                                            <p:cTn id="59" dur="1" fill="hold">
                                              <p:stCondLst>
                                                <p:cond delay="0"/>
                                              </p:stCondLst>
                                            </p:cTn>
                                            <p:tgtEl>
                                              <p:spTgt spid="198"/>
                                            </p:tgtEl>
                                            <p:attrNameLst>
                                              <p:attrName>style.visibility</p:attrName>
                                            </p:attrNameLst>
                                          </p:cBhvr>
                                          <p:to>
                                            <p:strVal val="visible"/>
                                          </p:to>
                                        </p:set>
                                        <p:animScale>
                                          <p:cBhvr>
                                            <p:cTn id="60" dur="1000" decel="50000" fill="hold">
                                              <p:stCondLst>
                                                <p:cond delay="0"/>
                                              </p:stCondLst>
                                            </p:cTn>
                                            <p:tgtEl>
                                              <p:spTgt spid="1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98"/>
                                            </p:tgtEl>
                                            <p:attrNameLst>
                                              <p:attrName>ppt_x</p:attrName>
                                              <p:attrName>ppt_y</p:attrName>
                                            </p:attrNameLst>
                                          </p:cBhvr>
                                        </p:animMotion>
                                        <p:animEffect transition="in" filter="fade">
                                          <p:cBhvr>
                                            <p:cTn id="62" dur="1000"/>
                                            <p:tgtEl>
                                              <p:spTgt spid="198"/>
                                            </p:tgtEl>
                                          </p:cBhvr>
                                        </p:animEffect>
                                      </p:childTnLst>
                                    </p:cTn>
                                  </p:par>
                                  <p:par>
                                    <p:cTn id="63" presetID="52" presetClass="entr" presetSubtype="0" fill="hold" nodeType="withEffect">
                                      <p:stCondLst>
                                        <p:cond delay="500"/>
                                      </p:stCondLst>
                                      <p:childTnLst>
                                        <p:set>
                                          <p:cBhvr>
                                            <p:cTn id="64" dur="1" fill="hold">
                                              <p:stCondLst>
                                                <p:cond delay="0"/>
                                              </p:stCondLst>
                                            </p:cTn>
                                            <p:tgtEl>
                                              <p:spTgt spid="199"/>
                                            </p:tgtEl>
                                            <p:attrNameLst>
                                              <p:attrName>style.visibility</p:attrName>
                                            </p:attrNameLst>
                                          </p:cBhvr>
                                          <p:to>
                                            <p:strVal val="visible"/>
                                          </p:to>
                                        </p:set>
                                        <p:animScale>
                                          <p:cBhvr>
                                            <p:cTn id="65" dur="1000" decel="50000" fill="hold">
                                              <p:stCondLst>
                                                <p:cond delay="0"/>
                                              </p:stCondLst>
                                            </p:cTn>
                                            <p:tgtEl>
                                              <p:spTgt spid="1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9"/>
                                            </p:tgtEl>
                                            <p:attrNameLst>
                                              <p:attrName>ppt_x</p:attrName>
                                              <p:attrName>ppt_y</p:attrName>
                                            </p:attrNameLst>
                                          </p:cBhvr>
                                        </p:animMotion>
                                        <p:animEffect transition="in" filter="fade">
                                          <p:cBhvr>
                                            <p:cTn id="67" dur="1000"/>
                                            <p:tgtEl>
                                              <p:spTgt spid="199"/>
                                            </p:tgtEl>
                                          </p:cBhvr>
                                        </p:animEffect>
                                      </p:childTnLst>
                                    </p:cTn>
                                  </p:par>
                                  <p:par>
                                    <p:cTn id="68" presetID="2" presetClass="entr" presetSubtype="4" fill="hold" grpId="0" nodeType="withEffect">
                                      <p:stCondLst>
                                        <p:cond delay="500"/>
                                      </p:stCondLst>
                                      <p:iterate type="lt">
                                        <p:tmPct val="10000"/>
                                      </p:iterate>
                                      <p:childTnLst>
                                        <p:set>
                                          <p:cBhvr>
                                            <p:cTn id="69" dur="1" fill="hold">
                                              <p:stCondLst>
                                                <p:cond delay="0"/>
                                              </p:stCondLst>
                                            </p:cTn>
                                            <p:tgtEl>
                                              <p:spTgt spid="200"/>
                                            </p:tgtEl>
                                            <p:attrNameLst>
                                              <p:attrName>style.visibility</p:attrName>
                                            </p:attrNameLst>
                                          </p:cBhvr>
                                          <p:to>
                                            <p:strVal val="visible"/>
                                          </p:to>
                                        </p:set>
                                        <p:anim calcmode="lin" valueType="num">
                                          <p:cBhvr>
                                            <p:cTn id="70" dur="500" fill="hold"/>
                                            <p:tgtEl>
                                              <p:spTgt spid="200"/>
                                            </p:tgtEl>
                                            <p:attrNameLst>
                                              <p:attrName>ppt_x</p:attrName>
                                            </p:attrNameLst>
                                          </p:cBhvr>
                                          <p:tavLst>
                                            <p:tav tm="0">
                                              <p:val>
                                                <p:strVal val="#ppt_x"/>
                                              </p:val>
                                            </p:tav>
                                            <p:tav tm="100000">
                                              <p:val>
                                                <p:strVal val="#ppt_x"/>
                                              </p:val>
                                            </p:tav>
                                          </p:tavLst>
                                        </p:anim>
                                        <p:anim calcmode="lin" valueType="num">
                                          <p:cBhvr>
                                            <p:cTn id="71" dur="500" fill="hold"/>
                                            <p:tgtEl>
                                              <p:spTgt spid="200"/>
                                            </p:tgtEl>
                                            <p:attrNameLst>
                                              <p:attrName>ppt_y</p:attrName>
                                            </p:attrNameLst>
                                          </p:cBhvr>
                                          <p:tavLst>
                                            <p:tav tm="0">
                                              <p:val>
                                                <p:strVal val="1+#ppt_h/2"/>
                                              </p:val>
                                            </p:tav>
                                            <p:tav tm="100000">
                                              <p:val>
                                                <p:strVal val="#ppt_y"/>
                                              </p:val>
                                            </p:tav>
                                          </p:tavLst>
                                        </p:anim>
                                      </p:childTnLst>
                                    </p:cTn>
                                  </p:par>
                                  <p:par>
                                    <p:cTn id="72" presetID="26" presetClass="emph" presetSubtype="0" fill="hold" grpId="1" nodeType="withEffect">
                                      <p:stCondLst>
                                        <p:cond delay="2500"/>
                                      </p:stCondLst>
                                      <p:iterate type="lt">
                                        <p:tmPct val="10000"/>
                                      </p:iterate>
                                      <p:childTnLst>
                                        <p:animEffect transition="out" filter="fade">
                                          <p:cBhvr>
                                            <p:cTn id="73" dur="500" tmFilter="0, 0; .2, .5; .8, .5; 1, 0"/>
                                            <p:tgtEl>
                                              <p:spTgt spid="200"/>
                                            </p:tgtEl>
                                          </p:cBhvr>
                                        </p:animEffect>
                                        <p:animScale>
                                          <p:cBhvr>
                                            <p:cTn id="74" dur="250" autoRev="1" fill="hold"/>
                                            <p:tgtEl>
                                              <p:spTgt spid="200"/>
                                            </p:tgtEl>
                                          </p:cBhvr>
                                          <p:by x="105000" y="105000"/>
                                        </p:animScale>
                                      </p:childTnLst>
                                    </p:cTn>
                                  </p:par>
                                </p:childTnLst>
                              </p:cTn>
                            </p:par>
                            <p:par>
                              <p:cTn id="75" fill="hold">
                                <p:stCondLst>
                                  <p:cond delay="3799"/>
                                </p:stCondLst>
                                <p:childTnLst>
                                  <p:par>
                                    <p:cTn id="76" presetID="18" presetClass="entr" presetSubtype="9"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strips(upLeft)">
                                          <p:cBhvr>
                                            <p:cTn id="78" dur="700"/>
                                            <p:tgtEl>
                                              <p:spTgt spid="8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up)">
                                          <p:cBhvr>
                                            <p:cTn id="81" dur="700"/>
                                            <p:tgtEl>
                                              <p:spTgt spid="8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left)">
                                          <p:cBhvr>
                                            <p:cTn id="84" dur="700"/>
                                            <p:tgtEl>
                                              <p:spTgt spid="8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700"/>
                                            <p:tgtEl>
                                              <p:spTgt spid="82"/>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strips(upRight)">
                                          <p:cBhvr>
                                            <p:cTn id="90" dur="700"/>
                                            <p:tgtEl>
                                              <p:spTgt spid="8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right)">
                                          <p:cBhvr>
                                            <p:cTn id="93" dur="700"/>
                                            <p:tgtEl>
                                              <p:spTgt spid="91"/>
                                            </p:tgtEl>
                                          </p:cBhvr>
                                        </p:animEffect>
                                      </p:childTnLst>
                                    </p:cTn>
                                  </p:par>
                                  <p:par>
                                    <p:cTn id="94" presetID="18" presetClass="entr" presetSubtype="12" fill="hold" grpId="0"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strips(downLeft)">
                                          <p:cBhvr>
                                            <p:cTn id="96" dur="700"/>
                                            <p:tgtEl>
                                              <p:spTgt spid="8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700" fill="hold"/>
                                            <p:tgtEl>
                                              <p:spTgt spid="94"/>
                                            </p:tgtEl>
                                            <p:attrNameLst>
                                              <p:attrName>ppt_w</p:attrName>
                                            </p:attrNameLst>
                                          </p:cBhvr>
                                          <p:tavLst>
                                            <p:tav tm="0">
                                              <p:val>
                                                <p:fltVal val="0"/>
                                              </p:val>
                                            </p:tav>
                                            <p:tav tm="100000">
                                              <p:val>
                                                <p:strVal val="#ppt_w"/>
                                              </p:val>
                                            </p:tav>
                                          </p:tavLst>
                                        </p:anim>
                                        <p:anim calcmode="lin" valueType="num">
                                          <p:cBhvr>
                                            <p:cTn id="100" dur="700" fill="hold"/>
                                            <p:tgtEl>
                                              <p:spTgt spid="94"/>
                                            </p:tgtEl>
                                            <p:attrNameLst>
                                              <p:attrName>ppt_h</p:attrName>
                                            </p:attrNameLst>
                                          </p:cBhvr>
                                          <p:tavLst>
                                            <p:tav tm="0">
                                              <p:val>
                                                <p:fltVal val="0"/>
                                              </p:val>
                                            </p:tav>
                                            <p:tav tm="100000">
                                              <p:val>
                                                <p:strVal val="#ppt_h"/>
                                              </p:val>
                                            </p:tav>
                                          </p:tavLst>
                                        </p:anim>
                                        <p:animEffect transition="in" filter="fade">
                                          <p:cBhvr>
                                            <p:cTn id="101" dur="700"/>
                                            <p:tgtEl>
                                              <p:spTgt spid="9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700" fill="hold"/>
                                            <p:tgtEl>
                                              <p:spTgt spid="77"/>
                                            </p:tgtEl>
                                            <p:attrNameLst>
                                              <p:attrName>ppt_w</p:attrName>
                                            </p:attrNameLst>
                                          </p:cBhvr>
                                          <p:tavLst>
                                            <p:tav tm="0">
                                              <p:val>
                                                <p:fltVal val="0"/>
                                              </p:val>
                                            </p:tav>
                                            <p:tav tm="100000">
                                              <p:val>
                                                <p:strVal val="#ppt_w"/>
                                              </p:val>
                                            </p:tav>
                                          </p:tavLst>
                                        </p:anim>
                                        <p:anim calcmode="lin" valueType="num">
                                          <p:cBhvr>
                                            <p:cTn id="105" dur="700" fill="hold"/>
                                            <p:tgtEl>
                                              <p:spTgt spid="77"/>
                                            </p:tgtEl>
                                            <p:attrNameLst>
                                              <p:attrName>ppt_h</p:attrName>
                                            </p:attrNameLst>
                                          </p:cBhvr>
                                          <p:tavLst>
                                            <p:tav tm="0">
                                              <p:val>
                                                <p:fltVal val="0"/>
                                              </p:val>
                                            </p:tav>
                                            <p:tav tm="100000">
                                              <p:val>
                                                <p:strVal val="#ppt_h"/>
                                              </p:val>
                                            </p:tav>
                                          </p:tavLst>
                                        </p:anim>
                                        <p:animEffect transition="in" filter="fade">
                                          <p:cBhvr>
                                            <p:cTn id="106" dur="700"/>
                                            <p:tgtEl>
                                              <p:spTgt spid="7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700" fill="hold"/>
                                            <p:tgtEl>
                                              <p:spTgt spid="76"/>
                                            </p:tgtEl>
                                            <p:attrNameLst>
                                              <p:attrName>ppt_w</p:attrName>
                                            </p:attrNameLst>
                                          </p:cBhvr>
                                          <p:tavLst>
                                            <p:tav tm="0">
                                              <p:val>
                                                <p:fltVal val="0"/>
                                              </p:val>
                                            </p:tav>
                                            <p:tav tm="100000">
                                              <p:val>
                                                <p:strVal val="#ppt_w"/>
                                              </p:val>
                                            </p:tav>
                                          </p:tavLst>
                                        </p:anim>
                                        <p:anim calcmode="lin" valueType="num">
                                          <p:cBhvr>
                                            <p:cTn id="110" dur="700" fill="hold"/>
                                            <p:tgtEl>
                                              <p:spTgt spid="76"/>
                                            </p:tgtEl>
                                            <p:attrNameLst>
                                              <p:attrName>ppt_h</p:attrName>
                                            </p:attrNameLst>
                                          </p:cBhvr>
                                          <p:tavLst>
                                            <p:tav tm="0">
                                              <p:val>
                                                <p:fltVal val="0"/>
                                              </p:val>
                                            </p:tav>
                                            <p:tav tm="100000">
                                              <p:val>
                                                <p:strVal val="#ppt_h"/>
                                              </p:val>
                                            </p:tav>
                                          </p:tavLst>
                                        </p:anim>
                                        <p:animEffect transition="in" filter="fade">
                                          <p:cBhvr>
                                            <p:cTn id="111" dur="700"/>
                                            <p:tgtEl>
                                              <p:spTgt spid="76"/>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95"/>
                                            </p:tgtEl>
                                            <p:attrNameLst>
                                              <p:attrName>style.visibility</p:attrName>
                                            </p:attrNameLst>
                                          </p:cBhvr>
                                          <p:to>
                                            <p:strVal val="visible"/>
                                          </p:to>
                                        </p:set>
                                        <p:anim calcmode="lin" valueType="num">
                                          <p:cBhvr>
                                            <p:cTn id="114" dur="700" fill="hold"/>
                                            <p:tgtEl>
                                              <p:spTgt spid="95"/>
                                            </p:tgtEl>
                                            <p:attrNameLst>
                                              <p:attrName>ppt_w</p:attrName>
                                            </p:attrNameLst>
                                          </p:cBhvr>
                                          <p:tavLst>
                                            <p:tav tm="0">
                                              <p:val>
                                                <p:fltVal val="0"/>
                                              </p:val>
                                            </p:tav>
                                            <p:tav tm="100000">
                                              <p:val>
                                                <p:strVal val="#ppt_w"/>
                                              </p:val>
                                            </p:tav>
                                          </p:tavLst>
                                        </p:anim>
                                        <p:anim calcmode="lin" valueType="num">
                                          <p:cBhvr>
                                            <p:cTn id="115" dur="700" fill="hold"/>
                                            <p:tgtEl>
                                              <p:spTgt spid="95"/>
                                            </p:tgtEl>
                                            <p:attrNameLst>
                                              <p:attrName>ppt_h</p:attrName>
                                            </p:attrNameLst>
                                          </p:cBhvr>
                                          <p:tavLst>
                                            <p:tav tm="0">
                                              <p:val>
                                                <p:fltVal val="0"/>
                                              </p:val>
                                            </p:tav>
                                            <p:tav tm="100000">
                                              <p:val>
                                                <p:strVal val="#ppt_h"/>
                                              </p:val>
                                            </p:tav>
                                          </p:tavLst>
                                        </p:anim>
                                        <p:animEffect transition="in" filter="fade">
                                          <p:cBhvr>
                                            <p:cTn id="116" dur="700"/>
                                            <p:tgtEl>
                                              <p:spTgt spid="95"/>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96"/>
                                            </p:tgtEl>
                                            <p:attrNameLst>
                                              <p:attrName>style.visibility</p:attrName>
                                            </p:attrNameLst>
                                          </p:cBhvr>
                                          <p:to>
                                            <p:strVal val="visible"/>
                                          </p:to>
                                        </p:set>
                                        <p:anim calcmode="lin" valueType="num">
                                          <p:cBhvr>
                                            <p:cTn id="119" dur="700" fill="hold"/>
                                            <p:tgtEl>
                                              <p:spTgt spid="96"/>
                                            </p:tgtEl>
                                            <p:attrNameLst>
                                              <p:attrName>ppt_w</p:attrName>
                                            </p:attrNameLst>
                                          </p:cBhvr>
                                          <p:tavLst>
                                            <p:tav tm="0">
                                              <p:val>
                                                <p:fltVal val="0"/>
                                              </p:val>
                                            </p:tav>
                                            <p:tav tm="100000">
                                              <p:val>
                                                <p:strVal val="#ppt_w"/>
                                              </p:val>
                                            </p:tav>
                                          </p:tavLst>
                                        </p:anim>
                                        <p:anim calcmode="lin" valueType="num">
                                          <p:cBhvr>
                                            <p:cTn id="120" dur="700" fill="hold"/>
                                            <p:tgtEl>
                                              <p:spTgt spid="96"/>
                                            </p:tgtEl>
                                            <p:attrNameLst>
                                              <p:attrName>ppt_h</p:attrName>
                                            </p:attrNameLst>
                                          </p:cBhvr>
                                          <p:tavLst>
                                            <p:tav tm="0">
                                              <p:val>
                                                <p:fltVal val="0"/>
                                              </p:val>
                                            </p:tav>
                                            <p:tav tm="100000">
                                              <p:val>
                                                <p:strVal val="#ppt_h"/>
                                              </p:val>
                                            </p:tav>
                                          </p:tavLst>
                                        </p:anim>
                                        <p:animEffect transition="in" filter="fade">
                                          <p:cBhvr>
                                            <p:cTn id="121" dur="700"/>
                                            <p:tgtEl>
                                              <p:spTgt spid="9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wipe(up)">
                                          <p:cBhvr>
                                            <p:cTn id="124" dur="700"/>
                                            <p:tgtEl>
                                              <p:spTgt spid="9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wipe(left)">
                                          <p:cBhvr>
                                            <p:cTn id="127" dur="700"/>
                                            <p:tgtEl>
                                              <p:spTgt spid="83"/>
                                            </p:tgtEl>
                                          </p:cBhvr>
                                        </p:animEffect>
                                      </p:childTnLst>
                                    </p:cTn>
                                  </p:par>
                                  <p:par>
                                    <p:cTn id="128" presetID="18" presetClass="entr" presetSubtype="12" fill="hold" grpId="0" nodeType="with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strips(downLeft)">
                                          <p:cBhvr>
                                            <p:cTn id="130" dur="700"/>
                                            <p:tgtEl>
                                              <p:spTgt spid="92"/>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wipe(down)">
                                          <p:cBhvr>
                                            <p:cTn id="133" dur="700"/>
                                            <p:tgtEl>
                                              <p:spTgt spid="88"/>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84"/>
                                            </p:tgtEl>
                                            <p:attrNameLst>
                                              <p:attrName>style.visibility</p:attrName>
                                            </p:attrNameLst>
                                          </p:cBhvr>
                                          <p:to>
                                            <p:strVal val="visible"/>
                                          </p:to>
                                        </p:set>
                                        <p:animEffect transition="in" filter="wipe(up)">
                                          <p:cBhvr>
                                            <p:cTn id="136" dur="700"/>
                                            <p:tgtEl>
                                              <p:spTgt spid="8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anim calcmode="lin" valueType="num">
                                          <p:cBhvr>
                                            <p:cTn id="139" dur="700" fill="hold"/>
                                            <p:tgtEl>
                                              <p:spTgt spid="97"/>
                                            </p:tgtEl>
                                            <p:attrNameLst>
                                              <p:attrName>ppt_w</p:attrName>
                                            </p:attrNameLst>
                                          </p:cBhvr>
                                          <p:tavLst>
                                            <p:tav tm="0">
                                              <p:val>
                                                <p:fltVal val="0"/>
                                              </p:val>
                                            </p:tav>
                                            <p:tav tm="100000">
                                              <p:val>
                                                <p:strVal val="#ppt_w"/>
                                              </p:val>
                                            </p:tav>
                                          </p:tavLst>
                                        </p:anim>
                                        <p:anim calcmode="lin" valueType="num">
                                          <p:cBhvr>
                                            <p:cTn id="140" dur="700" fill="hold"/>
                                            <p:tgtEl>
                                              <p:spTgt spid="97"/>
                                            </p:tgtEl>
                                            <p:attrNameLst>
                                              <p:attrName>ppt_h</p:attrName>
                                            </p:attrNameLst>
                                          </p:cBhvr>
                                          <p:tavLst>
                                            <p:tav tm="0">
                                              <p:val>
                                                <p:fltVal val="0"/>
                                              </p:val>
                                            </p:tav>
                                            <p:tav tm="100000">
                                              <p:val>
                                                <p:strVal val="#ppt_h"/>
                                              </p:val>
                                            </p:tav>
                                          </p:tavLst>
                                        </p:anim>
                                        <p:animEffect transition="in" filter="fade">
                                          <p:cBhvr>
                                            <p:cTn id="141" dur="700"/>
                                            <p:tgtEl>
                                              <p:spTgt spid="97"/>
                                            </p:tgtEl>
                                          </p:cBhvr>
                                        </p:animEffect>
                                      </p:childTnLst>
                                    </p:cTn>
                                  </p:par>
                                  <p:par>
                                    <p:cTn id="142" presetID="18" presetClass="entr" presetSubtype="6"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strips(downRight)">
                                          <p:cBhvr>
                                            <p:cTn id="144" dur="700"/>
                                            <p:tgtEl>
                                              <p:spTgt spid="89"/>
                                            </p:tgtEl>
                                          </p:cBhvr>
                                        </p:animEffect>
                                      </p:childTnLst>
                                    </p:cTn>
                                  </p:par>
                                  <p:par>
                                    <p:cTn id="145" presetID="18" presetClass="entr" presetSubtype="6"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strips(downRight)">
                                          <p:cBhvr>
                                            <p:cTn id="147" dur="700"/>
                                            <p:tgtEl>
                                              <p:spTgt spid="90"/>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 calcmode="lin" valueType="num">
                                          <p:cBhvr>
                                            <p:cTn id="150" dur="700" fill="hold"/>
                                            <p:tgtEl>
                                              <p:spTgt spid="78"/>
                                            </p:tgtEl>
                                            <p:attrNameLst>
                                              <p:attrName>ppt_w</p:attrName>
                                            </p:attrNameLst>
                                          </p:cBhvr>
                                          <p:tavLst>
                                            <p:tav tm="0">
                                              <p:val>
                                                <p:fltVal val="0"/>
                                              </p:val>
                                            </p:tav>
                                            <p:tav tm="100000">
                                              <p:val>
                                                <p:strVal val="#ppt_w"/>
                                              </p:val>
                                            </p:tav>
                                          </p:tavLst>
                                        </p:anim>
                                        <p:anim calcmode="lin" valueType="num">
                                          <p:cBhvr>
                                            <p:cTn id="151" dur="700" fill="hold"/>
                                            <p:tgtEl>
                                              <p:spTgt spid="78"/>
                                            </p:tgtEl>
                                            <p:attrNameLst>
                                              <p:attrName>ppt_h</p:attrName>
                                            </p:attrNameLst>
                                          </p:cBhvr>
                                          <p:tavLst>
                                            <p:tav tm="0">
                                              <p:val>
                                                <p:fltVal val="0"/>
                                              </p:val>
                                            </p:tav>
                                            <p:tav tm="100000">
                                              <p:val>
                                                <p:strVal val="#ppt_h"/>
                                              </p:val>
                                            </p:tav>
                                          </p:tavLst>
                                        </p:anim>
                                        <p:animEffect transition="in" filter="fade">
                                          <p:cBhvr>
                                            <p:cTn id="152" dur="700"/>
                                            <p:tgtEl>
                                              <p:spTgt spid="78"/>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p:cTn id="155" dur="700" fill="hold"/>
                                            <p:tgtEl>
                                              <p:spTgt spid="79"/>
                                            </p:tgtEl>
                                            <p:attrNameLst>
                                              <p:attrName>ppt_w</p:attrName>
                                            </p:attrNameLst>
                                          </p:cBhvr>
                                          <p:tavLst>
                                            <p:tav tm="0">
                                              <p:val>
                                                <p:fltVal val="0"/>
                                              </p:val>
                                            </p:tav>
                                            <p:tav tm="100000">
                                              <p:val>
                                                <p:strVal val="#ppt_w"/>
                                              </p:val>
                                            </p:tav>
                                          </p:tavLst>
                                        </p:anim>
                                        <p:anim calcmode="lin" valueType="num">
                                          <p:cBhvr>
                                            <p:cTn id="156" dur="700" fill="hold"/>
                                            <p:tgtEl>
                                              <p:spTgt spid="79"/>
                                            </p:tgtEl>
                                            <p:attrNameLst>
                                              <p:attrName>ppt_h</p:attrName>
                                            </p:attrNameLst>
                                          </p:cBhvr>
                                          <p:tavLst>
                                            <p:tav tm="0">
                                              <p:val>
                                                <p:fltVal val="0"/>
                                              </p:val>
                                            </p:tav>
                                            <p:tav tm="100000">
                                              <p:val>
                                                <p:strVal val="#ppt_h"/>
                                              </p:val>
                                            </p:tav>
                                          </p:tavLst>
                                        </p:anim>
                                        <p:animEffect transition="in" filter="fade">
                                          <p:cBhvr>
                                            <p:cTn id="157" dur="700"/>
                                            <p:tgtEl>
                                              <p:spTgt spid="79"/>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118"/>
                                            </p:tgtEl>
                                            <p:attrNameLst>
                                              <p:attrName>style.visibility</p:attrName>
                                            </p:attrNameLst>
                                          </p:cBhvr>
                                          <p:to>
                                            <p:strVal val="visible"/>
                                          </p:to>
                                        </p:set>
                                        <p:animEffect transition="in" filter="wipe(left)">
                                          <p:cBhvr>
                                            <p:cTn id="160" dur="700"/>
                                            <p:tgtEl>
                                              <p:spTgt spid="118"/>
                                            </p:tgtEl>
                                          </p:cBhvr>
                                        </p:animEffect>
                                      </p:childTnLst>
                                    </p:cTn>
                                  </p:par>
                                </p:childTnLst>
                              </p:cTn>
                            </p:par>
                            <p:par>
                              <p:cTn id="161" fill="hold">
                                <p:stCondLst>
                                  <p:cond delay="4799"/>
                                </p:stCondLst>
                                <p:childTnLst>
                                  <p:par>
                                    <p:cTn id="162" presetID="53" presetClass="entr" presetSubtype="16" fill="hold" grpId="0" nodeType="afterEffect">
                                      <p:stCondLst>
                                        <p:cond delay="0"/>
                                      </p:stCondLst>
                                      <p:childTnLst>
                                        <p:set>
                                          <p:cBhvr>
                                            <p:cTn id="163" dur="1" fill="hold">
                                              <p:stCondLst>
                                                <p:cond delay="0"/>
                                              </p:stCondLst>
                                            </p:cTn>
                                            <p:tgtEl>
                                              <p:spTgt spid="141"/>
                                            </p:tgtEl>
                                            <p:attrNameLst>
                                              <p:attrName>style.visibility</p:attrName>
                                            </p:attrNameLst>
                                          </p:cBhvr>
                                          <p:to>
                                            <p:strVal val="visible"/>
                                          </p:to>
                                        </p:set>
                                        <p:anim calcmode="lin" valueType="num">
                                          <p:cBhvr>
                                            <p:cTn id="164" dur="700" fill="hold"/>
                                            <p:tgtEl>
                                              <p:spTgt spid="141"/>
                                            </p:tgtEl>
                                            <p:attrNameLst>
                                              <p:attrName>ppt_w</p:attrName>
                                            </p:attrNameLst>
                                          </p:cBhvr>
                                          <p:tavLst>
                                            <p:tav tm="0">
                                              <p:val>
                                                <p:fltVal val="0"/>
                                              </p:val>
                                            </p:tav>
                                            <p:tav tm="100000">
                                              <p:val>
                                                <p:strVal val="#ppt_w"/>
                                              </p:val>
                                            </p:tav>
                                          </p:tavLst>
                                        </p:anim>
                                        <p:anim calcmode="lin" valueType="num">
                                          <p:cBhvr>
                                            <p:cTn id="165" dur="700" fill="hold"/>
                                            <p:tgtEl>
                                              <p:spTgt spid="141"/>
                                            </p:tgtEl>
                                            <p:attrNameLst>
                                              <p:attrName>ppt_h</p:attrName>
                                            </p:attrNameLst>
                                          </p:cBhvr>
                                          <p:tavLst>
                                            <p:tav tm="0">
                                              <p:val>
                                                <p:fltVal val="0"/>
                                              </p:val>
                                            </p:tav>
                                            <p:tav tm="100000">
                                              <p:val>
                                                <p:strVal val="#ppt_h"/>
                                              </p:val>
                                            </p:tav>
                                          </p:tavLst>
                                        </p:anim>
                                        <p:animEffect transition="in" filter="fade">
                                          <p:cBhvr>
                                            <p:cTn id="166" dur="700"/>
                                            <p:tgtEl>
                                              <p:spTgt spid="141"/>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left)">
                                          <p:cBhvr>
                                            <p:cTn id="169" dur="700"/>
                                            <p:tgtEl>
                                              <p:spTgt spid="117"/>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Effect transition="in" filter="wipe(down)">
                                          <p:cBhvr>
                                            <p:cTn id="172" dur="700"/>
                                            <p:tgtEl>
                                              <p:spTgt spid="116"/>
                                            </p:tgtEl>
                                          </p:cBhvr>
                                        </p:animEffect>
                                      </p:childTnLst>
                                    </p:cTn>
                                  </p:par>
                                </p:childTnLst>
                              </p:cTn>
                            </p:par>
                            <p:par>
                              <p:cTn id="173" fill="hold">
                                <p:stCondLst>
                                  <p:cond delay="5799"/>
                                </p:stCondLst>
                                <p:childTnLst>
                                  <p:par>
                                    <p:cTn id="174" presetID="53" presetClass="entr" presetSubtype="16" fill="hold" grpId="0" nodeType="afterEffect">
                                      <p:stCondLst>
                                        <p:cond delay="0"/>
                                      </p:stCondLst>
                                      <p:childTnLst>
                                        <p:set>
                                          <p:cBhvr>
                                            <p:cTn id="175" dur="1" fill="hold">
                                              <p:stCondLst>
                                                <p:cond delay="0"/>
                                              </p:stCondLst>
                                            </p:cTn>
                                            <p:tgtEl>
                                              <p:spTgt spid="140"/>
                                            </p:tgtEl>
                                            <p:attrNameLst>
                                              <p:attrName>style.visibility</p:attrName>
                                            </p:attrNameLst>
                                          </p:cBhvr>
                                          <p:to>
                                            <p:strVal val="visible"/>
                                          </p:to>
                                        </p:set>
                                        <p:anim calcmode="lin" valueType="num">
                                          <p:cBhvr>
                                            <p:cTn id="176" dur="700" fill="hold"/>
                                            <p:tgtEl>
                                              <p:spTgt spid="140"/>
                                            </p:tgtEl>
                                            <p:attrNameLst>
                                              <p:attrName>ppt_w</p:attrName>
                                            </p:attrNameLst>
                                          </p:cBhvr>
                                          <p:tavLst>
                                            <p:tav tm="0">
                                              <p:val>
                                                <p:fltVal val="0"/>
                                              </p:val>
                                            </p:tav>
                                            <p:tav tm="100000">
                                              <p:val>
                                                <p:strVal val="#ppt_w"/>
                                              </p:val>
                                            </p:tav>
                                          </p:tavLst>
                                        </p:anim>
                                        <p:anim calcmode="lin" valueType="num">
                                          <p:cBhvr>
                                            <p:cTn id="177" dur="700" fill="hold"/>
                                            <p:tgtEl>
                                              <p:spTgt spid="140"/>
                                            </p:tgtEl>
                                            <p:attrNameLst>
                                              <p:attrName>ppt_h</p:attrName>
                                            </p:attrNameLst>
                                          </p:cBhvr>
                                          <p:tavLst>
                                            <p:tav tm="0">
                                              <p:val>
                                                <p:fltVal val="0"/>
                                              </p:val>
                                            </p:tav>
                                            <p:tav tm="100000">
                                              <p:val>
                                                <p:strVal val="#ppt_h"/>
                                              </p:val>
                                            </p:tav>
                                          </p:tavLst>
                                        </p:anim>
                                        <p:animEffect transition="in" filter="fade">
                                          <p:cBhvr>
                                            <p:cTn id="178" dur="700"/>
                                            <p:tgtEl>
                                              <p:spTgt spid="140"/>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10"/>
                                            </p:tgtEl>
                                            <p:attrNameLst>
                                              <p:attrName>style.visibility</p:attrName>
                                            </p:attrNameLst>
                                          </p:cBhvr>
                                          <p:to>
                                            <p:strVal val="visible"/>
                                          </p:to>
                                        </p:set>
                                        <p:anim calcmode="lin" valueType="num">
                                          <p:cBhvr>
                                            <p:cTn id="181" dur="700" fill="hold"/>
                                            <p:tgtEl>
                                              <p:spTgt spid="110"/>
                                            </p:tgtEl>
                                            <p:attrNameLst>
                                              <p:attrName>ppt_w</p:attrName>
                                            </p:attrNameLst>
                                          </p:cBhvr>
                                          <p:tavLst>
                                            <p:tav tm="0">
                                              <p:val>
                                                <p:fltVal val="0"/>
                                              </p:val>
                                            </p:tav>
                                            <p:tav tm="100000">
                                              <p:val>
                                                <p:strVal val="#ppt_w"/>
                                              </p:val>
                                            </p:tav>
                                          </p:tavLst>
                                        </p:anim>
                                        <p:anim calcmode="lin" valueType="num">
                                          <p:cBhvr>
                                            <p:cTn id="182" dur="700" fill="hold"/>
                                            <p:tgtEl>
                                              <p:spTgt spid="110"/>
                                            </p:tgtEl>
                                            <p:attrNameLst>
                                              <p:attrName>ppt_h</p:attrName>
                                            </p:attrNameLst>
                                          </p:cBhvr>
                                          <p:tavLst>
                                            <p:tav tm="0">
                                              <p:val>
                                                <p:fltVal val="0"/>
                                              </p:val>
                                            </p:tav>
                                            <p:tav tm="100000">
                                              <p:val>
                                                <p:strVal val="#ppt_h"/>
                                              </p:val>
                                            </p:tav>
                                          </p:tavLst>
                                        </p:anim>
                                        <p:animEffect transition="in" filter="fade">
                                          <p:cBhvr>
                                            <p:cTn id="183" dur="700"/>
                                            <p:tgtEl>
                                              <p:spTgt spid="110"/>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154"/>
                                            </p:tgtEl>
                                            <p:attrNameLst>
                                              <p:attrName>style.visibility</p:attrName>
                                            </p:attrNameLst>
                                          </p:cBhvr>
                                          <p:to>
                                            <p:strVal val="visible"/>
                                          </p:to>
                                        </p:set>
                                        <p:anim calcmode="lin" valueType="num">
                                          <p:cBhvr>
                                            <p:cTn id="186" dur="700" fill="hold"/>
                                            <p:tgtEl>
                                              <p:spTgt spid="154"/>
                                            </p:tgtEl>
                                            <p:attrNameLst>
                                              <p:attrName>ppt_w</p:attrName>
                                            </p:attrNameLst>
                                          </p:cBhvr>
                                          <p:tavLst>
                                            <p:tav tm="0">
                                              <p:val>
                                                <p:fltVal val="0"/>
                                              </p:val>
                                            </p:tav>
                                            <p:tav tm="100000">
                                              <p:val>
                                                <p:strVal val="#ppt_w"/>
                                              </p:val>
                                            </p:tav>
                                          </p:tavLst>
                                        </p:anim>
                                        <p:anim calcmode="lin" valueType="num">
                                          <p:cBhvr>
                                            <p:cTn id="187" dur="700" fill="hold"/>
                                            <p:tgtEl>
                                              <p:spTgt spid="154"/>
                                            </p:tgtEl>
                                            <p:attrNameLst>
                                              <p:attrName>ppt_h</p:attrName>
                                            </p:attrNameLst>
                                          </p:cBhvr>
                                          <p:tavLst>
                                            <p:tav tm="0">
                                              <p:val>
                                                <p:fltVal val="0"/>
                                              </p:val>
                                            </p:tav>
                                            <p:tav tm="100000">
                                              <p:val>
                                                <p:strVal val="#ppt_h"/>
                                              </p:val>
                                            </p:tav>
                                          </p:tavLst>
                                        </p:anim>
                                        <p:animEffect transition="in" filter="fade">
                                          <p:cBhvr>
                                            <p:cTn id="188" dur="700"/>
                                            <p:tgtEl>
                                              <p:spTgt spid="154"/>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153"/>
                                            </p:tgtEl>
                                            <p:attrNameLst>
                                              <p:attrName>style.visibility</p:attrName>
                                            </p:attrNameLst>
                                          </p:cBhvr>
                                          <p:to>
                                            <p:strVal val="visible"/>
                                          </p:to>
                                        </p:set>
                                        <p:anim calcmode="lin" valueType="num">
                                          <p:cBhvr>
                                            <p:cTn id="191" dur="700" fill="hold"/>
                                            <p:tgtEl>
                                              <p:spTgt spid="153"/>
                                            </p:tgtEl>
                                            <p:attrNameLst>
                                              <p:attrName>ppt_w</p:attrName>
                                            </p:attrNameLst>
                                          </p:cBhvr>
                                          <p:tavLst>
                                            <p:tav tm="0">
                                              <p:val>
                                                <p:fltVal val="0"/>
                                              </p:val>
                                            </p:tav>
                                            <p:tav tm="100000">
                                              <p:val>
                                                <p:strVal val="#ppt_w"/>
                                              </p:val>
                                            </p:tav>
                                          </p:tavLst>
                                        </p:anim>
                                        <p:anim calcmode="lin" valueType="num">
                                          <p:cBhvr>
                                            <p:cTn id="192" dur="700" fill="hold"/>
                                            <p:tgtEl>
                                              <p:spTgt spid="153"/>
                                            </p:tgtEl>
                                            <p:attrNameLst>
                                              <p:attrName>ppt_h</p:attrName>
                                            </p:attrNameLst>
                                          </p:cBhvr>
                                          <p:tavLst>
                                            <p:tav tm="0">
                                              <p:val>
                                                <p:fltVal val="0"/>
                                              </p:val>
                                            </p:tav>
                                            <p:tav tm="100000">
                                              <p:val>
                                                <p:strVal val="#ppt_h"/>
                                              </p:val>
                                            </p:tav>
                                          </p:tavLst>
                                        </p:anim>
                                        <p:animEffect transition="in" filter="fade">
                                          <p:cBhvr>
                                            <p:cTn id="193" dur="700"/>
                                            <p:tgtEl>
                                              <p:spTgt spid="153"/>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52"/>
                                            </p:tgtEl>
                                            <p:attrNameLst>
                                              <p:attrName>style.visibility</p:attrName>
                                            </p:attrNameLst>
                                          </p:cBhvr>
                                          <p:to>
                                            <p:strVal val="visible"/>
                                          </p:to>
                                        </p:set>
                                        <p:anim calcmode="lin" valueType="num">
                                          <p:cBhvr>
                                            <p:cTn id="196" dur="700" fill="hold"/>
                                            <p:tgtEl>
                                              <p:spTgt spid="152"/>
                                            </p:tgtEl>
                                            <p:attrNameLst>
                                              <p:attrName>ppt_w</p:attrName>
                                            </p:attrNameLst>
                                          </p:cBhvr>
                                          <p:tavLst>
                                            <p:tav tm="0">
                                              <p:val>
                                                <p:fltVal val="0"/>
                                              </p:val>
                                            </p:tav>
                                            <p:tav tm="100000">
                                              <p:val>
                                                <p:strVal val="#ppt_w"/>
                                              </p:val>
                                            </p:tav>
                                          </p:tavLst>
                                        </p:anim>
                                        <p:anim calcmode="lin" valueType="num">
                                          <p:cBhvr>
                                            <p:cTn id="197" dur="700" fill="hold"/>
                                            <p:tgtEl>
                                              <p:spTgt spid="152"/>
                                            </p:tgtEl>
                                            <p:attrNameLst>
                                              <p:attrName>ppt_h</p:attrName>
                                            </p:attrNameLst>
                                          </p:cBhvr>
                                          <p:tavLst>
                                            <p:tav tm="0">
                                              <p:val>
                                                <p:fltVal val="0"/>
                                              </p:val>
                                            </p:tav>
                                            <p:tav tm="100000">
                                              <p:val>
                                                <p:strVal val="#ppt_h"/>
                                              </p:val>
                                            </p:tav>
                                          </p:tavLst>
                                        </p:anim>
                                        <p:animEffect transition="in" filter="fade">
                                          <p:cBhvr>
                                            <p:cTn id="198" dur="700"/>
                                            <p:tgtEl>
                                              <p:spTgt spid="152"/>
                                            </p:tgtEl>
                                          </p:cBhvr>
                                        </p:animEffect>
                                      </p:childTnLst>
                                    </p:cTn>
                                  </p:par>
                                  <p:par>
                                    <p:cTn id="199" presetID="18" presetClass="entr" presetSubtype="6" fill="hold" grpId="0" nodeType="withEffect">
                                      <p:stCondLst>
                                        <p:cond delay="0"/>
                                      </p:stCondLst>
                                      <p:childTnLst>
                                        <p:set>
                                          <p:cBhvr>
                                            <p:cTn id="200" dur="1" fill="hold">
                                              <p:stCondLst>
                                                <p:cond delay="0"/>
                                              </p:stCondLst>
                                            </p:cTn>
                                            <p:tgtEl>
                                              <p:spTgt spid="115"/>
                                            </p:tgtEl>
                                            <p:attrNameLst>
                                              <p:attrName>style.visibility</p:attrName>
                                            </p:attrNameLst>
                                          </p:cBhvr>
                                          <p:to>
                                            <p:strVal val="visible"/>
                                          </p:to>
                                        </p:set>
                                        <p:animEffect transition="in" filter="strips(downRight)">
                                          <p:cBhvr>
                                            <p:cTn id="201" dur="700"/>
                                            <p:tgtEl>
                                              <p:spTgt spid="115"/>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13"/>
                                            </p:tgtEl>
                                            <p:attrNameLst>
                                              <p:attrName>style.visibility</p:attrName>
                                            </p:attrNameLst>
                                          </p:cBhvr>
                                          <p:to>
                                            <p:strVal val="visible"/>
                                          </p:to>
                                        </p:set>
                                        <p:animEffect transition="in" filter="wipe(down)">
                                          <p:cBhvr>
                                            <p:cTn id="204" dur="700"/>
                                            <p:tgtEl>
                                              <p:spTgt spid="113"/>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14"/>
                                            </p:tgtEl>
                                            <p:attrNameLst>
                                              <p:attrName>style.visibility</p:attrName>
                                            </p:attrNameLst>
                                          </p:cBhvr>
                                          <p:to>
                                            <p:strVal val="visible"/>
                                          </p:to>
                                        </p:set>
                                        <p:animEffect transition="in" filter="wipe(left)">
                                          <p:cBhvr>
                                            <p:cTn id="207" dur="700"/>
                                            <p:tgtEl>
                                              <p:spTgt spid="114"/>
                                            </p:tgtEl>
                                          </p:cBhvr>
                                        </p:animEffect>
                                      </p:childTnLst>
                                    </p:cTn>
                                  </p:par>
                                </p:childTnLst>
                              </p:cTn>
                            </p:par>
                            <p:par>
                              <p:cTn id="208" fill="hold">
                                <p:stCondLst>
                                  <p:cond delay="6799"/>
                                </p:stCondLst>
                                <p:childTnLst>
                                  <p:par>
                                    <p:cTn id="209" presetID="53" presetClass="entr" presetSubtype="16" fill="hold" grpId="0" nodeType="afterEffect">
                                      <p:stCondLst>
                                        <p:cond delay="0"/>
                                      </p:stCondLst>
                                      <p:childTnLst>
                                        <p:set>
                                          <p:cBhvr>
                                            <p:cTn id="210" dur="1" fill="hold">
                                              <p:stCondLst>
                                                <p:cond delay="0"/>
                                              </p:stCondLst>
                                            </p:cTn>
                                            <p:tgtEl>
                                              <p:spTgt spid="143"/>
                                            </p:tgtEl>
                                            <p:attrNameLst>
                                              <p:attrName>style.visibility</p:attrName>
                                            </p:attrNameLst>
                                          </p:cBhvr>
                                          <p:to>
                                            <p:strVal val="visible"/>
                                          </p:to>
                                        </p:set>
                                        <p:anim calcmode="lin" valueType="num">
                                          <p:cBhvr>
                                            <p:cTn id="211" dur="700" fill="hold"/>
                                            <p:tgtEl>
                                              <p:spTgt spid="143"/>
                                            </p:tgtEl>
                                            <p:attrNameLst>
                                              <p:attrName>ppt_w</p:attrName>
                                            </p:attrNameLst>
                                          </p:cBhvr>
                                          <p:tavLst>
                                            <p:tav tm="0">
                                              <p:val>
                                                <p:fltVal val="0"/>
                                              </p:val>
                                            </p:tav>
                                            <p:tav tm="100000">
                                              <p:val>
                                                <p:strVal val="#ppt_w"/>
                                              </p:val>
                                            </p:tav>
                                          </p:tavLst>
                                        </p:anim>
                                        <p:anim calcmode="lin" valueType="num">
                                          <p:cBhvr>
                                            <p:cTn id="212" dur="700" fill="hold"/>
                                            <p:tgtEl>
                                              <p:spTgt spid="143"/>
                                            </p:tgtEl>
                                            <p:attrNameLst>
                                              <p:attrName>ppt_h</p:attrName>
                                            </p:attrNameLst>
                                          </p:cBhvr>
                                          <p:tavLst>
                                            <p:tav tm="0">
                                              <p:val>
                                                <p:fltVal val="0"/>
                                              </p:val>
                                            </p:tav>
                                            <p:tav tm="100000">
                                              <p:val>
                                                <p:strVal val="#ppt_h"/>
                                              </p:val>
                                            </p:tav>
                                          </p:tavLst>
                                        </p:anim>
                                        <p:animEffect transition="in" filter="fade">
                                          <p:cBhvr>
                                            <p:cTn id="213" dur="700"/>
                                            <p:tgtEl>
                                              <p:spTgt spid="143"/>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109"/>
                                            </p:tgtEl>
                                            <p:attrNameLst>
                                              <p:attrName>style.visibility</p:attrName>
                                            </p:attrNameLst>
                                          </p:cBhvr>
                                          <p:to>
                                            <p:strVal val="visible"/>
                                          </p:to>
                                        </p:set>
                                        <p:anim calcmode="lin" valueType="num">
                                          <p:cBhvr>
                                            <p:cTn id="216" dur="700" fill="hold"/>
                                            <p:tgtEl>
                                              <p:spTgt spid="109"/>
                                            </p:tgtEl>
                                            <p:attrNameLst>
                                              <p:attrName>ppt_w</p:attrName>
                                            </p:attrNameLst>
                                          </p:cBhvr>
                                          <p:tavLst>
                                            <p:tav tm="0">
                                              <p:val>
                                                <p:fltVal val="0"/>
                                              </p:val>
                                            </p:tav>
                                            <p:tav tm="100000">
                                              <p:val>
                                                <p:strVal val="#ppt_w"/>
                                              </p:val>
                                            </p:tav>
                                          </p:tavLst>
                                        </p:anim>
                                        <p:anim calcmode="lin" valueType="num">
                                          <p:cBhvr>
                                            <p:cTn id="217" dur="700" fill="hold"/>
                                            <p:tgtEl>
                                              <p:spTgt spid="109"/>
                                            </p:tgtEl>
                                            <p:attrNameLst>
                                              <p:attrName>ppt_h</p:attrName>
                                            </p:attrNameLst>
                                          </p:cBhvr>
                                          <p:tavLst>
                                            <p:tav tm="0">
                                              <p:val>
                                                <p:fltVal val="0"/>
                                              </p:val>
                                            </p:tav>
                                            <p:tav tm="100000">
                                              <p:val>
                                                <p:strVal val="#ppt_h"/>
                                              </p:val>
                                            </p:tav>
                                          </p:tavLst>
                                        </p:anim>
                                        <p:animEffect transition="in" filter="fade">
                                          <p:cBhvr>
                                            <p:cTn id="218" dur="700"/>
                                            <p:tgtEl>
                                              <p:spTgt spid="109"/>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08"/>
                                            </p:tgtEl>
                                            <p:attrNameLst>
                                              <p:attrName>style.visibility</p:attrName>
                                            </p:attrNameLst>
                                          </p:cBhvr>
                                          <p:to>
                                            <p:strVal val="visible"/>
                                          </p:to>
                                        </p:set>
                                        <p:anim calcmode="lin" valueType="num">
                                          <p:cBhvr>
                                            <p:cTn id="221" dur="700" fill="hold"/>
                                            <p:tgtEl>
                                              <p:spTgt spid="108"/>
                                            </p:tgtEl>
                                            <p:attrNameLst>
                                              <p:attrName>ppt_w</p:attrName>
                                            </p:attrNameLst>
                                          </p:cBhvr>
                                          <p:tavLst>
                                            <p:tav tm="0">
                                              <p:val>
                                                <p:fltVal val="0"/>
                                              </p:val>
                                            </p:tav>
                                            <p:tav tm="100000">
                                              <p:val>
                                                <p:strVal val="#ppt_w"/>
                                              </p:val>
                                            </p:tav>
                                          </p:tavLst>
                                        </p:anim>
                                        <p:anim calcmode="lin" valueType="num">
                                          <p:cBhvr>
                                            <p:cTn id="222" dur="700" fill="hold"/>
                                            <p:tgtEl>
                                              <p:spTgt spid="108"/>
                                            </p:tgtEl>
                                            <p:attrNameLst>
                                              <p:attrName>ppt_h</p:attrName>
                                            </p:attrNameLst>
                                          </p:cBhvr>
                                          <p:tavLst>
                                            <p:tav tm="0">
                                              <p:val>
                                                <p:fltVal val="0"/>
                                              </p:val>
                                            </p:tav>
                                            <p:tav tm="100000">
                                              <p:val>
                                                <p:strVal val="#ppt_h"/>
                                              </p:val>
                                            </p:tav>
                                          </p:tavLst>
                                        </p:anim>
                                        <p:animEffect transition="in" filter="fade">
                                          <p:cBhvr>
                                            <p:cTn id="223" dur="700"/>
                                            <p:tgtEl>
                                              <p:spTgt spid="108"/>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p:cTn id="226" dur="700" fill="hold"/>
                                            <p:tgtEl>
                                              <p:spTgt spid="107"/>
                                            </p:tgtEl>
                                            <p:attrNameLst>
                                              <p:attrName>ppt_w</p:attrName>
                                            </p:attrNameLst>
                                          </p:cBhvr>
                                          <p:tavLst>
                                            <p:tav tm="0">
                                              <p:val>
                                                <p:fltVal val="0"/>
                                              </p:val>
                                            </p:tav>
                                            <p:tav tm="100000">
                                              <p:val>
                                                <p:strVal val="#ppt_w"/>
                                              </p:val>
                                            </p:tav>
                                          </p:tavLst>
                                        </p:anim>
                                        <p:anim calcmode="lin" valueType="num">
                                          <p:cBhvr>
                                            <p:cTn id="227" dur="700" fill="hold"/>
                                            <p:tgtEl>
                                              <p:spTgt spid="107"/>
                                            </p:tgtEl>
                                            <p:attrNameLst>
                                              <p:attrName>ppt_h</p:attrName>
                                            </p:attrNameLst>
                                          </p:cBhvr>
                                          <p:tavLst>
                                            <p:tav tm="0">
                                              <p:val>
                                                <p:fltVal val="0"/>
                                              </p:val>
                                            </p:tav>
                                            <p:tav tm="100000">
                                              <p:val>
                                                <p:strVal val="#ppt_h"/>
                                              </p:val>
                                            </p:tav>
                                          </p:tavLst>
                                        </p:anim>
                                        <p:animEffect transition="in" filter="fade">
                                          <p:cBhvr>
                                            <p:cTn id="228" dur="700"/>
                                            <p:tgtEl>
                                              <p:spTgt spid="107"/>
                                            </p:tgtEl>
                                          </p:cBhvr>
                                        </p:animEffect>
                                      </p:childTnLst>
                                    </p:cTn>
                                  </p:par>
                                  <p:par>
                                    <p:cTn id="229" presetID="18" presetClass="entr" presetSubtype="6" fill="hold" grpId="0" nodeType="withEffect">
                                      <p:stCondLst>
                                        <p:cond delay="0"/>
                                      </p:stCondLst>
                                      <p:childTnLst>
                                        <p:set>
                                          <p:cBhvr>
                                            <p:cTn id="230" dur="1" fill="hold">
                                              <p:stCondLst>
                                                <p:cond delay="0"/>
                                              </p:stCondLst>
                                            </p:cTn>
                                            <p:tgtEl>
                                              <p:spTgt spid="119"/>
                                            </p:tgtEl>
                                            <p:attrNameLst>
                                              <p:attrName>style.visibility</p:attrName>
                                            </p:attrNameLst>
                                          </p:cBhvr>
                                          <p:to>
                                            <p:strVal val="visible"/>
                                          </p:to>
                                        </p:set>
                                        <p:animEffect transition="in" filter="strips(downRight)">
                                          <p:cBhvr>
                                            <p:cTn id="231" dur="700"/>
                                            <p:tgtEl>
                                              <p:spTgt spid="119"/>
                                            </p:tgtEl>
                                          </p:cBhvr>
                                        </p:animEffect>
                                      </p:childTnLst>
                                    </p:cTn>
                                  </p:par>
                                </p:childTnLst>
                              </p:cTn>
                            </p:par>
                            <p:par>
                              <p:cTn id="232" fill="hold">
                                <p:stCondLst>
                                  <p:cond delay="7799"/>
                                </p:stCondLst>
                                <p:childTnLst>
                                  <p:par>
                                    <p:cTn id="233" presetID="53" presetClass="entr" presetSubtype="16" fill="hold" grpId="0" nodeType="afterEffect">
                                      <p:stCondLst>
                                        <p:cond delay="0"/>
                                      </p:stCondLst>
                                      <p:childTnLst>
                                        <p:set>
                                          <p:cBhvr>
                                            <p:cTn id="234" dur="1" fill="hold">
                                              <p:stCondLst>
                                                <p:cond delay="0"/>
                                              </p:stCondLst>
                                            </p:cTn>
                                            <p:tgtEl>
                                              <p:spTgt spid="142"/>
                                            </p:tgtEl>
                                            <p:attrNameLst>
                                              <p:attrName>style.visibility</p:attrName>
                                            </p:attrNameLst>
                                          </p:cBhvr>
                                          <p:to>
                                            <p:strVal val="visible"/>
                                          </p:to>
                                        </p:set>
                                        <p:anim calcmode="lin" valueType="num">
                                          <p:cBhvr>
                                            <p:cTn id="235" dur="700" fill="hold"/>
                                            <p:tgtEl>
                                              <p:spTgt spid="142"/>
                                            </p:tgtEl>
                                            <p:attrNameLst>
                                              <p:attrName>ppt_w</p:attrName>
                                            </p:attrNameLst>
                                          </p:cBhvr>
                                          <p:tavLst>
                                            <p:tav tm="0">
                                              <p:val>
                                                <p:fltVal val="0"/>
                                              </p:val>
                                            </p:tav>
                                            <p:tav tm="100000">
                                              <p:val>
                                                <p:strVal val="#ppt_w"/>
                                              </p:val>
                                            </p:tav>
                                          </p:tavLst>
                                        </p:anim>
                                        <p:anim calcmode="lin" valueType="num">
                                          <p:cBhvr>
                                            <p:cTn id="236" dur="700" fill="hold"/>
                                            <p:tgtEl>
                                              <p:spTgt spid="142"/>
                                            </p:tgtEl>
                                            <p:attrNameLst>
                                              <p:attrName>ppt_h</p:attrName>
                                            </p:attrNameLst>
                                          </p:cBhvr>
                                          <p:tavLst>
                                            <p:tav tm="0">
                                              <p:val>
                                                <p:fltVal val="0"/>
                                              </p:val>
                                            </p:tav>
                                            <p:tav tm="100000">
                                              <p:val>
                                                <p:strVal val="#ppt_h"/>
                                              </p:val>
                                            </p:tav>
                                          </p:tavLst>
                                        </p:anim>
                                        <p:animEffect transition="in" filter="fade">
                                          <p:cBhvr>
                                            <p:cTn id="237" dur="700"/>
                                            <p:tgtEl>
                                              <p:spTgt spid="142"/>
                                            </p:tgtEl>
                                          </p:cBhvr>
                                        </p:animEffect>
                                      </p:childTnLst>
                                    </p:cTn>
                                  </p:par>
                                  <p:par>
                                    <p:cTn id="238" presetID="18" presetClass="entr" presetSubtype="3" fill="hold" grpId="0" nodeType="withEffect">
                                      <p:stCondLst>
                                        <p:cond delay="0"/>
                                      </p:stCondLst>
                                      <p:childTnLst>
                                        <p:set>
                                          <p:cBhvr>
                                            <p:cTn id="239" dur="1" fill="hold">
                                              <p:stCondLst>
                                                <p:cond delay="0"/>
                                              </p:stCondLst>
                                            </p:cTn>
                                            <p:tgtEl>
                                              <p:spTgt spid="122"/>
                                            </p:tgtEl>
                                            <p:attrNameLst>
                                              <p:attrName>style.visibility</p:attrName>
                                            </p:attrNameLst>
                                          </p:cBhvr>
                                          <p:to>
                                            <p:strVal val="visible"/>
                                          </p:to>
                                        </p:set>
                                        <p:animEffect transition="in" filter="strips(upRight)">
                                          <p:cBhvr>
                                            <p:cTn id="240" dur="700"/>
                                            <p:tgtEl>
                                              <p:spTgt spid="122"/>
                                            </p:tgtEl>
                                          </p:cBhvr>
                                        </p:animEffect>
                                      </p:childTnLst>
                                    </p:cTn>
                                  </p:par>
                                  <p:par>
                                    <p:cTn id="241" presetID="18" presetClass="entr" presetSubtype="12" fill="hold" grpId="0" nodeType="withEffect">
                                      <p:stCondLst>
                                        <p:cond delay="0"/>
                                      </p:stCondLst>
                                      <p:childTnLst>
                                        <p:set>
                                          <p:cBhvr>
                                            <p:cTn id="242" dur="1" fill="hold">
                                              <p:stCondLst>
                                                <p:cond delay="0"/>
                                              </p:stCondLst>
                                            </p:cTn>
                                            <p:tgtEl>
                                              <p:spTgt spid="120"/>
                                            </p:tgtEl>
                                            <p:attrNameLst>
                                              <p:attrName>style.visibility</p:attrName>
                                            </p:attrNameLst>
                                          </p:cBhvr>
                                          <p:to>
                                            <p:strVal val="visible"/>
                                          </p:to>
                                        </p:set>
                                        <p:animEffect transition="in" filter="strips(downLeft)">
                                          <p:cBhvr>
                                            <p:cTn id="243" dur="700"/>
                                            <p:tgtEl>
                                              <p:spTgt spid="120"/>
                                            </p:tgtEl>
                                          </p:cBhvr>
                                        </p:animEffect>
                                      </p:childTnLst>
                                    </p:cTn>
                                  </p:par>
                                  <p:par>
                                    <p:cTn id="244" presetID="18" presetClass="entr" presetSubtype="3" fill="hold" grpId="0" nodeType="withEffect">
                                      <p:stCondLst>
                                        <p:cond delay="0"/>
                                      </p:stCondLst>
                                      <p:childTnLst>
                                        <p:set>
                                          <p:cBhvr>
                                            <p:cTn id="245" dur="1" fill="hold">
                                              <p:stCondLst>
                                                <p:cond delay="0"/>
                                              </p:stCondLst>
                                            </p:cTn>
                                            <p:tgtEl>
                                              <p:spTgt spid="139"/>
                                            </p:tgtEl>
                                            <p:attrNameLst>
                                              <p:attrName>style.visibility</p:attrName>
                                            </p:attrNameLst>
                                          </p:cBhvr>
                                          <p:to>
                                            <p:strVal val="visible"/>
                                          </p:to>
                                        </p:set>
                                        <p:animEffect transition="in" filter="strips(upRight)">
                                          <p:cBhvr>
                                            <p:cTn id="246" dur="700"/>
                                            <p:tgtEl>
                                              <p:spTgt spid="139"/>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121"/>
                                            </p:tgtEl>
                                            <p:attrNameLst>
                                              <p:attrName>style.visibility</p:attrName>
                                            </p:attrNameLst>
                                          </p:cBhvr>
                                          <p:to>
                                            <p:strVal val="visible"/>
                                          </p:to>
                                        </p:set>
                                        <p:animEffect transition="in" filter="wipe(left)">
                                          <p:cBhvr>
                                            <p:cTn id="249" dur="700"/>
                                            <p:tgtEl>
                                              <p:spTgt spid="121"/>
                                            </p:tgtEl>
                                          </p:cBhvr>
                                        </p:animEffect>
                                      </p:childTnLst>
                                    </p:cTn>
                                  </p:par>
                                </p:childTnLst>
                              </p:cTn>
                            </p:par>
                            <p:par>
                              <p:cTn id="250" fill="hold">
                                <p:stCondLst>
                                  <p:cond delay="8799"/>
                                </p:stCondLst>
                                <p:childTnLst>
                                  <p:par>
                                    <p:cTn id="251" presetID="53" presetClass="entr" presetSubtype="16" fill="hold" grpId="0" nodeType="afterEffect">
                                      <p:stCondLst>
                                        <p:cond delay="0"/>
                                      </p:stCondLst>
                                      <p:childTnLst>
                                        <p:set>
                                          <p:cBhvr>
                                            <p:cTn id="252" dur="1" fill="hold">
                                              <p:stCondLst>
                                                <p:cond delay="0"/>
                                              </p:stCondLst>
                                            </p:cTn>
                                            <p:tgtEl>
                                              <p:spTgt spid="144"/>
                                            </p:tgtEl>
                                            <p:attrNameLst>
                                              <p:attrName>style.visibility</p:attrName>
                                            </p:attrNameLst>
                                          </p:cBhvr>
                                          <p:to>
                                            <p:strVal val="visible"/>
                                          </p:to>
                                        </p:set>
                                        <p:anim calcmode="lin" valueType="num">
                                          <p:cBhvr>
                                            <p:cTn id="253" dur="700" fill="hold"/>
                                            <p:tgtEl>
                                              <p:spTgt spid="144"/>
                                            </p:tgtEl>
                                            <p:attrNameLst>
                                              <p:attrName>ppt_w</p:attrName>
                                            </p:attrNameLst>
                                          </p:cBhvr>
                                          <p:tavLst>
                                            <p:tav tm="0">
                                              <p:val>
                                                <p:fltVal val="0"/>
                                              </p:val>
                                            </p:tav>
                                            <p:tav tm="100000">
                                              <p:val>
                                                <p:strVal val="#ppt_w"/>
                                              </p:val>
                                            </p:tav>
                                          </p:tavLst>
                                        </p:anim>
                                        <p:anim calcmode="lin" valueType="num">
                                          <p:cBhvr>
                                            <p:cTn id="254" dur="700" fill="hold"/>
                                            <p:tgtEl>
                                              <p:spTgt spid="144"/>
                                            </p:tgtEl>
                                            <p:attrNameLst>
                                              <p:attrName>ppt_h</p:attrName>
                                            </p:attrNameLst>
                                          </p:cBhvr>
                                          <p:tavLst>
                                            <p:tav tm="0">
                                              <p:val>
                                                <p:fltVal val="0"/>
                                              </p:val>
                                            </p:tav>
                                            <p:tav tm="100000">
                                              <p:val>
                                                <p:strVal val="#ppt_h"/>
                                              </p:val>
                                            </p:tav>
                                          </p:tavLst>
                                        </p:anim>
                                        <p:animEffect transition="in" filter="fade">
                                          <p:cBhvr>
                                            <p:cTn id="255" dur="700"/>
                                            <p:tgtEl>
                                              <p:spTgt spid="144"/>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47"/>
                                            </p:tgtEl>
                                            <p:attrNameLst>
                                              <p:attrName>style.visibility</p:attrName>
                                            </p:attrNameLst>
                                          </p:cBhvr>
                                          <p:to>
                                            <p:strVal val="visible"/>
                                          </p:to>
                                        </p:set>
                                        <p:anim calcmode="lin" valueType="num">
                                          <p:cBhvr>
                                            <p:cTn id="258" dur="700" fill="hold"/>
                                            <p:tgtEl>
                                              <p:spTgt spid="147"/>
                                            </p:tgtEl>
                                            <p:attrNameLst>
                                              <p:attrName>ppt_w</p:attrName>
                                            </p:attrNameLst>
                                          </p:cBhvr>
                                          <p:tavLst>
                                            <p:tav tm="0">
                                              <p:val>
                                                <p:fltVal val="0"/>
                                              </p:val>
                                            </p:tav>
                                            <p:tav tm="100000">
                                              <p:val>
                                                <p:strVal val="#ppt_w"/>
                                              </p:val>
                                            </p:tav>
                                          </p:tavLst>
                                        </p:anim>
                                        <p:anim calcmode="lin" valueType="num">
                                          <p:cBhvr>
                                            <p:cTn id="259" dur="700" fill="hold"/>
                                            <p:tgtEl>
                                              <p:spTgt spid="147"/>
                                            </p:tgtEl>
                                            <p:attrNameLst>
                                              <p:attrName>ppt_h</p:attrName>
                                            </p:attrNameLst>
                                          </p:cBhvr>
                                          <p:tavLst>
                                            <p:tav tm="0">
                                              <p:val>
                                                <p:fltVal val="0"/>
                                              </p:val>
                                            </p:tav>
                                            <p:tav tm="100000">
                                              <p:val>
                                                <p:strVal val="#ppt_h"/>
                                              </p:val>
                                            </p:tav>
                                          </p:tavLst>
                                        </p:anim>
                                        <p:animEffect transition="in" filter="fade">
                                          <p:cBhvr>
                                            <p:cTn id="260" dur="700"/>
                                            <p:tgtEl>
                                              <p:spTgt spid="147"/>
                                            </p:tgtEl>
                                          </p:cBhvr>
                                        </p:animEffect>
                                      </p:childTnLst>
                                    </p:cTn>
                                  </p:par>
                                  <p:par>
                                    <p:cTn id="261" presetID="22" presetClass="entr" presetSubtype="1" fill="hold" grpId="0" nodeType="withEffect">
                                      <p:stCondLst>
                                        <p:cond delay="0"/>
                                      </p:stCondLst>
                                      <p:childTnLst>
                                        <p:set>
                                          <p:cBhvr>
                                            <p:cTn id="262" dur="1" fill="hold">
                                              <p:stCondLst>
                                                <p:cond delay="0"/>
                                              </p:stCondLst>
                                            </p:cTn>
                                            <p:tgtEl>
                                              <p:spTgt spid="112"/>
                                            </p:tgtEl>
                                            <p:attrNameLst>
                                              <p:attrName>style.visibility</p:attrName>
                                            </p:attrNameLst>
                                          </p:cBhvr>
                                          <p:to>
                                            <p:strVal val="visible"/>
                                          </p:to>
                                        </p:set>
                                        <p:animEffect transition="in" filter="wipe(up)">
                                          <p:cBhvr>
                                            <p:cTn id="263" dur="700"/>
                                            <p:tgtEl>
                                              <p:spTgt spid="112"/>
                                            </p:tgtEl>
                                          </p:cBhvr>
                                        </p:animEffect>
                                      </p:childTnLst>
                                    </p:cTn>
                                  </p:par>
                                  <p:par>
                                    <p:cTn id="264" presetID="22" presetClass="entr" presetSubtype="4" fill="hold" grpId="0" nodeType="withEffect">
                                      <p:stCondLst>
                                        <p:cond delay="0"/>
                                      </p:stCondLst>
                                      <p:childTnLst>
                                        <p:set>
                                          <p:cBhvr>
                                            <p:cTn id="265" dur="1" fill="hold">
                                              <p:stCondLst>
                                                <p:cond delay="0"/>
                                              </p:stCondLst>
                                            </p:cTn>
                                            <p:tgtEl>
                                              <p:spTgt spid="123"/>
                                            </p:tgtEl>
                                            <p:attrNameLst>
                                              <p:attrName>style.visibility</p:attrName>
                                            </p:attrNameLst>
                                          </p:cBhvr>
                                          <p:to>
                                            <p:strVal val="visible"/>
                                          </p:to>
                                        </p:set>
                                        <p:animEffect transition="in" filter="wipe(down)">
                                          <p:cBhvr>
                                            <p:cTn id="266" dur="700"/>
                                            <p:tgtEl>
                                              <p:spTgt spid="123"/>
                                            </p:tgtEl>
                                          </p:cBhvr>
                                        </p:animEffect>
                                      </p:childTnLst>
                                    </p:cTn>
                                  </p:par>
                                  <p:par>
                                    <p:cTn id="267" presetID="18" presetClass="entr" presetSubtype="6" fill="hold" grpId="0" nodeType="withEffect">
                                      <p:stCondLst>
                                        <p:cond delay="0"/>
                                      </p:stCondLst>
                                      <p:childTnLst>
                                        <p:set>
                                          <p:cBhvr>
                                            <p:cTn id="268" dur="1" fill="hold">
                                              <p:stCondLst>
                                                <p:cond delay="0"/>
                                              </p:stCondLst>
                                            </p:cTn>
                                            <p:tgtEl>
                                              <p:spTgt spid="111"/>
                                            </p:tgtEl>
                                            <p:attrNameLst>
                                              <p:attrName>style.visibility</p:attrName>
                                            </p:attrNameLst>
                                          </p:cBhvr>
                                          <p:to>
                                            <p:strVal val="visible"/>
                                          </p:to>
                                        </p:set>
                                        <p:animEffect transition="in" filter="strips(downRight)">
                                          <p:cBhvr>
                                            <p:cTn id="269" dur="700"/>
                                            <p:tgtEl>
                                              <p:spTgt spid="111"/>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106"/>
                                            </p:tgtEl>
                                            <p:attrNameLst>
                                              <p:attrName>style.visibility</p:attrName>
                                            </p:attrNameLst>
                                          </p:cBhvr>
                                          <p:to>
                                            <p:strVal val="visible"/>
                                          </p:to>
                                        </p:set>
                                        <p:anim calcmode="lin" valueType="num">
                                          <p:cBhvr>
                                            <p:cTn id="272" dur="700" fill="hold"/>
                                            <p:tgtEl>
                                              <p:spTgt spid="106"/>
                                            </p:tgtEl>
                                            <p:attrNameLst>
                                              <p:attrName>ppt_w</p:attrName>
                                            </p:attrNameLst>
                                          </p:cBhvr>
                                          <p:tavLst>
                                            <p:tav tm="0">
                                              <p:val>
                                                <p:fltVal val="0"/>
                                              </p:val>
                                            </p:tav>
                                            <p:tav tm="100000">
                                              <p:val>
                                                <p:strVal val="#ppt_w"/>
                                              </p:val>
                                            </p:tav>
                                          </p:tavLst>
                                        </p:anim>
                                        <p:anim calcmode="lin" valueType="num">
                                          <p:cBhvr>
                                            <p:cTn id="273" dur="700" fill="hold"/>
                                            <p:tgtEl>
                                              <p:spTgt spid="106"/>
                                            </p:tgtEl>
                                            <p:attrNameLst>
                                              <p:attrName>ppt_h</p:attrName>
                                            </p:attrNameLst>
                                          </p:cBhvr>
                                          <p:tavLst>
                                            <p:tav tm="0">
                                              <p:val>
                                                <p:fltVal val="0"/>
                                              </p:val>
                                            </p:tav>
                                            <p:tav tm="100000">
                                              <p:val>
                                                <p:strVal val="#ppt_h"/>
                                              </p:val>
                                            </p:tav>
                                          </p:tavLst>
                                        </p:anim>
                                        <p:animEffect transition="in" filter="fade">
                                          <p:cBhvr>
                                            <p:cTn id="274" dur="700"/>
                                            <p:tgtEl>
                                              <p:spTgt spid="106"/>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05"/>
                                            </p:tgtEl>
                                            <p:attrNameLst>
                                              <p:attrName>style.visibility</p:attrName>
                                            </p:attrNameLst>
                                          </p:cBhvr>
                                          <p:to>
                                            <p:strVal val="visible"/>
                                          </p:to>
                                        </p:set>
                                        <p:anim calcmode="lin" valueType="num">
                                          <p:cBhvr>
                                            <p:cTn id="277" dur="700" fill="hold"/>
                                            <p:tgtEl>
                                              <p:spTgt spid="105"/>
                                            </p:tgtEl>
                                            <p:attrNameLst>
                                              <p:attrName>ppt_w</p:attrName>
                                            </p:attrNameLst>
                                          </p:cBhvr>
                                          <p:tavLst>
                                            <p:tav tm="0">
                                              <p:val>
                                                <p:fltVal val="0"/>
                                              </p:val>
                                            </p:tav>
                                            <p:tav tm="100000">
                                              <p:val>
                                                <p:strVal val="#ppt_w"/>
                                              </p:val>
                                            </p:tav>
                                          </p:tavLst>
                                        </p:anim>
                                        <p:anim calcmode="lin" valueType="num">
                                          <p:cBhvr>
                                            <p:cTn id="278" dur="700" fill="hold"/>
                                            <p:tgtEl>
                                              <p:spTgt spid="105"/>
                                            </p:tgtEl>
                                            <p:attrNameLst>
                                              <p:attrName>ppt_h</p:attrName>
                                            </p:attrNameLst>
                                          </p:cBhvr>
                                          <p:tavLst>
                                            <p:tav tm="0">
                                              <p:val>
                                                <p:fltVal val="0"/>
                                              </p:val>
                                            </p:tav>
                                            <p:tav tm="100000">
                                              <p:val>
                                                <p:strVal val="#ppt_h"/>
                                              </p:val>
                                            </p:tav>
                                          </p:tavLst>
                                        </p:anim>
                                        <p:animEffect transition="in" filter="fade">
                                          <p:cBhvr>
                                            <p:cTn id="279" dur="700"/>
                                            <p:tgtEl>
                                              <p:spTgt spid="105"/>
                                            </p:tgtEl>
                                          </p:cBhvr>
                                        </p:animEffect>
                                      </p:childTnLst>
                                    </p:cTn>
                                  </p:par>
                                  <p:par>
                                    <p:cTn id="280" presetID="22" presetClass="entr" presetSubtype="2" fill="hold" grpId="0" nodeType="withEffect">
                                      <p:stCondLst>
                                        <p:cond delay="0"/>
                                      </p:stCondLst>
                                      <p:childTnLst>
                                        <p:set>
                                          <p:cBhvr>
                                            <p:cTn id="281" dur="1" fill="hold">
                                              <p:stCondLst>
                                                <p:cond delay="0"/>
                                              </p:stCondLst>
                                            </p:cTn>
                                            <p:tgtEl>
                                              <p:spTgt spid="134"/>
                                            </p:tgtEl>
                                            <p:attrNameLst>
                                              <p:attrName>style.visibility</p:attrName>
                                            </p:attrNameLst>
                                          </p:cBhvr>
                                          <p:to>
                                            <p:strVal val="visible"/>
                                          </p:to>
                                        </p:set>
                                        <p:animEffect transition="in" filter="wipe(right)">
                                          <p:cBhvr>
                                            <p:cTn id="282" dur="700"/>
                                            <p:tgtEl>
                                              <p:spTgt spid="134"/>
                                            </p:tgtEl>
                                          </p:cBhvr>
                                        </p:animEffect>
                                      </p:childTnLst>
                                    </p:cTn>
                                  </p:par>
                                </p:childTnLst>
                              </p:cTn>
                            </p:par>
                            <p:par>
                              <p:cTn id="283" fill="hold">
                                <p:stCondLst>
                                  <p:cond delay="9799"/>
                                </p:stCondLst>
                                <p:childTnLst>
                                  <p:par>
                                    <p:cTn id="284" presetID="18" presetClass="entr" presetSubtype="6" fill="hold" grpId="0" nodeType="afterEffect">
                                      <p:stCondLst>
                                        <p:cond delay="0"/>
                                      </p:stCondLst>
                                      <p:childTnLst>
                                        <p:set>
                                          <p:cBhvr>
                                            <p:cTn id="285" dur="1" fill="hold">
                                              <p:stCondLst>
                                                <p:cond delay="0"/>
                                              </p:stCondLst>
                                            </p:cTn>
                                            <p:tgtEl>
                                              <p:spTgt spid="124"/>
                                            </p:tgtEl>
                                            <p:attrNameLst>
                                              <p:attrName>style.visibility</p:attrName>
                                            </p:attrNameLst>
                                          </p:cBhvr>
                                          <p:to>
                                            <p:strVal val="visible"/>
                                          </p:to>
                                        </p:set>
                                        <p:animEffect transition="in" filter="strips(downRight)">
                                          <p:cBhvr>
                                            <p:cTn id="286" dur="700"/>
                                            <p:tgtEl>
                                              <p:spTgt spid="124"/>
                                            </p:tgtEl>
                                          </p:cBhvr>
                                        </p:animEffect>
                                      </p:childTnLst>
                                    </p:cTn>
                                  </p:par>
                                  <p:par>
                                    <p:cTn id="287" presetID="22" presetClass="entr" presetSubtype="4" fill="hold" grpId="0" nodeType="withEffect">
                                      <p:stCondLst>
                                        <p:cond delay="0"/>
                                      </p:stCondLst>
                                      <p:childTnLst>
                                        <p:set>
                                          <p:cBhvr>
                                            <p:cTn id="288" dur="1" fill="hold">
                                              <p:stCondLst>
                                                <p:cond delay="0"/>
                                              </p:stCondLst>
                                            </p:cTn>
                                            <p:tgtEl>
                                              <p:spTgt spid="136"/>
                                            </p:tgtEl>
                                            <p:attrNameLst>
                                              <p:attrName>style.visibility</p:attrName>
                                            </p:attrNameLst>
                                          </p:cBhvr>
                                          <p:to>
                                            <p:strVal val="visible"/>
                                          </p:to>
                                        </p:set>
                                        <p:animEffect transition="in" filter="wipe(down)">
                                          <p:cBhvr>
                                            <p:cTn id="289" dur="700"/>
                                            <p:tgtEl>
                                              <p:spTgt spid="136"/>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150"/>
                                            </p:tgtEl>
                                            <p:attrNameLst>
                                              <p:attrName>style.visibility</p:attrName>
                                            </p:attrNameLst>
                                          </p:cBhvr>
                                          <p:to>
                                            <p:strVal val="visible"/>
                                          </p:to>
                                        </p:set>
                                        <p:anim calcmode="lin" valueType="num">
                                          <p:cBhvr>
                                            <p:cTn id="292" dur="700" fill="hold"/>
                                            <p:tgtEl>
                                              <p:spTgt spid="150"/>
                                            </p:tgtEl>
                                            <p:attrNameLst>
                                              <p:attrName>ppt_w</p:attrName>
                                            </p:attrNameLst>
                                          </p:cBhvr>
                                          <p:tavLst>
                                            <p:tav tm="0">
                                              <p:val>
                                                <p:fltVal val="0"/>
                                              </p:val>
                                            </p:tav>
                                            <p:tav tm="100000">
                                              <p:val>
                                                <p:strVal val="#ppt_w"/>
                                              </p:val>
                                            </p:tav>
                                          </p:tavLst>
                                        </p:anim>
                                        <p:anim calcmode="lin" valueType="num">
                                          <p:cBhvr>
                                            <p:cTn id="293" dur="700" fill="hold"/>
                                            <p:tgtEl>
                                              <p:spTgt spid="150"/>
                                            </p:tgtEl>
                                            <p:attrNameLst>
                                              <p:attrName>ppt_h</p:attrName>
                                            </p:attrNameLst>
                                          </p:cBhvr>
                                          <p:tavLst>
                                            <p:tav tm="0">
                                              <p:val>
                                                <p:fltVal val="0"/>
                                              </p:val>
                                            </p:tav>
                                            <p:tav tm="100000">
                                              <p:val>
                                                <p:strVal val="#ppt_h"/>
                                              </p:val>
                                            </p:tav>
                                          </p:tavLst>
                                        </p:anim>
                                        <p:animEffect transition="in" filter="fade">
                                          <p:cBhvr>
                                            <p:cTn id="294" dur="700"/>
                                            <p:tgtEl>
                                              <p:spTgt spid="150"/>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100"/>
                                            </p:tgtEl>
                                            <p:attrNameLst>
                                              <p:attrName>style.visibility</p:attrName>
                                            </p:attrNameLst>
                                          </p:cBhvr>
                                          <p:to>
                                            <p:strVal val="visible"/>
                                          </p:to>
                                        </p:set>
                                        <p:anim calcmode="lin" valueType="num">
                                          <p:cBhvr>
                                            <p:cTn id="297" dur="700" fill="hold"/>
                                            <p:tgtEl>
                                              <p:spTgt spid="100"/>
                                            </p:tgtEl>
                                            <p:attrNameLst>
                                              <p:attrName>ppt_w</p:attrName>
                                            </p:attrNameLst>
                                          </p:cBhvr>
                                          <p:tavLst>
                                            <p:tav tm="0">
                                              <p:val>
                                                <p:fltVal val="0"/>
                                              </p:val>
                                            </p:tav>
                                            <p:tav tm="100000">
                                              <p:val>
                                                <p:strVal val="#ppt_w"/>
                                              </p:val>
                                            </p:tav>
                                          </p:tavLst>
                                        </p:anim>
                                        <p:anim calcmode="lin" valueType="num">
                                          <p:cBhvr>
                                            <p:cTn id="298" dur="700" fill="hold"/>
                                            <p:tgtEl>
                                              <p:spTgt spid="100"/>
                                            </p:tgtEl>
                                            <p:attrNameLst>
                                              <p:attrName>ppt_h</p:attrName>
                                            </p:attrNameLst>
                                          </p:cBhvr>
                                          <p:tavLst>
                                            <p:tav tm="0">
                                              <p:val>
                                                <p:fltVal val="0"/>
                                              </p:val>
                                            </p:tav>
                                            <p:tav tm="100000">
                                              <p:val>
                                                <p:strVal val="#ppt_h"/>
                                              </p:val>
                                            </p:tav>
                                          </p:tavLst>
                                        </p:anim>
                                        <p:animEffect transition="in" filter="fade">
                                          <p:cBhvr>
                                            <p:cTn id="299" dur="700"/>
                                            <p:tgtEl>
                                              <p:spTgt spid="100"/>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99"/>
                                            </p:tgtEl>
                                            <p:attrNameLst>
                                              <p:attrName>style.visibility</p:attrName>
                                            </p:attrNameLst>
                                          </p:cBhvr>
                                          <p:to>
                                            <p:strVal val="visible"/>
                                          </p:to>
                                        </p:set>
                                        <p:anim calcmode="lin" valueType="num">
                                          <p:cBhvr>
                                            <p:cTn id="302" dur="700" fill="hold"/>
                                            <p:tgtEl>
                                              <p:spTgt spid="99"/>
                                            </p:tgtEl>
                                            <p:attrNameLst>
                                              <p:attrName>ppt_w</p:attrName>
                                            </p:attrNameLst>
                                          </p:cBhvr>
                                          <p:tavLst>
                                            <p:tav tm="0">
                                              <p:val>
                                                <p:fltVal val="0"/>
                                              </p:val>
                                            </p:tav>
                                            <p:tav tm="100000">
                                              <p:val>
                                                <p:strVal val="#ppt_w"/>
                                              </p:val>
                                            </p:tav>
                                          </p:tavLst>
                                        </p:anim>
                                        <p:anim calcmode="lin" valueType="num">
                                          <p:cBhvr>
                                            <p:cTn id="303" dur="700" fill="hold"/>
                                            <p:tgtEl>
                                              <p:spTgt spid="99"/>
                                            </p:tgtEl>
                                            <p:attrNameLst>
                                              <p:attrName>ppt_h</p:attrName>
                                            </p:attrNameLst>
                                          </p:cBhvr>
                                          <p:tavLst>
                                            <p:tav tm="0">
                                              <p:val>
                                                <p:fltVal val="0"/>
                                              </p:val>
                                            </p:tav>
                                            <p:tav tm="100000">
                                              <p:val>
                                                <p:strVal val="#ppt_h"/>
                                              </p:val>
                                            </p:tav>
                                          </p:tavLst>
                                        </p:anim>
                                        <p:animEffect transition="in" filter="fade">
                                          <p:cBhvr>
                                            <p:cTn id="304" dur="700"/>
                                            <p:tgtEl>
                                              <p:spTgt spid="99"/>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98"/>
                                            </p:tgtEl>
                                            <p:attrNameLst>
                                              <p:attrName>style.visibility</p:attrName>
                                            </p:attrNameLst>
                                          </p:cBhvr>
                                          <p:to>
                                            <p:strVal val="visible"/>
                                          </p:to>
                                        </p:set>
                                        <p:anim calcmode="lin" valueType="num">
                                          <p:cBhvr>
                                            <p:cTn id="307" dur="700" fill="hold"/>
                                            <p:tgtEl>
                                              <p:spTgt spid="98"/>
                                            </p:tgtEl>
                                            <p:attrNameLst>
                                              <p:attrName>ppt_w</p:attrName>
                                            </p:attrNameLst>
                                          </p:cBhvr>
                                          <p:tavLst>
                                            <p:tav tm="0">
                                              <p:val>
                                                <p:fltVal val="0"/>
                                              </p:val>
                                            </p:tav>
                                            <p:tav tm="100000">
                                              <p:val>
                                                <p:strVal val="#ppt_w"/>
                                              </p:val>
                                            </p:tav>
                                          </p:tavLst>
                                        </p:anim>
                                        <p:anim calcmode="lin" valueType="num">
                                          <p:cBhvr>
                                            <p:cTn id="308" dur="700" fill="hold"/>
                                            <p:tgtEl>
                                              <p:spTgt spid="98"/>
                                            </p:tgtEl>
                                            <p:attrNameLst>
                                              <p:attrName>ppt_h</p:attrName>
                                            </p:attrNameLst>
                                          </p:cBhvr>
                                          <p:tavLst>
                                            <p:tav tm="0">
                                              <p:val>
                                                <p:fltVal val="0"/>
                                              </p:val>
                                            </p:tav>
                                            <p:tav tm="100000">
                                              <p:val>
                                                <p:strVal val="#ppt_h"/>
                                              </p:val>
                                            </p:tav>
                                          </p:tavLst>
                                        </p:anim>
                                        <p:animEffect transition="in" filter="fade">
                                          <p:cBhvr>
                                            <p:cTn id="309" dur="700"/>
                                            <p:tgtEl>
                                              <p:spTgt spid="98"/>
                                            </p:tgtEl>
                                          </p:cBhvr>
                                        </p:animEffect>
                                      </p:childTnLst>
                                    </p:cTn>
                                  </p:par>
                                  <p:par>
                                    <p:cTn id="310" presetID="22" presetClass="entr" presetSubtype="1" fill="hold" grpId="0" nodeType="withEffect">
                                      <p:stCondLst>
                                        <p:cond delay="0"/>
                                      </p:stCondLst>
                                      <p:childTnLst>
                                        <p:set>
                                          <p:cBhvr>
                                            <p:cTn id="311" dur="1" fill="hold">
                                              <p:stCondLst>
                                                <p:cond delay="0"/>
                                              </p:stCondLst>
                                            </p:cTn>
                                            <p:tgtEl>
                                              <p:spTgt spid="129"/>
                                            </p:tgtEl>
                                            <p:attrNameLst>
                                              <p:attrName>style.visibility</p:attrName>
                                            </p:attrNameLst>
                                          </p:cBhvr>
                                          <p:to>
                                            <p:strVal val="visible"/>
                                          </p:to>
                                        </p:set>
                                        <p:animEffect transition="in" filter="wipe(up)">
                                          <p:cBhvr>
                                            <p:cTn id="312" dur="700"/>
                                            <p:tgtEl>
                                              <p:spTgt spid="129"/>
                                            </p:tgtEl>
                                          </p:cBhvr>
                                        </p:animEffect>
                                      </p:childTnLst>
                                    </p:cTn>
                                  </p:par>
                                  <p:par>
                                    <p:cTn id="313" presetID="22" presetClass="entr" presetSubtype="1" fill="hold" grpId="0" nodeType="withEffect">
                                      <p:stCondLst>
                                        <p:cond delay="0"/>
                                      </p:stCondLst>
                                      <p:childTnLst>
                                        <p:set>
                                          <p:cBhvr>
                                            <p:cTn id="314" dur="1" fill="hold">
                                              <p:stCondLst>
                                                <p:cond delay="0"/>
                                              </p:stCondLst>
                                            </p:cTn>
                                            <p:tgtEl>
                                              <p:spTgt spid="128"/>
                                            </p:tgtEl>
                                            <p:attrNameLst>
                                              <p:attrName>style.visibility</p:attrName>
                                            </p:attrNameLst>
                                          </p:cBhvr>
                                          <p:to>
                                            <p:strVal val="visible"/>
                                          </p:to>
                                        </p:set>
                                        <p:animEffect transition="in" filter="wipe(up)">
                                          <p:cBhvr>
                                            <p:cTn id="315" dur="700"/>
                                            <p:tgtEl>
                                              <p:spTgt spid="128"/>
                                            </p:tgtEl>
                                          </p:cBhvr>
                                        </p:animEffect>
                                      </p:childTnLst>
                                    </p:cTn>
                                  </p:par>
                                  <p:par>
                                    <p:cTn id="316" presetID="22" presetClass="entr" presetSubtype="1" fill="hold" grpId="0" nodeType="withEffect">
                                      <p:stCondLst>
                                        <p:cond delay="0"/>
                                      </p:stCondLst>
                                      <p:childTnLst>
                                        <p:set>
                                          <p:cBhvr>
                                            <p:cTn id="317" dur="1" fill="hold">
                                              <p:stCondLst>
                                                <p:cond delay="0"/>
                                              </p:stCondLst>
                                            </p:cTn>
                                            <p:tgtEl>
                                              <p:spTgt spid="133"/>
                                            </p:tgtEl>
                                            <p:attrNameLst>
                                              <p:attrName>style.visibility</p:attrName>
                                            </p:attrNameLst>
                                          </p:cBhvr>
                                          <p:to>
                                            <p:strVal val="visible"/>
                                          </p:to>
                                        </p:set>
                                        <p:animEffect transition="in" filter="wipe(up)">
                                          <p:cBhvr>
                                            <p:cTn id="318" dur="700"/>
                                            <p:tgtEl>
                                              <p:spTgt spid="133"/>
                                            </p:tgtEl>
                                          </p:cBhvr>
                                        </p:animEffect>
                                      </p:childTnLst>
                                    </p:cTn>
                                  </p:par>
                                  <p:par>
                                    <p:cTn id="319" presetID="22" presetClass="entr" presetSubtype="1" fill="hold" grpId="0" nodeType="withEffect">
                                      <p:stCondLst>
                                        <p:cond delay="0"/>
                                      </p:stCondLst>
                                      <p:childTnLst>
                                        <p:set>
                                          <p:cBhvr>
                                            <p:cTn id="320" dur="1" fill="hold">
                                              <p:stCondLst>
                                                <p:cond delay="0"/>
                                              </p:stCondLst>
                                            </p:cTn>
                                            <p:tgtEl>
                                              <p:spTgt spid="131"/>
                                            </p:tgtEl>
                                            <p:attrNameLst>
                                              <p:attrName>style.visibility</p:attrName>
                                            </p:attrNameLst>
                                          </p:cBhvr>
                                          <p:to>
                                            <p:strVal val="visible"/>
                                          </p:to>
                                        </p:set>
                                        <p:animEffect transition="in" filter="wipe(up)">
                                          <p:cBhvr>
                                            <p:cTn id="321" dur="700"/>
                                            <p:tgtEl>
                                              <p:spTgt spid="131"/>
                                            </p:tgtEl>
                                          </p:cBhvr>
                                        </p:animEffect>
                                      </p:childTnLst>
                                    </p:cTn>
                                  </p:par>
                                </p:childTnLst>
                              </p:cTn>
                            </p:par>
                            <p:par>
                              <p:cTn id="322" fill="hold">
                                <p:stCondLst>
                                  <p:cond delay="10799"/>
                                </p:stCondLst>
                                <p:childTnLst>
                                  <p:par>
                                    <p:cTn id="323" presetID="53" presetClass="entr" presetSubtype="16" fill="hold" grpId="0" nodeType="afterEffect">
                                      <p:stCondLst>
                                        <p:cond delay="0"/>
                                      </p:stCondLst>
                                      <p:childTnLst>
                                        <p:set>
                                          <p:cBhvr>
                                            <p:cTn id="324" dur="1" fill="hold">
                                              <p:stCondLst>
                                                <p:cond delay="0"/>
                                              </p:stCondLst>
                                            </p:cTn>
                                            <p:tgtEl>
                                              <p:spTgt spid="146"/>
                                            </p:tgtEl>
                                            <p:attrNameLst>
                                              <p:attrName>style.visibility</p:attrName>
                                            </p:attrNameLst>
                                          </p:cBhvr>
                                          <p:to>
                                            <p:strVal val="visible"/>
                                          </p:to>
                                        </p:set>
                                        <p:anim calcmode="lin" valueType="num">
                                          <p:cBhvr>
                                            <p:cTn id="325" dur="700" fill="hold"/>
                                            <p:tgtEl>
                                              <p:spTgt spid="146"/>
                                            </p:tgtEl>
                                            <p:attrNameLst>
                                              <p:attrName>ppt_w</p:attrName>
                                            </p:attrNameLst>
                                          </p:cBhvr>
                                          <p:tavLst>
                                            <p:tav tm="0">
                                              <p:val>
                                                <p:fltVal val="0"/>
                                              </p:val>
                                            </p:tav>
                                            <p:tav tm="100000">
                                              <p:val>
                                                <p:strVal val="#ppt_w"/>
                                              </p:val>
                                            </p:tav>
                                          </p:tavLst>
                                        </p:anim>
                                        <p:anim calcmode="lin" valueType="num">
                                          <p:cBhvr>
                                            <p:cTn id="326" dur="700" fill="hold"/>
                                            <p:tgtEl>
                                              <p:spTgt spid="146"/>
                                            </p:tgtEl>
                                            <p:attrNameLst>
                                              <p:attrName>ppt_h</p:attrName>
                                            </p:attrNameLst>
                                          </p:cBhvr>
                                          <p:tavLst>
                                            <p:tav tm="0">
                                              <p:val>
                                                <p:fltVal val="0"/>
                                              </p:val>
                                            </p:tav>
                                            <p:tav tm="100000">
                                              <p:val>
                                                <p:strVal val="#ppt_h"/>
                                              </p:val>
                                            </p:tav>
                                          </p:tavLst>
                                        </p:anim>
                                        <p:animEffect transition="in" filter="fade">
                                          <p:cBhvr>
                                            <p:cTn id="327" dur="700"/>
                                            <p:tgtEl>
                                              <p:spTgt spid="146"/>
                                            </p:tgtEl>
                                          </p:cBhvr>
                                        </p:animEffect>
                                      </p:childTnLst>
                                    </p:cTn>
                                  </p:par>
                                  <p:par>
                                    <p:cTn id="328" presetID="22" presetClass="entr" presetSubtype="8" fill="hold" grpId="0" nodeType="withEffect">
                                      <p:stCondLst>
                                        <p:cond delay="0"/>
                                      </p:stCondLst>
                                      <p:childTnLst>
                                        <p:set>
                                          <p:cBhvr>
                                            <p:cTn id="329" dur="1" fill="hold">
                                              <p:stCondLst>
                                                <p:cond delay="0"/>
                                              </p:stCondLst>
                                            </p:cTn>
                                            <p:tgtEl>
                                              <p:spTgt spid="125"/>
                                            </p:tgtEl>
                                            <p:attrNameLst>
                                              <p:attrName>style.visibility</p:attrName>
                                            </p:attrNameLst>
                                          </p:cBhvr>
                                          <p:to>
                                            <p:strVal val="visible"/>
                                          </p:to>
                                        </p:set>
                                        <p:animEffect transition="in" filter="wipe(left)">
                                          <p:cBhvr>
                                            <p:cTn id="330" dur="700"/>
                                            <p:tgtEl>
                                              <p:spTgt spid="125"/>
                                            </p:tgtEl>
                                          </p:cBhvr>
                                        </p:animEffect>
                                      </p:childTnLst>
                                    </p:cTn>
                                  </p:par>
                                  <p:par>
                                    <p:cTn id="331" presetID="53" presetClass="entr" presetSubtype="16" fill="hold" grpId="0" nodeType="withEffect">
                                      <p:stCondLst>
                                        <p:cond delay="0"/>
                                      </p:stCondLst>
                                      <p:childTnLst>
                                        <p:set>
                                          <p:cBhvr>
                                            <p:cTn id="332" dur="1" fill="hold">
                                              <p:stCondLst>
                                                <p:cond delay="0"/>
                                              </p:stCondLst>
                                            </p:cTn>
                                            <p:tgtEl>
                                              <p:spTgt spid="151"/>
                                            </p:tgtEl>
                                            <p:attrNameLst>
                                              <p:attrName>style.visibility</p:attrName>
                                            </p:attrNameLst>
                                          </p:cBhvr>
                                          <p:to>
                                            <p:strVal val="visible"/>
                                          </p:to>
                                        </p:set>
                                        <p:anim calcmode="lin" valueType="num">
                                          <p:cBhvr>
                                            <p:cTn id="333" dur="700" fill="hold"/>
                                            <p:tgtEl>
                                              <p:spTgt spid="151"/>
                                            </p:tgtEl>
                                            <p:attrNameLst>
                                              <p:attrName>ppt_w</p:attrName>
                                            </p:attrNameLst>
                                          </p:cBhvr>
                                          <p:tavLst>
                                            <p:tav tm="0">
                                              <p:val>
                                                <p:fltVal val="0"/>
                                              </p:val>
                                            </p:tav>
                                            <p:tav tm="100000">
                                              <p:val>
                                                <p:strVal val="#ppt_w"/>
                                              </p:val>
                                            </p:tav>
                                          </p:tavLst>
                                        </p:anim>
                                        <p:anim calcmode="lin" valueType="num">
                                          <p:cBhvr>
                                            <p:cTn id="334" dur="700" fill="hold"/>
                                            <p:tgtEl>
                                              <p:spTgt spid="151"/>
                                            </p:tgtEl>
                                            <p:attrNameLst>
                                              <p:attrName>ppt_h</p:attrName>
                                            </p:attrNameLst>
                                          </p:cBhvr>
                                          <p:tavLst>
                                            <p:tav tm="0">
                                              <p:val>
                                                <p:fltVal val="0"/>
                                              </p:val>
                                            </p:tav>
                                            <p:tav tm="100000">
                                              <p:val>
                                                <p:strVal val="#ppt_h"/>
                                              </p:val>
                                            </p:tav>
                                          </p:tavLst>
                                        </p:anim>
                                        <p:animEffect transition="in" filter="fade">
                                          <p:cBhvr>
                                            <p:cTn id="335" dur="700"/>
                                            <p:tgtEl>
                                              <p:spTgt spid="151"/>
                                            </p:tgtEl>
                                          </p:cBhvr>
                                        </p:animEffect>
                                      </p:childTnLst>
                                    </p:cTn>
                                  </p:par>
                                  <p:par>
                                    <p:cTn id="336" presetID="22" presetClass="entr" presetSubtype="8"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Effect transition="in" filter="wipe(left)">
                                          <p:cBhvr>
                                            <p:cTn id="338" dur="700"/>
                                            <p:tgtEl>
                                              <p:spTgt spid="135"/>
                                            </p:tgtEl>
                                          </p:cBhvr>
                                        </p:animEffect>
                                      </p:childTnLst>
                                    </p:cTn>
                                  </p:par>
                                  <p:par>
                                    <p:cTn id="339" presetID="18" presetClass="entr" presetSubtype="3" fill="hold" grpId="0" nodeType="withEffect">
                                      <p:stCondLst>
                                        <p:cond delay="0"/>
                                      </p:stCondLst>
                                      <p:childTnLst>
                                        <p:set>
                                          <p:cBhvr>
                                            <p:cTn id="340" dur="1" fill="hold">
                                              <p:stCondLst>
                                                <p:cond delay="0"/>
                                              </p:stCondLst>
                                            </p:cTn>
                                            <p:tgtEl>
                                              <p:spTgt spid="138"/>
                                            </p:tgtEl>
                                            <p:attrNameLst>
                                              <p:attrName>style.visibility</p:attrName>
                                            </p:attrNameLst>
                                          </p:cBhvr>
                                          <p:to>
                                            <p:strVal val="visible"/>
                                          </p:to>
                                        </p:set>
                                        <p:animEffect transition="in" filter="strips(upRight)">
                                          <p:cBhvr>
                                            <p:cTn id="341" dur="700"/>
                                            <p:tgtEl>
                                              <p:spTgt spid="138"/>
                                            </p:tgtEl>
                                          </p:cBhvr>
                                        </p:animEffect>
                                      </p:childTnLst>
                                    </p:cTn>
                                  </p:par>
                                  <p:par>
                                    <p:cTn id="342" presetID="18" presetClass="entr" presetSubtype="3" fill="hold" grpId="0" nodeType="withEffect">
                                      <p:stCondLst>
                                        <p:cond delay="0"/>
                                      </p:stCondLst>
                                      <p:childTnLst>
                                        <p:set>
                                          <p:cBhvr>
                                            <p:cTn id="343" dur="1" fill="hold">
                                              <p:stCondLst>
                                                <p:cond delay="0"/>
                                              </p:stCondLst>
                                            </p:cTn>
                                            <p:tgtEl>
                                              <p:spTgt spid="137"/>
                                            </p:tgtEl>
                                            <p:attrNameLst>
                                              <p:attrName>style.visibility</p:attrName>
                                            </p:attrNameLst>
                                          </p:cBhvr>
                                          <p:to>
                                            <p:strVal val="visible"/>
                                          </p:to>
                                        </p:set>
                                        <p:animEffect transition="in" filter="strips(upRight)">
                                          <p:cBhvr>
                                            <p:cTn id="344" dur="700"/>
                                            <p:tgtEl>
                                              <p:spTgt spid="137"/>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145"/>
                                            </p:tgtEl>
                                            <p:attrNameLst>
                                              <p:attrName>style.visibility</p:attrName>
                                            </p:attrNameLst>
                                          </p:cBhvr>
                                          <p:to>
                                            <p:strVal val="visible"/>
                                          </p:to>
                                        </p:set>
                                        <p:anim calcmode="lin" valueType="num">
                                          <p:cBhvr>
                                            <p:cTn id="347" dur="700" fill="hold"/>
                                            <p:tgtEl>
                                              <p:spTgt spid="145"/>
                                            </p:tgtEl>
                                            <p:attrNameLst>
                                              <p:attrName>ppt_w</p:attrName>
                                            </p:attrNameLst>
                                          </p:cBhvr>
                                          <p:tavLst>
                                            <p:tav tm="0">
                                              <p:val>
                                                <p:fltVal val="0"/>
                                              </p:val>
                                            </p:tav>
                                            <p:tav tm="100000">
                                              <p:val>
                                                <p:strVal val="#ppt_w"/>
                                              </p:val>
                                            </p:tav>
                                          </p:tavLst>
                                        </p:anim>
                                        <p:anim calcmode="lin" valueType="num">
                                          <p:cBhvr>
                                            <p:cTn id="348" dur="700" fill="hold"/>
                                            <p:tgtEl>
                                              <p:spTgt spid="145"/>
                                            </p:tgtEl>
                                            <p:attrNameLst>
                                              <p:attrName>ppt_h</p:attrName>
                                            </p:attrNameLst>
                                          </p:cBhvr>
                                          <p:tavLst>
                                            <p:tav tm="0">
                                              <p:val>
                                                <p:fltVal val="0"/>
                                              </p:val>
                                            </p:tav>
                                            <p:tav tm="100000">
                                              <p:val>
                                                <p:strVal val="#ppt_h"/>
                                              </p:val>
                                            </p:tav>
                                          </p:tavLst>
                                        </p:anim>
                                        <p:animEffect transition="in" filter="fade">
                                          <p:cBhvr>
                                            <p:cTn id="349" dur="700"/>
                                            <p:tgtEl>
                                              <p:spTgt spid="145"/>
                                            </p:tgtEl>
                                          </p:cBhvr>
                                        </p:animEffect>
                                      </p:childTnLst>
                                    </p:cTn>
                                  </p:par>
                                  <p:par>
                                    <p:cTn id="350" presetID="22" presetClass="entr" presetSubtype="1" fill="hold" grpId="0" nodeType="withEffect">
                                      <p:stCondLst>
                                        <p:cond delay="0"/>
                                      </p:stCondLst>
                                      <p:childTnLst>
                                        <p:set>
                                          <p:cBhvr>
                                            <p:cTn id="351" dur="1" fill="hold">
                                              <p:stCondLst>
                                                <p:cond delay="0"/>
                                              </p:stCondLst>
                                            </p:cTn>
                                            <p:tgtEl>
                                              <p:spTgt spid="130"/>
                                            </p:tgtEl>
                                            <p:attrNameLst>
                                              <p:attrName>style.visibility</p:attrName>
                                            </p:attrNameLst>
                                          </p:cBhvr>
                                          <p:to>
                                            <p:strVal val="visible"/>
                                          </p:to>
                                        </p:set>
                                        <p:animEffect transition="in" filter="wipe(up)">
                                          <p:cBhvr>
                                            <p:cTn id="352" dur="700"/>
                                            <p:tgtEl>
                                              <p:spTgt spid="130"/>
                                            </p:tgtEl>
                                          </p:cBhvr>
                                        </p:animEffect>
                                      </p:childTnLst>
                                    </p:cTn>
                                  </p:par>
                                  <p:par>
                                    <p:cTn id="353" presetID="18" presetClass="entr" presetSubtype="9" fill="hold" grpId="0" nodeType="withEffect">
                                      <p:stCondLst>
                                        <p:cond delay="0"/>
                                      </p:stCondLst>
                                      <p:childTnLst>
                                        <p:set>
                                          <p:cBhvr>
                                            <p:cTn id="354" dur="1" fill="hold">
                                              <p:stCondLst>
                                                <p:cond delay="0"/>
                                              </p:stCondLst>
                                            </p:cTn>
                                            <p:tgtEl>
                                              <p:spTgt spid="126"/>
                                            </p:tgtEl>
                                            <p:attrNameLst>
                                              <p:attrName>style.visibility</p:attrName>
                                            </p:attrNameLst>
                                          </p:cBhvr>
                                          <p:to>
                                            <p:strVal val="visible"/>
                                          </p:to>
                                        </p:set>
                                        <p:animEffect transition="in" filter="strips(upLeft)">
                                          <p:cBhvr>
                                            <p:cTn id="355" dur="700"/>
                                            <p:tgtEl>
                                              <p:spTgt spid="126"/>
                                            </p:tgtEl>
                                          </p:cBhvr>
                                        </p:animEffect>
                                      </p:childTnLst>
                                    </p:cTn>
                                  </p:par>
                                  <p:par>
                                    <p:cTn id="356" presetID="22" presetClass="entr" presetSubtype="8" fill="hold" grpId="0" nodeType="withEffect">
                                      <p:stCondLst>
                                        <p:cond delay="0"/>
                                      </p:stCondLst>
                                      <p:childTnLst>
                                        <p:set>
                                          <p:cBhvr>
                                            <p:cTn id="357" dur="1" fill="hold">
                                              <p:stCondLst>
                                                <p:cond delay="0"/>
                                              </p:stCondLst>
                                            </p:cTn>
                                            <p:tgtEl>
                                              <p:spTgt spid="132"/>
                                            </p:tgtEl>
                                            <p:attrNameLst>
                                              <p:attrName>style.visibility</p:attrName>
                                            </p:attrNameLst>
                                          </p:cBhvr>
                                          <p:to>
                                            <p:strVal val="visible"/>
                                          </p:to>
                                        </p:set>
                                        <p:animEffect transition="in" filter="wipe(left)">
                                          <p:cBhvr>
                                            <p:cTn id="358" dur="700"/>
                                            <p:tgtEl>
                                              <p:spTgt spid="132"/>
                                            </p:tgtEl>
                                          </p:cBhvr>
                                        </p:animEffect>
                                      </p:childTnLst>
                                    </p:cTn>
                                  </p:par>
                                  <p:par>
                                    <p:cTn id="359" presetID="53" presetClass="entr" presetSubtype="16" fill="hold" grpId="0" nodeType="withEffect">
                                      <p:stCondLst>
                                        <p:cond delay="0"/>
                                      </p:stCondLst>
                                      <p:childTnLst>
                                        <p:set>
                                          <p:cBhvr>
                                            <p:cTn id="360" dur="1" fill="hold">
                                              <p:stCondLst>
                                                <p:cond delay="0"/>
                                              </p:stCondLst>
                                            </p:cTn>
                                            <p:tgtEl>
                                              <p:spTgt spid="104"/>
                                            </p:tgtEl>
                                            <p:attrNameLst>
                                              <p:attrName>style.visibility</p:attrName>
                                            </p:attrNameLst>
                                          </p:cBhvr>
                                          <p:to>
                                            <p:strVal val="visible"/>
                                          </p:to>
                                        </p:set>
                                        <p:anim calcmode="lin" valueType="num">
                                          <p:cBhvr>
                                            <p:cTn id="361" dur="700" fill="hold"/>
                                            <p:tgtEl>
                                              <p:spTgt spid="104"/>
                                            </p:tgtEl>
                                            <p:attrNameLst>
                                              <p:attrName>ppt_w</p:attrName>
                                            </p:attrNameLst>
                                          </p:cBhvr>
                                          <p:tavLst>
                                            <p:tav tm="0">
                                              <p:val>
                                                <p:fltVal val="0"/>
                                              </p:val>
                                            </p:tav>
                                            <p:tav tm="100000">
                                              <p:val>
                                                <p:strVal val="#ppt_w"/>
                                              </p:val>
                                            </p:tav>
                                          </p:tavLst>
                                        </p:anim>
                                        <p:anim calcmode="lin" valueType="num">
                                          <p:cBhvr>
                                            <p:cTn id="362" dur="700" fill="hold"/>
                                            <p:tgtEl>
                                              <p:spTgt spid="104"/>
                                            </p:tgtEl>
                                            <p:attrNameLst>
                                              <p:attrName>ppt_h</p:attrName>
                                            </p:attrNameLst>
                                          </p:cBhvr>
                                          <p:tavLst>
                                            <p:tav tm="0">
                                              <p:val>
                                                <p:fltVal val="0"/>
                                              </p:val>
                                            </p:tav>
                                            <p:tav tm="100000">
                                              <p:val>
                                                <p:strVal val="#ppt_h"/>
                                              </p:val>
                                            </p:tav>
                                          </p:tavLst>
                                        </p:anim>
                                        <p:animEffect transition="in" filter="fade">
                                          <p:cBhvr>
                                            <p:cTn id="363" dur="700"/>
                                            <p:tgtEl>
                                              <p:spTgt spid="104"/>
                                            </p:tgtEl>
                                          </p:cBhvr>
                                        </p:animEffect>
                                      </p:childTnLst>
                                    </p:cTn>
                                  </p:par>
                                  <p:par>
                                    <p:cTn id="364" presetID="53" presetClass="entr" presetSubtype="16" fill="hold" grpId="0" nodeType="withEffect">
                                      <p:stCondLst>
                                        <p:cond delay="0"/>
                                      </p:stCondLst>
                                      <p:childTnLst>
                                        <p:set>
                                          <p:cBhvr>
                                            <p:cTn id="365" dur="1" fill="hold">
                                              <p:stCondLst>
                                                <p:cond delay="0"/>
                                              </p:stCondLst>
                                            </p:cTn>
                                            <p:tgtEl>
                                              <p:spTgt spid="103"/>
                                            </p:tgtEl>
                                            <p:attrNameLst>
                                              <p:attrName>style.visibility</p:attrName>
                                            </p:attrNameLst>
                                          </p:cBhvr>
                                          <p:to>
                                            <p:strVal val="visible"/>
                                          </p:to>
                                        </p:set>
                                        <p:anim calcmode="lin" valueType="num">
                                          <p:cBhvr>
                                            <p:cTn id="366" dur="700" fill="hold"/>
                                            <p:tgtEl>
                                              <p:spTgt spid="103"/>
                                            </p:tgtEl>
                                            <p:attrNameLst>
                                              <p:attrName>ppt_w</p:attrName>
                                            </p:attrNameLst>
                                          </p:cBhvr>
                                          <p:tavLst>
                                            <p:tav tm="0">
                                              <p:val>
                                                <p:fltVal val="0"/>
                                              </p:val>
                                            </p:tav>
                                            <p:tav tm="100000">
                                              <p:val>
                                                <p:strVal val="#ppt_w"/>
                                              </p:val>
                                            </p:tav>
                                          </p:tavLst>
                                        </p:anim>
                                        <p:anim calcmode="lin" valueType="num">
                                          <p:cBhvr>
                                            <p:cTn id="367" dur="700" fill="hold"/>
                                            <p:tgtEl>
                                              <p:spTgt spid="103"/>
                                            </p:tgtEl>
                                            <p:attrNameLst>
                                              <p:attrName>ppt_h</p:attrName>
                                            </p:attrNameLst>
                                          </p:cBhvr>
                                          <p:tavLst>
                                            <p:tav tm="0">
                                              <p:val>
                                                <p:fltVal val="0"/>
                                              </p:val>
                                            </p:tav>
                                            <p:tav tm="100000">
                                              <p:val>
                                                <p:strVal val="#ppt_h"/>
                                              </p:val>
                                            </p:tav>
                                          </p:tavLst>
                                        </p:anim>
                                        <p:animEffect transition="in" filter="fade">
                                          <p:cBhvr>
                                            <p:cTn id="368" dur="700"/>
                                            <p:tgtEl>
                                              <p:spTgt spid="103"/>
                                            </p:tgtEl>
                                          </p:cBhvr>
                                        </p:animEffect>
                                      </p:childTnLst>
                                    </p:cTn>
                                  </p:par>
                                  <p:par>
                                    <p:cTn id="369" presetID="53" presetClass="entr" presetSubtype="16" fill="hold" grpId="0" nodeType="withEffect">
                                      <p:stCondLst>
                                        <p:cond delay="0"/>
                                      </p:stCondLst>
                                      <p:childTnLst>
                                        <p:set>
                                          <p:cBhvr>
                                            <p:cTn id="370" dur="1" fill="hold">
                                              <p:stCondLst>
                                                <p:cond delay="0"/>
                                              </p:stCondLst>
                                            </p:cTn>
                                            <p:tgtEl>
                                              <p:spTgt spid="102"/>
                                            </p:tgtEl>
                                            <p:attrNameLst>
                                              <p:attrName>style.visibility</p:attrName>
                                            </p:attrNameLst>
                                          </p:cBhvr>
                                          <p:to>
                                            <p:strVal val="visible"/>
                                          </p:to>
                                        </p:set>
                                        <p:anim calcmode="lin" valueType="num">
                                          <p:cBhvr>
                                            <p:cTn id="371" dur="700" fill="hold"/>
                                            <p:tgtEl>
                                              <p:spTgt spid="102"/>
                                            </p:tgtEl>
                                            <p:attrNameLst>
                                              <p:attrName>ppt_w</p:attrName>
                                            </p:attrNameLst>
                                          </p:cBhvr>
                                          <p:tavLst>
                                            <p:tav tm="0">
                                              <p:val>
                                                <p:fltVal val="0"/>
                                              </p:val>
                                            </p:tav>
                                            <p:tav tm="100000">
                                              <p:val>
                                                <p:strVal val="#ppt_w"/>
                                              </p:val>
                                            </p:tav>
                                          </p:tavLst>
                                        </p:anim>
                                        <p:anim calcmode="lin" valueType="num">
                                          <p:cBhvr>
                                            <p:cTn id="372" dur="700" fill="hold"/>
                                            <p:tgtEl>
                                              <p:spTgt spid="102"/>
                                            </p:tgtEl>
                                            <p:attrNameLst>
                                              <p:attrName>ppt_h</p:attrName>
                                            </p:attrNameLst>
                                          </p:cBhvr>
                                          <p:tavLst>
                                            <p:tav tm="0">
                                              <p:val>
                                                <p:fltVal val="0"/>
                                              </p:val>
                                            </p:tav>
                                            <p:tav tm="100000">
                                              <p:val>
                                                <p:strVal val="#ppt_h"/>
                                              </p:val>
                                            </p:tav>
                                          </p:tavLst>
                                        </p:anim>
                                        <p:animEffect transition="in" filter="fade">
                                          <p:cBhvr>
                                            <p:cTn id="373" dur="700"/>
                                            <p:tgtEl>
                                              <p:spTgt spid="102"/>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149"/>
                                            </p:tgtEl>
                                            <p:attrNameLst>
                                              <p:attrName>style.visibility</p:attrName>
                                            </p:attrNameLst>
                                          </p:cBhvr>
                                          <p:to>
                                            <p:strVal val="visible"/>
                                          </p:to>
                                        </p:set>
                                        <p:anim calcmode="lin" valueType="num">
                                          <p:cBhvr>
                                            <p:cTn id="376" dur="700" fill="hold"/>
                                            <p:tgtEl>
                                              <p:spTgt spid="149"/>
                                            </p:tgtEl>
                                            <p:attrNameLst>
                                              <p:attrName>ppt_w</p:attrName>
                                            </p:attrNameLst>
                                          </p:cBhvr>
                                          <p:tavLst>
                                            <p:tav tm="0">
                                              <p:val>
                                                <p:fltVal val="0"/>
                                              </p:val>
                                            </p:tav>
                                            <p:tav tm="100000">
                                              <p:val>
                                                <p:strVal val="#ppt_w"/>
                                              </p:val>
                                            </p:tav>
                                          </p:tavLst>
                                        </p:anim>
                                        <p:anim calcmode="lin" valueType="num">
                                          <p:cBhvr>
                                            <p:cTn id="377" dur="700" fill="hold"/>
                                            <p:tgtEl>
                                              <p:spTgt spid="149"/>
                                            </p:tgtEl>
                                            <p:attrNameLst>
                                              <p:attrName>ppt_h</p:attrName>
                                            </p:attrNameLst>
                                          </p:cBhvr>
                                          <p:tavLst>
                                            <p:tav tm="0">
                                              <p:val>
                                                <p:fltVal val="0"/>
                                              </p:val>
                                            </p:tav>
                                            <p:tav tm="100000">
                                              <p:val>
                                                <p:strVal val="#ppt_h"/>
                                              </p:val>
                                            </p:tav>
                                          </p:tavLst>
                                        </p:anim>
                                        <p:animEffect transition="in" filter="fade">
                                          <p:cBhvr>
                                            <p:cTn id="378" dur="700"/>
                                            <p:tgtEl>
                                              <p:spTgt spid="149"/>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148"/>
                                            </p:tgtEl>
                                            <p:attrNameLst>
                                              <p:attrName>style.visibility</p:attrName>
                                            </p:attrNameLst>
                                          </p:cBhvr>
                                          <p:to>
                                            <p:strVal val="visible"/>
                                          </p:to>
                                        </p:set>
                                        <p:anim calcmode="lin" valueType="num">
                                          <p:cBhvr>
                                            <p:cTn id="381" dur="700" fill="hold"/>
                                            <p:tgtEl>
                                              <p:spTgt spid="148"/>
                                            </p:tgtEl>
                                            <p:attrNameLst>
                                              <p:attrName>ppt_w</p:attrName>
                                            </p:attrNameLst>
                                          </p:cBhvr>
                                          <p:tavLst>
                                            <p:tav tm="0">
                                              <p:val>
                                                <p:fltVal val="0"/>
                                              </p:val>
                                            </p:tav>
                                            <p:tav tm="100000">
                                              <p:val>
                                                <p:strVal val="#ppt_w"/>
                                              </p:val>
                                            </p:tav>
                                          </p:tavLst>
                                        </p:anim>
                                        <p:anim calcmode="lin" valueType="num">
                                          <p:cBhvr>
                                            <p:cTn id="382" dur="700" fill="hold"/>
                                            <p:tgtEl>
                                              <p:spTgt spid="148"/>
                                            </p:tgtEl>
                                            <p:attrNameLst>
                                              <p:attrName>ppt_h</p:attrName>
                                            </p:attrNameLst>
                                          </p:cBhvr>
                                          <p:tavLst>
                                            <p:tav tm="0">
                                              <p:val>
                                                <p:fltVal val="0"/>
                                              </p:val>
                                            </p:tav>
                                            <p:tav tm="100000">
                                              <p:val>
                                                <p:strVal val="#ppt_h"/>
                                              </p:val>
                                            </p:tav>
                                          </p:tavLst>
                                        </p:anim>
                                        <p:animEffect transition="in" filter="fade">
                                          <p:cBhvr>
                                            <p:cTn id="383" dur="700"/>
                                            <p:tgtEl>
                                              <p:spTgt spid="148"/>
                                            </p:tgtEl>
                                          </p:cBhvr>
                                        </p:animEffect>
                                      </p:childTnLst>
                                    </p:cTn>
                                  </p:par>
                                  <p:par>
                                    <p:cTn id="384" presetID="53" presetClass="entr" presetSubtype="16" fill="hold" grpId="0" nodeType="withEffect">
                                      <p:stCondLst>
                                        <p:cond delay="0"/>
                                      </p:stCondLst>
                                      <p:childTnLst>
                                        <p:set>
                                          <p:cBhvr>
                                            <p:cTn id="385" dur="1" fill="hold">
                                              <p:stCondLst>
                                                <p:cond delay="0"/>
                                              </p:stCondLst>
                                            </p:cTn>
                                            <p:tgtEl>
                                              <p:spTgt spid="101"/>
                                            </p:tgtEl>
                                            <p:attrNameLst>
                                              <p:attrName>style.visibility</p:attrName>
                                            </p:attrNameLst>
                                          </p:cBhvr>
                                          <p:to>
                                            <p:strVal val="visible"/>
                                          </p:to>
                                        </p:set>
                                        <p:anim calcmode="lin" valueType="num">
                                          <p:cBhvr>
                                            <p:cTn id="386" dur="700" fill="hold"/>
                                            <p:tgtEl>
                                              <p:spTgt spid="101"/>
                                            </p:tgtEl>
                                            <p:attrNameLst>
                                              <p:attrName>ppt_w</p:attrName>
                                            </p:attrNameLst>
                                          </p:cBhvr>
                                          <p:tavLst>
                                            <p:tav tm="0">
                                              <p:val>
                                                <p:fltVal val="0"/>
                                              </p:val>
                                            </p:tav>
                                            <p:tav tm="100000">
                                              <p:val>
                                                <p:strVal val="#ppt_w"/>
                                              </p:val>
                                            </p:tav>
                                          </p:tavLst>
                                        </p:anim>
                                        <p:anim calcmode="lin" valueType="num">
                                          <p:cBhvr>
                                            <p:cTn id="387" dur="700" fill="hold"/>
                                            <p:tgtEl>
                                              <p:spTgt spid="101"/>
                                            </p:tgtEl>
                                            <p:attrNameLst>
                                              <p:attrName>ppt_h</p:attrName>
                                            </p:attrNameLst>
                                          </p:cBhvr>
                                          <p:tavLst>
                                            <p:tav tm="0">
                                              <p:val>
                                                <p:fltVal val="0"/>
                                              </p:val>
                                            </p:tav>
                                            <p:tav tm="100000">
                                              <p:val>
                                                <p:strVal val="#ppt_h"/>
                                              </p:val>
                                            </p:tav>
                                          </p:tavLst>
                                        </p:anim>
                                        <p:animEffect transition="in" filter="fade">
                                          <p:cBhvr>
                                            <p:cTn id="388" dur="700"/>
                                            <p:tgtEl>
                                              <p:spTgt spid="101"/>
                                            </p:tgtEl>
                                          </p:cBhvr>
                                        </p:animEffect>
                                      </p:childTnLst>
                                    </p:cTn>
                                  </p:par>
                                  <p:par>
                                    <p:cTn id="389" presetID="22" presetClass="entr" presetSubtype="2" fill="hold" grpId="0" nodeType="withEffect">
                                      <p:stCondLst>
                                        <p:cond delay="0"/>
                                      </p:stCondLst>
                                      <p:childTnLst>
                                        <p:set>
                                          <p:cBhvr>
                                            <p:cTn id="390" dur="1" fill="hold">
                                              <p:stCondLst>
                                                <p:cond delay="0"/>
                                              </p:stCondLst>
                                            </p:cTn>
                                            <p:tgtEl>
                                              <p:spTgt spid="127"/>
                                            </p:tgtEl>
                                            <p:attrNameLst>
                                              <p:attrName>style.visibility</p:attrName>
                                            </p:attrNameLst>
                                          </p:cBhvr>
                                          <p:to>
                                            <p:strVal val="visible"/>
                                          </p:to>
                                        </p:set>
                                        <p:animEffect transition="in" filter="wipe(right)">
                                          <p:cBhvr>
                                            <p:cTn id="391" dur="7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77" grpId="0"/>
          <p:bldP spid="177" grpId="1"/>
          <p:bldP spid="189" grpId="0" animBg="1"/>
          <p:bldP spid="200" grpId="0"/>
          <p:bldP spid="200"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rPr>
              <a:t>01</a:t>
            </a:r>
            <a:endParaRPr lang="en-US" altLang="zh-CN" sz="15000" dirty="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endParaRPr>
          </a:p>
        </p:txBody>
      </p:sp>
      <p:sp>
        <p:nvSpPr>
          <p:cNvPr id="173" name="TextBox 54"/>
          <p:cNvSpPr txBox="1"/>
          <p:nvPr/>
        </p:nvSpPr>
        <p:spPr>
          <a:xfrm>
            <a:off x="4728089"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微软雅黑" panose="020B0503020204020204" pitchFamily="34" charset="-122"/>
                <a:ea typeface="微软雅黑" panose="020B0503020204020204" pitchFamily="34" charset="-122"/>
              </a:rPr>
              <a:t>项目背景和市场现状</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111" name="TextBox 54"/>
          <p:cNvSpPr txBox="1"/>
          <p:nvPr/>
        </p:nvSpPr>
        <p:spPr>
          <a:xfrm>
            <a:off x="4765162"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微软雅黑" panose="020B0503020204020204" pitchFamily="34" charset="-122"/>
                <a:ea typeface="微软雅黑" panose="020B0503020204020204" pitchFamily="34" charset="-122"/>
              </a:rPr>
              <a:t>Part one</a:t>
            </a:r>
            <a:endParaRPr lang="zh-CN" altLang="en-US" sz="1200" b="1" dirty="0">
              <a:solidFill>
                <a:srgbClr val="40CDAC"/>
              </a:solidFill>
              <a:latin typeface="微软雅黑" panose="020B0503020204020204" pitchFamily="34" charset="-122"/>
              <a:ea typeface="微软雅黑" panose="020B0503020204020204" pitchFamily="34"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pic>
        <p:nvPicPr>
          <p:cNvPr id="114"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738634" y="3575023"/>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5599857">
            <a:off x="8765785" y="3641477"/>
            <a:ext cx="210340" cy="2392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842954">
            <a:off x="7255452" y="3586927"/>
            <a:ext cx="306263" cy="34833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7" descr="C:\Users\Administrator\Desktop\56d684a0446de.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9263138">
            <a:off x="5759862" y="4316292"/>
            <a:ext cx="207652" cy="236176"/>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65"/>
          <p:cNvSpPr txBox="1">
            <a:spLocks noChangeArrowheads="1"/>
          </p:cNvSpPr>
          <p:nvPr/>
        </p:nvSpPr>
        <p:spPr bwMode="auto">
          <a:xfrm>
            <a:off x="6112159" y="3633015"/>
            <a:ext cx="1050897" cy="3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项目背景</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TextBox 66"/>
          <p:cNvSpPr txBox="1">
            <a:spLocks noChangeArrowheads="1"/>
          </p:cNvSpPr>
          <p:nvPr/>
        </p:nvSpPr>
        <p:spPr bwMode="auto">
          <a:xfrm>
            <a:off x="7658353" y="3640535"/>
            <a:ext cx="1025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行业前景</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9" name="TextBox 69"/>
          <p:cNvSpPr txBox="1">
            <a:spLocks noChangeArrowheads="1"/>
          </p:cNvSpPr>
          <p:nvPr/>
        </p:nvSpPr>
        <p:spPr bwMode="auto">
          <a:xfrm>
            <a:off x="6136321" y="4280954"/>
            <a:ext cx="9525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项目目标</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0" name="TextBox 70"/>
          <p:cNvSpPr txBox="1">
            <a:spLocks noChangeArrowheads="1"/>
          </p:cNvSpPr>
          <p:nvPr/>
        </p:nvSpPr>
        <p:spPr bwMode="auto">
          <a:xfrm>
            <a:off x="7693700" y="4280954"/>
            <a:ext cx="1237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我们的机会</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TextBox 15"/>
          <p:cNvSpPr txBox="1">
            <a:spLocks noChangeArrowheads="1"/>
          </p:cNvSpPr>
          <p:nvPr/>
        </p:nvSpPr>
        <p:spPr bwMode="auto">
          <a:xfrm>
            <a:off x="9057855" y="3640535"/>
            <a:ext cx="1123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市场规模</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37"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303016" y="4217129"/>
            <a:ext cx="327196" cy="37214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7" descr="C:\Users\Administrator\Desktop\56d684a0446de.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ministrator\Desktop\56d684a0446de.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7" descr="C:\Users\Administrator\Desktop\56d684a0446de.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94" name="图片 93"/>
          <p:cNvPicPr>
            <a:picLocks noChangeAspect="1"/>
          </p:cNvPicPr>
          <p:nvPr/>
        </p:nvPicPr>
        <p:blipFill rotWithShape="1">
          <a:blip r:embed="rId17">
            <a:extLst>
              <a:ext uri="{28A0092B-C50C-407E-A947-70E740481C1C}">
                <a14:useLocalDpi xmlns:a14="http://schemas.microsoft.com/office/drawing/2010/main" val="0"/>
              </a:ext>
            </a:extLst>
          </a:blip>
          <a:srcRect t="42112"/>
          <a:stretch>
            <a:fillRect/>
          </a:stretch>
        </p:blipFill>
        <p:spPr>
          <a:xfrm>
            <a:off x="4679134" y="0"/>
            <a:ext cx="4850598" cy="1866222"/>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par>
                                    <p:cTn id="54" presetID="52" presetClass="entr" presetSubtype="0" fill="hold" nodeType="withEffect">
                                      <p:stCondLst>
                                        <p:cond delay="500"/>
                                      </p:stCondLst>
                                      <p:childTnLst>
                                        <p:set>
                                          <p:cBhvr>
                                            <p:cTn id="55" dur="1" fill="hold">
                                              <p:stCondLst>
                                                <p:cond delay="0"/>
                                              </p:stCondLst>
                                            </p:cTn>
                                            <p:tgtEl>
                                              <p:spTgt spid="123"/>
                                            </p:tgtEl>
                                            <p:attrNameLst>
                                              <p:attrName>style.visibility</p:attrName>
                                            </p:attrNameLst>
                                          </p:cBhvr>
                                          <p:to>
                                            <p:strVal val="visible"/>
                                          </p:to>
                                        </p:set>
                                        <p:animScale>
                                          <p:cBhvr>
                                            <p:cTn id="56"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3"/>
                                            </p:tgtEl>
                                            <p:attrNameLst>
                                              <p:attrName>ppt_x</p:attrName>
                                              <p:attrName>ppt_y</p:attrName>
                                            </p:attrNameLst>
                                          </p:cBhvr>
                                        </p:animMotion>
                                        <p:animEffect transition="in" filter="fade">
                                          <p:cBhvr>
                                            <p:cTn id="58" dur="1000"/>
                                            <p:tgtEl>
                                              <p:spTgt spid="123"/>
                                            </p:tgtEl>
                                          </p:cBhvr>
                                        </p:animEffect>
                                      </p:childTnLst>
                                    </p:cTn>
                                  </p:par>
                                  <p:par>
                                    <p:cTn id="59" presetID="52" presetClass="entr" presetSubtype="0" fill="hold" nodeType="withEffect">
                                      <p:stCondLst>
                                        <p:cond delay="500"/>
                                      </p:stCondLst>
                                      <p:childTnLst>
                                        <p:set>
                                          <p:cBhvr>
                                            <p:cTn id="60" dur="1" fill="hold">
                                              <p:stCondLst>
                                                <p:cond delay="0"/>
                                              </p:stCondLst>
                                            </p:cTn>
                                            <p:tgtEl>
                                              <p:spTgt spid="137"/>
                                            </p:tgtEl>
                                            <p:attrNameLst>
                                              <p:attrName>style.visibility</p:attrName>
                                            </p:attrNameLst>
                                          </p:cBhvr>
                                          <p:to>
                                            <p:strVal val="visible"/>
                                          </p:to>
                                        </p:set>
                                        <p:animScale>
                                          <p:cBhvr>
                                            <p:cTn id="61" dur="1000" decel="50000" fill="hold">
                                              <p:stCondLst>
                                                <p:cond delay="0"/>
                                              </p:stCondLst>
                                            </p:cTn>
                                            <p:tgtEl>
                                              <p:spTgt spid="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37"/>
                                            </p:tgtEl>
                                            <p:attrNameLst>
                                              <p:attrName>ppt_x</p:attrName>
                                              <p:attrName>ppt_y</p:attrName>
                                            </p:attrNameLst>
                                          </p:cBhvr>
                                        </p:animMotion>
                                        <p:animEffect transition="in" filter="fade">
                                          <p:cBhvr>
                                            <p:cTn id="63" dur="1000"/>
                                            <p:tgtEl>
                                              <p:spTgt spid="137"/>
                                            </p:tgtEl>
                                          </p:cBhvr>
                                        </p:animEffect>
                                      </p:childTnLst>
                                    </p:cTn>
                                  </p:par>
                                </p:childTnLst>
                              </p:cTn>
                            </p:par>
                            <p:par>
                              <p:cTn id="64" fill="hold">
                                <p:stCondLst>
                                  <p:cond delay="3050"/>
                                </p:stCondLst>
                                <p:childTnLst>
                                  <p:par>
                                    <p:cTn id="65" presetID="2" presetClass="entr" presetSubtype="8" fill="hold" grpId="0" nodeType="afterEffect" p14:presetBounceEnd="66000">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14:bounceEnd="66000">
                                          <p:cBhvr additive="base">
                                            <p:cTn id="67" dur="300" fill="hold"/>
                                            <p:tgtEl>
                                              <p:spTgt spid="127"/>
                                            </p:tgtEl>
                                            <p:attrNameLst>
                                              <p:attrName>ppt_x</p:attrName>
                                            </p:attrNameLst>
                                          </p:cBhvr>
                                          <p:tavLst>
                                            <p:tav tm="0">
                                              <p:val>
                                                <p:strVal val="0-#ppt_w/2"/>
                                              </p:val>
                                            </p:tav>
                                            <p:tav tm="100000">
                                              <p:val>
                                                <p:strVal val="#ppt_x"/>
                                              </p:val>
                                            </p:tav>
                                          </p:tavLst>
                                        </p:anim>
                                        <p:anim calcmode="lin" valueType="num" p14:bounceEnd="66000">
                                          <p:cBhvr additive="base">
                                            <p:cTn id="68" dur="300" fill="hold"/>
                                            <p:tgtEl>
                                              <p:spTgt spid="127"/>
                                            </p:tgtEl>
                                            <p:attrNameLst>
                                              <p:attrName>ppt_y</p:attrName>
                                            </p:attrNameLst>
                                          </p:cBhvr>
                                          <p:tavLst>
                                            <p:tav tm="0">
                                              <p:val>
                                                <p:strVal val="#ppt_y"/>
                                              </p:val>
                                            </p:tav>
                                            <p:tav tm="100000">
                                              <p:val>
                                                <p:strVal val="#ppt_y"/>
                                              </p:val>
                                            </p:tav>
                                          </p:tavLst>
                                        </p:anim>
                                      </p:childTnLst>
                                    </p:cTn>
                                  </p:par>
                                </p:childTnLst>
                              </p:cTn>
                            </p:par>
                            <p:par>
                              <p:cTn id="69" fill="hold">
                                <p:stCondLst>
                                  <p:cond delay="3550"/>
                                </p:stCondLst>
                                <p:childTnLst>
                                  <p:par>
                                    <p:cTn id="70" presetID="2" presetClass="entr" presetSubtype="8" fill="hold" grpId="0" nodeType="afterEffect" p14:presetBounceEnd="66000">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14:bounceEnd="66000">
                                          <p:cBhvr additive="base">
                                            <p:cTn id="72" dur="300" fill="hold"/>
                                            <p:tgtEl>
                                              <p:spTgt spid="128"/>
                                            </p:tgtEl>
                                            <p:attrNameLst>
                                              <p:attrName>ppt_x</p:attrName>
                                            </p:attrNameLst>
                                          </p:cBhvr>
                                          <p:tavLst>
                                            <p:tav tm="0">
                                              <p:val>
                                                <p:strVal val="0-#ppt_w/2"/>
                                              </p:val>
                                            </p:tav>
                                            <p:tav tm="100000">
                                              <p:val>
                                                <p:strVal val="#ppt_x"/>
                                              </p:val>
                                            </p:tav>
                                          </p:tavLst>
                                        </p:anim>
                                        <p:anim calcmode="lin" valueType="num" p14:bounceEnd="66000">
                                          <p:cBhvr additive="base">
                                            <p:cTn id="73" dur="300" fill="hold"/>
                                            <p:tgtEl>
                                              <p:spTgt spid="128"/>
                                            </p:tgtEl>
                                            <p:attrNameLst>
                                              <p:attrName>ppt_y</p:attrName>
                                            </p:attrNameLst>
                                          </p:cBhvr>
                                          <p:tavLst>
                                            <p:tav tm="0">
                                              <p:val>
                                                <p:strVal val="#ppt_y"/>
                                              </p:val>
                                            </p:tav>
                                            <p:tav tm="100000">
                                              <p:val>
                                                <p:strVal val="#ppt_y"/>
                                              </p:val>
                                            </p:tav>
                                          </p:tavLst>
                                        </p:anim>
                                      </p:childTnLst>
                                    </p:cTn>
                                  </p:par>
                                </p:childTnLst>
                              </p:cTn>
                            </p:par>
                            <p:par>
                              <p:cTn id="74" fill="hold">
                                <p:stCondLst>
                                  <p:cond delay="4050"/>
                                </p:stCondLst>
                                <p:childTnLst>
                                  <p:par>
                                    <p:cTn id="75" presetID="2" presetClass="entr" presetSubtype="8" fill="hold" grpId="0" nodeType="afterEffect" p14:presetBounceEnd="66000">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14:bounceEnd="66000">
                                          <p:cBhvr additive="base">
                                            <p:cTn id="77" dur="300" fill="hold"/>
                                            <p:tgtEl>
                                              <p:spTgt spid="135"/>
                                            </p:tgtEl>
                                            <p:attrNameLst>
                                              <p:attrName>ppt_x</p:attrName>
                                            </p:attrNameLst>
                                          </p:cBhvr>
                                          <p:tavLst>
                                            <p:tav tm="0">
                                              <p:val>
                                                <p:strVal val="0-#ppt_w/2"/>
                                              </p:val>
                                            </p:tav>
                                            <p:tav tm="100000">
                                              <p:val>
                                                <p:strVal val="#ppt_x"/>
                                              </p:val>
                                            </p:tav>
                                          </p:tavLst>
                                        </p:anim>
                                        <p:anim calcmode="lin" valueType="num" p14:bounceEnd="66000">
                                          <p:cBhvr additive="base">
                                            <p:cTn id="78" dur="300" fill="hold"/>
                                            <p:tgtEl>
                                              <p:spTgt spid="135"/>
                                            </p:tgtEl>
                                            <p:attrNameLst>
                                              <p:attrName>ppt_y</p:attrName>
                                            </p:attrNameLst>
                                          </p:cBhvr>
                                          <p:tavLst>
                                            <p:tav tm="0">
                                              <p:val>
                                                <p:strVal val="#ppt_y"/>
                                              </p:val>
                                            </p:tav>
                                            <p:tav tm="100000">
                                              <p:val>
                                                <p:strVal val="#ppt_y"/>
                                              </p:val>
                                            </p:tav>
                                          </p:tavLst>
                                        </p:anim>
                                      </p:childTnLst>
                                    </p:cTn>
                                  </p:par>
                                </p:childTnLst>
                              </p:cTn>
                            </p:par>
                            <p:par>
                              <p:cTn id="79" fill="hold">
                                <p:stCondLst>
                                  <p:cond delay="4550"/>
                                </p:stCondLst>
                                <p:childTnLst>
                                  <p:par>
                                    <p:cTn id="80" presetID="2" presetClass="entr" presetSubtype="8" fill="hold" grpId="0" nodeType="afterEffect" p14:presetBounceEnd="66000">
                                      <p:stCondLst>
                                        <p:cond delay="0"/>
                                      </p:stCondLst>
                                      <p:childTnLst>
                                        <p:set>
                                          <p:cBhvr>
                                            <p:cTn id="81" dur="1" fill="hold">
                                              <p:stCondLst>
                                                <p:cond delay="0"/>
                                              </p:stCondLst>
                                            </p:cTn>
                                            <p:tgtEl>
                                              <p:spTgt spid="129"/>
                                            </p:tgtEl>
                                            <p:attrNameLst>
                                              <p:attrName>style.visibility</p:attrName>
                                            </p:attrNameLst>
                                          </p:cBhvr>
                                          <p:to>
                                            <p:strVal val="visible"/>
                                          </p:to>
                                        </p:set>
                                        <p:anim calcmode="lin" valueType="num" p14:bounceEnd="66000">
                                          <p:cBhvr additive="base">
                                            <p:cTn id="82" dur="300" fill="hold"/>
                                            <p:tgtEl>
                                              <p:spTgt spid="129"/>
                                            </p:tgtEl>
                                            <p:attrNameLst>
                                              <p:attrName>ppt_x</p:attrName>
                                            </p:attrNameLst>
                                          </p:cBhvr>
                                          <p:tavLst>
                                            <p:tav tm="0">
                                              <p:val>
                                                <p:strVal val="0-#ppt_w/2"/>
                                              </p:val>
                                            </p:tav>
                                            <p:tav tm="100000">
                                              <p:val>
                                                <p:strVal val="#ppt_x"/>
                                              </p:val>
                                            </p:tav>
                                          </p:tavLst>
                                        </p:anim>
                                        <p:anim calcmode="lin" valueType="num" p14:bounceEnd="66000">
                                          <p:cBhvr additive="base">
                                            <p:cTn id="83" dur="300" fill="hold"/>
                                            <p:tgtEl>
                                              <p:spTgt spid="129"/>
                                            </p:tgtEl>
                                            <p:attrNameLst>
                                              <p:attrName>ppt_y</p:attrName>
                                            </p:attrNameLst>
                                          </p:cBhvr>
                                          <p:tavLst>
                                            <p:tav tm="0">
                                              <p:val>
                                                <p:strVal val="#ppt_y"/>
                                              </p:val>
                                            </p:tav>
                                            <p:tav tm="100000">
                                              <p:val>
                                                <p:strVal val="#ppt_y"/>
                                              </p:val>
                                            </p:tav>
                                          </p:tavLst>
                                        </p:anim>
                                      </p:childTnLst>
                                    </p:cTn>
                                  </p:par>
                                </p:childTnLst>
                              </p:cTn>
                            </p:par>
                            <p:par>
                              <p:cTn id="84" fill="hold">
                                <p:stCondLst>
                                  <p:cond delay="5050"/>
                                </p:stCondLst>
                                <p:childTnLst>
                                  <p:par>
                                    <p:cTn id="85" presetID="2" presetClass="entr" presetSubtype="8" fill="hold" grpId="0" nodeType="afterEffect" p14:presetBounceEnd="66000">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14:bounceEnd="66000">
                                          <p:cBhvr additive="base">
                                            <p:cTn id="87" dur="300" fill="hold"/>
                                            <p:tgtEl>
                                              <p:spTgt spid="130"/>
                                            </p:tgtEl>
                                            <p:attrNameLst>
                                              <p:attrName>ppt_x</p:attrName>
                                            </p:attrNameLst>
                                          </p:cBhvr>
                                          <p:tavLst>
                                            <p:tav tm="0">
                                              <p:val>
                                                <p:strVal val="0-#ppt_w/2"/>
                                              </p:val>
                                            </p:tav>
                                            <p:tav tm="100000">
                                              <p:val>
                                                <p:strVal val="#ppt_x"/>
                                              </p:val>
                                            </p:tav>
                                          </p:tavLst>
                                        </p:anim>
                                        <p:anim calcmode="lin" valueType="num" p14:bounceEnd="66000">
                                          <p:cBhvr additive="base">
                                            <p:cTn id="88" dur="300" fill="hold"/>
                                            <p:tgtEl>
                                              <p:spTgt spid="130"/>
                                            </p:tgtEl>
                                            <p:attrNameLst>
                                              <p:attrName>ppt_y</p:attrName>
                                            </p:attrNameLst>
                                          </p:cBhvr>
                                          <p:tavLst>
                                            <p:tav tm="0">
                                              <p:val>
                                                <p:strVal val="#ppt_y"/>
                                              </p:val>
                                            </p:tav>
                                            <p:tav tm="100000">
                                              <p:val>
                                                <p:strVal val="#ppt_y"/>
                                              </p:val>
                                            </p:tav>
                                          </p:tavLst>
                                        </p:anim>
                                      </p:childTnLst>
                                    </p:cTn>
                                  </p:par>
                                  <p:par>
                                    <p:cTn id="89" presetID="52" presetClass="entr" presetSubtype="0" fill="hold" nodeType="withEffect">
                                      <p:stCondLst>
                                        <p:cond delay="0"/>
                                      </p:stCondLst>
                                      <p:childTnLst>
                                        <p:set>
                                          <p:cBhvr>
                                            <p:cTn id="90" dur="1" fill="hold">
                                              <p:stCondLst>
                                                <p:cond delay="0"/>
                                              </p:stCondLst>
                                            </p:cTn>
                                            <p:tgtEl>
                                              <p:spTgt spid="139"/>
                                            </p:tgtEl>
                                            <p:attrNameLst>
                                              <p:attrName>style.visibility</p:attrName>
                                            </p:attrNameLst>
                                          </p:cBhvr>
                                          <p:to>
                                            <p:strVal val="visible"/>
                                          </p:to>
                                        </p:set>
                                        <p:animScale>
                                          <p:cBhvr>
                                            <p:cTn id="9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9"/>
                                            </p:tgtEl>
                                            <p:attrNameLst>
                                              <p:attrName>ppt_x</p:attrName>
                                              <p:attrName>ppt_y</p:attrName>
                                            </p:attrNameLst>
                                          </p:cBhvr>
                                        </p:animMotion>
                                        <p:animEffect transition="in" filter="fade">
                                          <p:cBhvr>
                                            <p:cTn id="93" dur="1000"/>
                                            <p:tgtEl>
                                              <p:spTgt spid="139"/>
                                            </p:tgtEl>
                                          </p:cBhvr>
                                        </p:animEffect>
                                      </p:childTnLst>
                                    </p:cTn>
                                  </p:par>
                                  <p:par>
                                    <p:cTn id="94" presetID="52" presetClass="entr" presetSubtype="0" fill="hold" nodeType="withEffect">
                                      <p:stCondLst>
                                        <p:cond delay="300"/>
                                      </p:stCondLst>
                                      <p:childTnLst>
                                        <p:set>
                                          <p:cBhvr>
                                            <p:cTn id="95" dur="1" fill="hold">
                                              <p:stCondLst>
                                                <p:cond delay="0"/>
                                              </p:stCondLst>
                                            </p:cTn>
                                            <p:tgtEl>
                                              <p:spTgt spid="140"/>
                                            </p:tgtEl>
                                            <p:attrNameLst>
                                              <p:attrName>style.visibility</p:attrName>
                                            </p:attrNameLst>
                                          </p:cBhvr>
                                          <p:to>
                                            <p:strVal val="visible"/>
                                          </p:to>
                                        </p:set>
                                        <p:animScale>
                                          <p:cBhvr>
                                            <p:cTn id="9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140"/>
                                            </p:tgtEl>
                                            <p:attrNameLst>
                                              <p:attrName>ppt_x</p:attrName>
                                              <p:attrName>ppt_y</p:attrName>
                                            </p:attrNameLst>
                                          </p:cBhvr>
                                        </p:animMotion>
                                        <p:animEffect transition="in" filter="fade">
                                          <p:cBhvr>
                                            <p:cTn id="98" dur="1000"/>
                                            <p:tgtEl>
                                              <p:spTgt spid="140"/>
                                            </p:tgtEl>
                                          </p:cBhvr>
                                        </p:animEffect>
                                      </p:childTnLst>
                                    </p:cTn>
                                  </p:par>
                                  <p:par>
                                    <p:cTn id="99" presetID="52" presetClass="entr" presetSubtype="0" fill="hold" nodeType="withEffect">
                                      <p:stCondLst>
                                        <p:cond delay="500"/>
                                      </p:stCondLst>
                                      <p:childTnLst>
                                        <p:set>
                                          <p:cBhvr>
                                            <p:cTn id="100" dur="1" fill="hold">
                                              <p:stCondLst>
                                                <p:cond delay="0"/>
                                              </p:stCondLst>
                                            </p:cTn>
                                            <p:tgtEl>
                                              <p:spTgt spid="141"/>
                                            </p:tgtEl>
                                            <p:attrNameLst>
                                              <p:attrName>style.visibility</p:attrName>
                                            </p:attrNameLst>
                                          </p:cBhvr>
                                          <p:to>
                                            <p:strVal val="visible"/>
                                          </p:to>
                                        </p:set>
                                        <p:animScale>
                                          <p:cBhvr>
                                            <p:cTn id="10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141"/>
                                            </p:tgtEl>
                                            <p:attrNameLst>
                                              <p:attrName>ppt_x</p:attrName>
                                              <p:attrName>ppt_y</p:attrName>
                                            </p:attrNameLst>
                                          </p:cBhvr>
                                        </p:animMotion>
                                        <p:animEffect transition="in" filter="fade">
                                          <p:cBhvr>
                                            <p:cTn id="10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29" grpId="0"/>
          <p:bldP spid="130" grpId="0"/>
          <p:bldP spid="1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14"/>
                                            </p:tgtEl>
                                            <p:attrNameLst>
                                              <p:attrName>style.visibility</p:attrName>
                                            </p:attrNameLst>
                                          </p:cBhvr>
                                          <p:to>
                                            <p:strVal val="visible"/>
                                          </p:to>
                                        </p:set>
                                        <p:animScale>
                                          <p:cBhvr>
                                            <p:cTn id="41"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4"/>
                                            </p:tgtEl>
                                            <p:attrNameLst>
                                              <p:attrName>ppt_x</p:attrName>
                                              <p:attrName>ppt_y</p:attrName>
                                            </p:attrNameLst>
                                          </p:cBhvr>
                                        </p:animMotion>
                                        <p:animEffect transition="in" filter="fade">
                                          <p:cBhvr>
                                            <p:cTn id="43" dur="1000"/>
                                            <p:tgtEl>
                                              <p:spTgt spid="114"/>
                                            </p:tgtEl>
                                          </p:cBhvr>
                                        </p:animEffect>
                                      </p:childTnLst>
                                    </p:cTn>
                                  </p:par>
                                  <p:par>
                                    <p:cTn id="44" presetID="52" presetClass="entr" presetSubtype="0" fill="hold" nodeType="withEffect">
                                      <p:stCondLst>
                                        <p:cond delay="500"/>
                                      </p:stCondLst>
                                      <p:childTnLst>
                                        <p:set>
                                          <p:cBhvr>
                                            <p:cTn id="45" dur="1" fill="hold">
                                              <p:stCondLst>
                                                <p:cond delay="0"/>
                                              </p:stCondLst>
                                            </p:cTn>
                                            <p:tgtEl>
                                              <p:spTgt spid="117"/>
                                            </p:tgtEl>
                                            <p:attrNameLst>
                                              <p:attrName>style.visibility</p:attrName>
                                            </p:attrNameLst>
                                          </p:cBhvr>
                                          <p:to>
                                            <p:strVal val="visible"/>
                                          </p:to>
                                        </p:set>
                                        <p:animScale>
                                          <p:cBhvr>
                                            <p:cTn id="46"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7"/>
                                            </p:tgtEl>
                                            <p:attrNameLst>
                                              <p:attrName>ppt_x</p:attrName>
                                              <p:attrName>ppt_y</p:attrName>
                                            </p:attrNameLst>
                                          </p:cBhvr>
                                        </p:animMotion>
                                        <p:animEffect transition="in" filter="fade">
                                          <p:cBhvr>
                                            <p:cTn id="48" dur="1000"/>
                                            <p:tgtEl>
                                              <p:spTgt spid="117"/>
                                            </p:tgtEl>
                                          </p:cBhvr>
                                        </p:animEffect>
                                      </p:childTnLst>
                                    </p:cTn>
                                  </p:par>
                                  <p:par>
                                    <p:cTn id="49" presetID="52" presetClass="entr" presetSubtype="0" fill="hold" nodeType="withEffect">
                                      <p:stCondLst>
                                        <p:cond delay="500"/>
                                      </p:stCondLst>
                                      <p:childTnLst>
                                        <p:set>
                                          <p:cBhvr>
                                            <p:cTn id="50" dur="1" fill="hold">
                                              <p:stCondLst>
                                                <p:cond delay="0"/>
                                              </p:stCondLst>
                                            </p:cTn>
                                            <p:tgtEl>
                                              <p:spTgt spid="120"/>
                                            </p:tgtEl>
                                            <p:attrNameLst>
                                              <p:attrName>style.visibility</p:attrName>
                                            </p:attrNameLst>
                                          </p:cBhvr>
                                          <p:to>
                                            <p:strVal val="visible"/>
                                          </p:to>
                                        </p:set>
                                        <p:animScale>
                                          <p:cBhvr>
                                            <p:cTn id="51"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0"/>
                                            </p:tgtEl>
                                            <p:attrNameLst>
                                              <p:attrName>ppt_x</p:attrName>
                                              <p:attrName>ppt_y</p:attrName>
                                            </p:attrNameLst>
                                          </p:cBhvr>
                                        </p:animMotion>
                                        <p:animEffect transition="in" filter="fade">
                                          <p:cBhvr>
                                            <p:cTn id="53" dur="1000"/>
                                            <p:tgtEl>
                                              <p:spTgt spid="120"/>
                                            </p:tgtEl>
                                          </p:cBhvr>
                                        </p:animEffect>
                                      </p:childTnLst>
                                    </p:cTn>
                                  </p:par>
                                  <p:par>
                                    <p:cTn id="54" presetID="52" presetClass="entr" presetSubtype="0" fill="hold" nodeType="withEffect">
                                      <p:stCondLst>
                                        <p:cond delay="500"/>
                                      </p:stCondLst>
                                      <p:childTnLst>
                                        <p:set>
                                          <p:cBhvr>
                                            <p:cTn id="55" dur="1" fill="hold">
                                              <p:stCondLst>
                                                <p:cond delay="0"/>
                                              </p:stCondLst>
                                            </p:cTn>
                                            <p:tgtEl>
                                              <p:spTgt spid="123"/>
                                            </p:tgtEl>
                                            <p:attrNameLst>
                                              <p:attrName>style.visibility</p:attrName>
                                            </p:attrNameLst>
                                          </p:cBhvr>
                                          <p:to>
                                            <p:strVal val="visible"/>
                                          </p:to>
                                        </p:set>
                                        <p:animScale>
                                          <p:cBhvr>
                                            <p:cTn id="56"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3"/>
                                            </p:tgtEl>
                                            <p:attrNameLst>
                                              <p:attrName>ppt_x</p:attrName>
                                              <p:attrName>ppt_y</p:attrName>
                                            </p:attrNameLst>
                                          </p:cBhvr>
                                        </p:animMotion>
                                        <p:animEffect transition="in" filter="fade">
                                          <p:cBhvr>
                                            <p:cTn id="58" dur="1000"/>
                                            <p:tgtEl>
                                              <p:spTgt spid="123"/>
                                            </p:tgtEl>
                                          </p:cBhvr>
                                        </p:animEffect>
                                      </p:childTnLst>
                                    </p:cTn>
                                  </p:par>
                                  <p:par>
                                    <p:cTn id="59" presetID="52" presetClass="entr" presetSubtype="0" fill="hold" nodeType="withEffect">
                                      <p:stCondLst>
                                        <p:cond delay="500"/>
                                      </p:stCondLst>
                                      <p:childTnLst>
                                        <p:set>
                                          <p:cBhvr>
                                            <p:cTn id="60" dur="1" fill="hold">
                                              <p:stCondLst>
                                                <p:cond delay="0"/>
                                              </p:stCondLst>
                                            </p:cTn>
                                            <p:tgtEl>
                                              <p:spTgt spid="137"/>
                                            </p:tgtEl>
                                            <p:attrNameLst>
                                              <p:attrName>style.visibility</p:attrName>
                                            </p:attrNameLst>
                                          </p:cBhvr>
                                          <p:to>
                                            <p:strVal val="visible"/>
                                          </p:to>
                                        </p:set>
                                        <p:animScale>
                                          <p:cBhvr>
                                            <p:cTn id="61" dur="1000" decel="50000" fill="hold">
                                              <p:stCondLst>
                                                <p:cond delay="0"/>
                                              </p:stCondLst>
                                            </p:cTn>
                                            <p:tgtEl>
                                              <p:spTgt spid="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37"/>
                                            </p:tgtEl>
                                            <p:attrNameLst>
                                              <p:attrName>ppt_x</p:attrName>
                                              <p:attrName>ppt_y</p:attrName>
                                            </p:attrNameLst>
                                          </p:cBhvr>
                                        </p:animMotion>
                                        <p:animEffect transition="in" filter="fade">
                                          <p:cBhvr>
                                            <p:cTn id="63" dur="1000"/>
                                            <p:tgtEl>
                                              <p:spTgt spid="137"/>
                                            </p:tgtEl>
                                          </p:cBhvr>
                                        </p:animEffect>
                                      </p:childTnLst>
                                    </p:cTn>
                                  </p:par>
                                </p:childTnLst>
                              </p:cTn>
                            </p:par>
                            <p:par>
                              <p:cTn id="64" fill="hold">
                                <p:stCondLst>
                                  <p:cond delay="3050"/>
                                </p:stCondLst>
                                <p:childTnLst>
                                  <p:par>
                                    <p:cTn id="65" presetID="2" presetClass="entr" presetSubtype="8" fill="hold" grpId="0" nodeType="after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additive="base">
                                            <p:cTn id="67" dur="300" fill="hold"/>
                                            <p:tgtEl>
                                              <p:spTgt spid="127"/>
                                            </p:tgtEl>
                                            <p:attrNameLst>
                                              <p:attrName>ppt_x</p:attrName>
                                            </p:attrNameLst>
                                          </p:cBhvr>
                                          <p:tavLst>
                                            <p:tav tm="0">
                                              <p:val>
                                                <p:strVal val="0-#ppt_w/2"/>
                                              </p:val>
                                            </p:tav>
                                            <p:tav tm="100000">
                                              <p:val>
                                                <p:strVal val="#ppt_x"/>
                                              </p:val>
                                            </p:tav>
                                          </p:tavLst>
                                        </p:anim>
                                        <p:anim calcmode="lin" valueType="num">
                                          <p:cBhvr additive="base">
                                            <p:cTn id="68" dur="300" fill="hold"/>
                                            <p:tgtEl>
                                              <p:spTgt spid="127"/>
                                            </p:tgtEl>
                                            <p:attrNameLst>
                                              <p:attrName>ppt_y</p:attrName>
                                            </p:attrNameLst>
                                          </p:cBhvr>
                                          <p:tavLst>
                                            <p:tav tm="0">
                                              <p:val>
                                                <p:strVal val="#ppt_y"/>
                                              </p:val>
                                            </p:tav>
                                            <p:tav tm="100000">
                                              <p:val>
                                                <p:strVal val="#ppt_y"/>
                                              </p:val>
                                            </p:tav>
                                          </p:tavLst>
                                        </p:anim>
                                      </p:childTnLst>
                                    </p:cTn>
                                  </p:par>
                                </p:childTnLst>
                              </p:cTn>
                            </p:par>
                            <p:par>
                              <p:cTn id="69" fill="hold">
                                <p:stCondLst>
                                  <p:cond delay="3550"/>
                                </p:stCondLst>
                                <p:childTnLst>
                                  <p:par>
                                    <p:cTn id="70" presetID="2" presetClass="entr" presetSubtype="8"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cBhvr additive="base">
                                            <p:cTn id="72" dur="300" fill="hold"/>
                                            <p:tgtEl>
                                              <p:spTgt spid="128"/>
                                            </p:tgtEl>
                                            <p:attrNameLst>
                                              <p:attrName>ppt_x</p:attrName>
                                            </p:attrNameLst>
                                          </p:cBhvr>
                                          <p:tavLst>
                                            <p:tav tm="0">
                                              <p:val>
                                                <p:strVal val="0-#ppt_w/2"/>
                                              </p:val>
                                            </p:tav>
                                            <p:tav tm="100000">
                                              <p:val>
                                                <p:strVal val="#ppt_x"/>
                                              </p:val>
                                            </p:tav>
                                          </p:tavLst>
                                        </p:anim>
                                        <p:anim calcmode="lin" valueType="num">
                                          <p:cBhvr additive="base">
                                            <p:cTn id="73" dur="300" fill="hold"/>
                                            <p:tgtEl>
                                              <p:spTgt spid="128"/>
                                            </p:tgtEl>
                                            <p:attrNameLst>
                                              <p:attrName>ppt_y</p:attrName>
                                            </p:attrNameLst>
                                          </p:cBhvr>
                                          <p:tavLst>
                                            <p:tav tm="0">
                                              <p:val>
                                                <p:strVal val="#ppt_y"/>
                                              </p:val>
                                            </p:tav>
                                            <p:tav tm="100000">
                                              <p:val>
                                                <p:strVal val="#ppt_y"/>
                                              </p:val>
                                            </p:tav>
                                          </p:tavLst>
                                        </p:anim>
                                      </p:childTnLst>
                                    </p:cTn>
                                  </p:par>
                                </p:childTnLst>
                              </p:cTn>
                            </p:par>
                            <p:par>
                              <p:cTn id="74" fill="hold">
                                <p:stCondLst>
                                  <p:cond delay="4050"/>
                                </p:stCondLst>
                                <p:childTnLst>
                                  <p:par>
                                    <p:cTn id="75" presetID="2" presetClass="entr" presetSubtype="8" fill="hold" grpId="0"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additive="base">
                                            <p:cTn id="77" dur="300" fill="hold"/>
                                            <p:tgtEl>
                                              <p:spTgt spid="135"/>
                                            </p:tgtEl>
                                            <p:attrNameLst>
                                              <p:attrName>ppt_x</p:attrName>
                                            </p:attrNameLst>
                                          </p:cBhvr>
                                          <p:tavLst>
                                            <p:tav tm="0">
                                              <p:val>
                                                <p:strVal val="0-#ppt_w/2"/>
                                              </p:val>
                                            </p:tav>
                                            <p:tav tm="100000">
                                              <p:val>
                                                <p:strVal val="#ppt_x"/>
                                              </p:val>
                                            </p:tav>
                                          </p:tavLst>
                                        </p:anim>
                                        <p:anim calcmode="lin" valueType="num">
                                          <p:cBhvr additive="base">
                                            <p:cTn id="78" dur="300" fill="hold"/>
                                            <p:tgtEl>
                                              <p:spTgt spid="135"/>
                                            </p:tgtEl>
                                            <p:attrNameLst>
                                              <p:attrName>ppt_y</p:attrName>
                                            </p:attrNameLst>
                                          </p:cBhvr>
                                          <p:tavLst>
                                            <p:tav tm="0">
                                              <p:val>
                                                <p:strVal val="#ppt_y"/>
                                              </p:val>
                                            </p:tav>
                                            <p:tav tm="100000">
                                              <p:val>
                                                <p:strVal val="#ppt_y"/>
                                              </p:val>
                                            </p:tav>
                                          </p:tavLst>
                                        </p:anim>
                                      </p:childTnLst>
                                    </p:cTn>
                                  </p:par>
                                </p:childTnLst>
                              </p:cTn>
                            </p:par>
                            <p:par>
                              <p:cTn id="79" fill="hold">
                                <p:stCondLst>
                                  <p:cond delay="4550"/>
                                </p:stCondLst>
                                <p:childTnLst>
                                  <p:par>
                                    <p:cTn id="80" presetID="2" presetClass="entr" presetSubtype="8" fill="hold" grpId="0" nodeType="afterEffect">
                                      <p:stCondLst>
                                        <p:cond delay="0"/>
                                      </p:stCondLst>
                                      <p:childTnLst>
                                        <p:set>
                                          <p:cBhvr>
                                            <p:cTn id="81" dur="1" fill="hold">
                                              <p:stCondLst>
                                                <p:cond delay="0"/>
                                              </p:stCondLst>
                                            </p:cTn>
                                            <p:tgtEl>
                                              <p:spTgt spid="129"/>
                                            </p:tgtEl>
                                            <p:attrNameLst>
                                              <p:attrName>style.visibility</p:attrName>
                                            </p:attrNameLst>
                                          </p:cBhvr>
                                          <p:to>
                                            <p:strVal val="visible"/>
                                          </p:to>
                                        </p:set>
                                        <p:anim calcmode="lin" valueType="num">
                                          <p:cBhvr additive="base">
                                            <p:cTn id="82" dur="300" fill="hold"/>
                                            <p:tgtEl>
                                              <p:spTgt spid="129"/>
                                            </p:tgtEl>
                                            <p:attrNameLst>
                                              <p:attrName>ppt_x</p:attrName>
                                            </p:attrNameLst>
                                          </p:cBhvr>
                                          <p:tavLst>
                                            <p:tav tm="0">
                                              <p:val>
                                                <p:strVal val="0-#ppt_w/2"/>
                                              </p:val>
                                            </p:tav>
                                            <p:tav tm="100000">
                                              <p:val>
                                                <p:strVal val="#ppt_x"/>
                                              </p:val>
                                            </p:tav>
                                          </p:tavLst>
                                        </p:anim>
                                        <p:anim calcmode="lin" valueType="num">
                                          <p:cBhvr additive="base">
                                            <p:cTn id="83" dur="300" fill="hold"/>
                                            <p:tgtEl>
                                              <p:spTgt spid="129"/>
                                            </p:tgtEl>
                                            <p:attrNameLst>
                                              <p:attrName>ppt_y</p:attrName>
                                            </p:attrNameLst>
                                          </p:cBhvr>
                                          <p:tavLst>
                                            <p:tav tm="0">
                                              <p:val>
                                                <p:strVal val="#ppt_y"/>
                                              </p:val>
                                            </p:tav>
                                            <p:tav tm="100000">
                                              <p:val>
                                                <p:strVal val="#ppt_y"/>
                                              </p:val>
                                            </p:tav>
                                          </p:tavLst>
                                        </p:anim>
                                      </p:childTnLst>
                                    </p:cTn>
                                  </p:par>
                                </p:childTnLst>
                              </p:cTn>
                            </p:par>
                            <p:par>
                              <p:cTn id="84" fill="hold">
                                <p:stCondLst>
                                  <p:cond delay="5050"/>
                                </p:stCondLst>
                                <p:childTnLst>
                                  <p:par>
                                    <p:cTn id="85" presetID="2" presetClass="entr" presetSubtype="8"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cBhvr additive="base">
                                            <p:cTn id="87" dur="300" fill="hold"/>
                                            <p:tgtEl>
                                              <p:spTgt spid="130"/>
                                            </p:tgtEl>
                                            <p:attrNameLst>
                                              <p:attrName>ppt_x</p:attrName>
                                            </p:attrNameLst>
                                          </p:cBhvr>
                                          <p:tavLst>
                                            <p:tav tm="0">
                                              <p:val>
                                                <p:strVal val="0-#ppt_w/2"/>
                                              </p:val>
                                            </p:tav>
                                            <p:tav tm="100000">
                                              <p:val>
                                                <p:strVal val="#ppt_x"/>
                                              </p:val>
                                            </p:tav>
                                          </p:tavLst>
                                        </p:anim>
                                        <p:anim calcmode="lin" valueType="num">
                                          <p:cBhvr additive="base">
                                            <p:cTn id="88" dur="300" fill="hold"/>
                                            <p:tgtEl>
                                              <p:spTgt spid="130"/>
                                            </p:tgtEl>
                                            <p:attrNameLst>
                                              <p:attrName>ppt_y</p:attrName>
                                            </p:attrNameLst>
                                          </p:cBhvr>
                                          <p:tavLst>
                                            <p:tav tm="0">
                                              <p:val>
                                                <p:strVal val="#ppt_y"/>
                                              </p:val>
                                            </p:tav>
                                            <p:tav tm="100000">
                                              <p:val>
                                                <p:strVal val="#ppt_y"/>
                                              </p:val>
                                            </p:tav>
                                          </p:tavLst>
                                        </p:anim>
                                      </p:childTnLst>
                                    </p:cTn>
                                  </p:par>
                                  <p:par>
                                    <p:cTn id="89" presetID="52" presetClass="entr" presetSubtype="0" fill="hold" nodeType="withEffect">
                                      <p:stCondLst>
                                        <p:cond delay="0"/>
                                      </p:stCondLst>
                                      <p:childTnLst>
                                        <p:set>
                                          <p:cBhvr>
                                            <p:cTn id="90" dur="1" fill="hold">
                                              <p:stCondLst>
                                                <p:cond delay="0"/>
                                              </p:stCondLst>
                                            </p:cTn>
                                            <p:tgtEl>
                                              <p:spTgt spid="139"/>
                                            </p:tgtEl>
                                            <p:attrNameLst>
                                              <p:attrName>style.visibility</p:attrName>
                                            </p:attrNameLst>
                                          </p:cBhvr>
                                          <p:to>
                                            <p:strVal val="visible"/>
                                          </p:to>
                                        </p:set>
                                        <p:animScale>
                                          <p:cBhvr>
                                            <p:cTn id="91"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9"/>
                                            </p:tgtEl>
                                            <p:attrNameLst>
                                              <p:attrName>ppt_x</p:attrName>
                                              <p:attrName>ppt_y</p:attrName>
                                            </p:attrNameLst>
                                          </p:cBhvr>
                                        </p:animMotion>
                                        <p:animEffect transition="in" filter="fade">
                                          <p:cBhvr>
                                            <p:cTn id="93" dur="1000"/>
                                            <p:tgtEl>
                                              <p:spTgt spid="139"/>
                                            </p:tgtEl>
                                          </p:cBhvr>
                                        </p:animEffect>
                                      </p:childTnLst>
                                    </p:cTn>
                                  </p:par>
                                  <p:par>
                                    <p:cTn id="94" presetID="52" presetClass="entr" presetSubtype="0" fill="hold" nodeType="withEffect">
                                      <p:stCondLst>
                                        <p:cond delay="300"/>
                                      </p:stCondLst>
                                      <p:childTnLst>
                                        <p:set>
                                          <p:cBhvr>
                                            <p:cTn id="95" dur="1" fill="hold">
                                              <p:stCondLst>
                                                <p:cond delay="0"/>
                                              </p:stCondLst>
                                            </p:cTn>
                                            <p:tgtEl>
                                              <p:spTgt spid="140"/>
                                            </p:tgtEl>
                                            <p:attrNameLst>
                                              <p:attrName>style.visibility</p:attrName>
                                            </p:attrNameLst>
                                          </p:cBhvr>
                                          <p:to>
                                            <p:strVal val="visible"/>
                                          </p:to>
                                        </p:set>
                                        <p:animScale>
                                          <p:cBhvr>
                                            <p:cTn id="96"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140"/>
                                            </p:tgtEl>
                                            <p:attrNameLst>
                                              <p:attrName>ppt_x</p:attrName>
                                              <p:attrName>ppt_y</p:attrName>
                                            </p:attrNameLst>
                                          </p:cBhvr>
                                        </p:animMotion>
                                        <p:animEffect transition="in" filter="fade">
                                          <p:cBhvr>
                                            <p:cTn id="98" dur="1000"/>
                                            <p:tgtEl>
                                              <p:spTgt spid="140"/>
                                            </p:tgtEl>
                                          </p:cBhvr>
                                        </p:animEffect>
                                      </p:childTnLst>
                                    </p:cTn>
                                  </p:par>
                                  <p:par>
                                    <p:cTn id="99" presetID="52" presetClass="entr" presetSubtype="0" fill="hold" nodeType="withEffect">
                                      <p:stCondLst>
                                        <p:cond delay="500"/>
                                      </p:stCondLst>
                                      <p:childTnLst>
                                        <p:set>
                                          <p:cBhvr>
                                            <p:cTn id="100" dur="1" fill="hold">
                                              <p:stCondLst>
                                                <p:cond delay="0"/>
                                              </p:stCondLst>
                                            </p:cTn>
                                            <p:tgtEl>
                                              <p:spTgt spid="141"/>
                                            </p:tgtEl>
                                            <p:attrNameLst>
                                              <p:attrName>style.visibility</p:attrName>
                                            </p:attrNameLst>
                                          </p:cBhvr>
                                          <p:to>
                                            <p:strVal val="visible"/>
                                          </p:to>
                                        </p:set>
                                        <p:animScale>
                                          <p:cBhvr>
                                            <p:cTn id="10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141"/>
                                            </p:tgtEl>
                                            <p:attrNameLst>
                                              <p:attrName>ppt_x</p:attrName>
                                              <p:attrName>ppt_y</p:attrName>
                                            </p:attrNameLst>
                                          </p:cBhvr>
                                        </p:animMotion>
                                        <p:animEffect transition="in" filter="fade">
                                          <p:cBhvr>
                                            <p:cTn id="10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27" grpId="0"/>
          <p:bldP spid="128" grpId="0"/>
          <p:bldP spid="129" grpId="0"/>
          <p:bldP spid="130" grpId="0"/>
          <p:bldP spid="1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组合 248"/>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50" name="组合 249"/>
            <p:cNvGrpSpPr/>
            <p:nvPr/>
          </p:nvGrpSpPr>
          <p:grpSpPr>
            <a:xfrm rot="1500213">
              <a:off x="1816885" y="160250"/>
              <a:ext cx="4835931" cy="4183077"/>
              <a:chOff x="2983829" y="1091787"/>
              <a:chExt cx="4835931" cy="4183077"/>
            </a:xfrm>
            <a:grpFill/>
          </p:grpSpPr>
          <p:sp>
            <p:nvSpPr>
              <p:cNvPr id="25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5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177"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3297591" flipH="1">
            <a:off x="7309353" y="2190656"/>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项目背景</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151" name="矩形 150"/>
          <p:cNvSpPr/>
          <p:nvPr/>
        </p:nvSpPr>
        <p:spPr>
          <a:xfrm>
            <a:off x="3429399" y="4906964"/>
            <a:ext cx="954107" cy="400110"/>
          </a:xfrm>
          <a:prstGeom prst="rect">
            <a:avLst/>
          </a:prstGeom>
        </p:spPr>
        <p:txBody>
          <a:bodyPr wrap="none">
            <a:spAutoFit/>
          </a:bodyPr>
          <a:lstStyle/>
          <a:p>
            <a:pPr lvl="0"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效率低</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矩形 151"/>
          <p:cNvSpPr/>
          <p:nvPr/>
        </p:nvSpPr>
        <p:spPr>
          <a:xfrm>
            <a:off x="5516408" y="4906964"/>
            <a:ext cx="954107" cy="400110"/>
          </a:xfrm>
          <a:prstGeom prst="rect">
            <a:avLst/>
          </a:prstGeom>
        </p:spPr>
        <p:txBody>
          <a:bodyPr wrap="none">
            <a:spAutoFit/>
          </a:bodyPr>
          <a:lstStyle/>
          <a:p>
            <a:pPr lvl="0"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不专业</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矩形 152"/>
          <p:cNvSpPr/>
          <p:nvPr/>
        </p:nvSpPr>
        <p:spPr>
          <a:xfrm>
            <a:off x="7701889" y="4902233"/>
            <a:ext cx="954107" cy="400110"/>
          </a:xfrm>
          <a:prstGeom prst="rect">
            <a:avLst/>
          </a:prstGeom>
        </p:spPr>
        <p:txBody>
          <a:bodyPr wrap="none">
            <a:spAutoFit/>
          </a:bodyPr>
          <a:lstStyle/>
          <a:p>
            <a:pPr lvl="0"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成本高</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4" name="组合 153"/>
          <p:cNvGrpSpPr/>
          <p:nvPr/>
        </p:nvGrpSpPr>
        <p:grpSpPr>
          <a:xfrm>
            <a:off x="3169729" y="3307581"/>
            <a:ext cx="1464503" cy="1284485"/>
            <a:chOff x="1486694" y="2665507"/>
            <a:chExt cx="1297399" cy="1284485"/>
          </a:xfrm>
        </p:grpSpPr>
        <p:sp>
          <p:nvSpPr>
            <p:cNvPr id="155" name="Freeform 5"/>
            <p:cNvSpPr/>
            <p:nvPr/>
          </p:nvSpPr>
          <p:spPr bwMode="auto">
            <a:xfrm rot="5400000">
              <a:off x="1476182" y="2728182"/>
              <a:ext cx="1284485" cy="1159135"/>
            </a:xfrm>
            <a:prstGeom prst="ellipse">
              <a:avLst/>
            </a:pr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156" name="矩形 155"/>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01</a:t>
              </a:r>
              <a:endParaRPr lang="zh-CN" altLang="en-US" sz="2800" b="1" dirty="0">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5287389" y="3307581"/>
            <a:ext cx="1464503" cy="1284485"/>
            <a:chOff x="4222998" y="2665507"/>
            <a:chExt cx="1297399" cy="1284485"/>
          </a:xfrm>
        </p:grpSpPr>
        <p:sp>
          <p:nvSpPr>
            <p:cNvPr id="158" name="Freeform 5"/>
            <p:cNvSpPr/>
            <p:nvPr/>
          </p:nvSpPr>
          <p:spPr bwMode="auto">
            <a:xfrm rot="5400000">
              <a:off x="4226425" y="2728182"/>
              <a:ext cx="1284485" cy="1159135"/>
            </a:xfrm>
            <a:prstGeom prst="ellipse">
              <a:avLst/>
            </a:pr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159" name="矩形 158"/>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endParaRPr>
            </a:p>
          </p:txBody>
        </p:sp>
      </p:grpSp>
      <p:grpSp>
        <p:nvGrpSpPr>
          <p:cNvPr id="160" name="组合 159"/>
          <p:cNvGrpSpPr/>
          <p:nvPr/>
        </p:nvGrpSpPr>
        <p:grpSpPr>
          <a:xfrm>
            <a:off x="7405049" y="3307581"/>
            <a:ext cx="1464503" cy="1284485"/>
            <a:chOff x="6959302" y="2689493"/>
            <a:chExt cx="1297399" cy="1284485"/>
          </a:xfrm>
        </p:grpSpPr>
        <p:sp>
          <p:nvSpPr>
            <p:cNvPr id="161" name="Freeform 5"/>
            <p:cNvSpPr/>
            <p:nvPr/>
          </p:nvSpPr>
          <p:spPr bwMode="auto">
            <a:xfrm rot="5400000">
              <a:off x="6967655" y="2752168"/>
              <a:ext cx="1284485" cy="1159135"/>
            </a:xfrm>
            <a:prstGeom prst="ellipse">
              <a:avLst/>
            </a:prstGeom>
            <a:gradFill flip="none" rotWithShape="1">
              <a:gsLst>
                <a:gs pos="100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162" name="矩形 161"/>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anose="020B0503020204020204" pitchFamily="34" charset="-122"/>
                  <a:ea typeface="微软雅黑" panose="020B0503020204020204" pitchFamily="34" charset="-122"/>
                </a:rPr>
                <a:t>03</a:t>
              </a:r>
              <a:endParaRPr lang="zh-CN" altLang="en-US" sz="2800" b="1" dirty="0">
                <a:latin typeface="微软雅黑" panose="020B0503020204020204" pitchFamily="34" charset="-122"/>
                <a:ea typeface="微软雅黑" panose="020B0503020204020204" pitchFamily="34" charset="-122"/>
              </a:endParaRPr>
            </a:p>
          </p:txBody>
        </p:sp>
      </p:grpSp>
      <p:sp>
        <p:nvSpPr>
          <p:cNvPr id="163" name="TextBox 53"/>
          <p:cNvSpPr txBox="1">
            <a:spLocks noChangeArrowheads="1"/>
          </p:cNvSpPr>
          <p:nvPr/>
        </p:nvSpPr>
        <p:spPr bwMode="auto">
          <a:xfrm>
            <a:off x="3142587" y="5241170"/>
            <a:ext cx="1696957"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客户需要自己解决测量和一些技术问题，存在诸多障碍，效率较低。</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4" name="TextBox 53"/>
          <p:cNvSpPr txBox="1">
            <a:spLocks noChangeArrowheads="1"/>
          </p:cNvSpPr>
          <p:nvPr/>
        </p:nvSpPr>
        <p:spPr bwMode="auto">
          <a:xfrm>
            <a:off x="5353863" y="5241170"/>
            <a:ext cx="1543636"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当地服务商服务能力参差不齐，设备落后导至服务不专业。</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5" name="TextBox 53"/>
          <p:cNvSpPr txBox="1">
            <a:spLocks noChangeArrowheads="1"/>
          </p:cNvSpPr>
          <p:nvPr/>
        </p:nvSpPr>
        <p:spPr bwMode="auto">
          <a:xfrm>
            <a:off x="7509938" y="5241170"/>
            <a:ext cx="1568004"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购买渠道多样代买，增加了中间费用，售后不好解决且成本较高。</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8" name="矩形 167"/>
          <p:cNvSpPr/>
          <p:nvPr/>
        </p:nvSpPr>
        <p:spPr>
          <a:xfrm rot="16200000">
            <a:off x="5301308" y="-2880331"/>
            <a:ext cx="1495606" cy="9703631"/>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69" name="TextBox 22"/>
          <p:cNvSpPr txBox="1">
            <a:spLocks noChangeArrowheads="1"/>
          </p:cNvSpPr>
          <p:nvPr/>
        </p:nvSpPr>
        <p:spPr bwMode="auto">
          <a:xfrm>
            <a:off x="2946604" y="1452320"/>
            <a:ext cx="60061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经过多年行业积累的职业敏感和对市场的大量走访，我们发现当前市场上，用户对某某项目存在三个问题：</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4"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208451" y="60180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788069" y="3284919"/>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14:bounceEnd="68000">
                                          <p:cBhvr additive="base">
                                            <p:cTn id="16" dur="500" fill="hold"/>
                                            <p:tgtEl>
                                              <p:spTgt spid="249"/>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14:presetBounceEnd="67000">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14:bounceEnd="67000">
                                          <p:cBhvr additive="base">
                                            <p:cTn id="26"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decel="100000"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 calcmode="lin" valueType="num">
                                          <p:cBhvr additive="base">
                                            <p:cTn id="31" dur="1400" fill="hold"/>
                                            <p:tgtEl>
                                              <p:spTgt spid="168"/>
                                            </p:tgtEl>
                                            <p:attrNameLst>
                                              <p:attrName>ppt_x</p:attrName>
                                            </p:attrNameLst>
                                          </p:cBhvr>
                                          <p:tavLst>
                                            <p:tav tm="0">
                                              <p:val>
                                                <p:strVal val="0-#ppt_w/2"/>
                                              </p:val>
                                            </p:tav>
                                            <p:tav tm="100000">
                                              <p:val>
                                                <p:strVal val="#ppt_x"/>
                                              </p:val>
                                            </p:tav>
                                          </p:tavLst>
                                        </p:anim>
                                        <p:anim calcmode="lin" valueType="num">
                                          <p:cBhvr additive="base">
                                            <p:cTn id="32" dur="1400" fill="hold"/>
                                            <p:tgtEl>
                                              <p:spTgt spid="168"/>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69"/>
                                            </p:tgtEl>
                                            <p:attrNameLst>
                                              <p:attrName>style.visibility</p:attrName>
                                            </p:attrNameLst>
                                          </p:cBhvr>
                                          <p:to>
                                            <p:strVal val="visible"/>
                                          </p:to>
                                        </p:set>
                                        <p:anim calcmode="lin" valueType="num">
                                          <p:cBhvr>
                                            <p:cTn id="36" dur="500" fill="hold"/>
                                            <p:tgtEl>
                                              <p:spTgt spid="169"/>
                                            </p:tgtEl>
                                            <p:attrNameLst>
                                              <p:attrName>ppt_x</p:attrName>
                                            </p:attrNameLst>
                                          </p:cBhvr>
                                          <p:tavLst>
                                            <p:tav tm="0">
                                              <p:val>
                                                <p:strVal val="#ppt_x"/>
                                              </p:val>
                                            </p:tav>
                                            <p:tav tm="100000">
                                              <p:val>
                                                <p:strVal val="#ppt_x"/>
                                              </p:val>
                                            </p:tav>
                                          </p:tavLst>
                                        </p:anim>
                                        <p:anim calcmode="lin" valueType="num">
                                          <p:cBhvr>
                                            <p:cTn id="37" dur="500" fill="hold"/>
                                            <p:tgtEl>
                                              <p:spTgt spid="169"/>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2000"/>
                                      </p:stCondLst>
                                      <p:iterate type="lt">
                                        <p:tmPct val="10000"/>
                                      </p:iterate>
                                      <p:childTnLst>
                                        <p:animEffect transition="out" filter="fade">
                                          <p:cBhvr>
                                            <p:cTn id="39" dur="500" tmFilter="0, 0; .2, .5; .8, .5; 1, 0"/>
                                            <p:tgtEl>
                                              <p:spTgt spid="169"/>
                                            </p:tgtEl>
                                          </p:cBhvr>
                                        </p:animEffect>
                                        <p:animScale>
                                          <p:cBhvr>
                                            <p:cTn id="40" dur="250" autoRev="1" fill="hold"/>
                                            <p:tgtEl>
                                              <p:spTgt spid="169"/>
                                            </p:tgtEl>
                                          </p:cBhvr>
                                          <p:by x="105000" y="105000"/>
                                        </p:animScale>
                                      </p:childTnLst>
                                    </p:cTn>
                                  </p:par>
                                </p:childTnLst>
                              </p:cTn>
                            </p:par>
                            <p:par>
                              <p:cTn id="41" fill="hold">
                                <p:stCondLst>
                                  <p:cond delay="9200"/>
                                </p:stCondLst>
                                <p:childTnLst>
                                  <p:par>
                                    <p:cTn id="42" presetID="49" presetClass="entr" presetSubtype="0" decel="100000" fill="hold" nodeType="afterEffect">
                                      <p:stCondLst>
                                        <p:cond delay="0"/>
                                      </p:stCondLst>
                                      <p:childTnLst>
                                        <p:set>
                                          <p:cBhvr>
                                            <p:cTn id="43" dur="1" fill="hold">
                                              <p:stCondLst>
                                                <p:cond delay="0"/>
                                              </p:stCondLst>
                                            </p:cTn>
                                            <p:tgtEl>
                                              <p:spTgt spid="154"/>
                                            </p:tgtEl>
                                            <p:attrNameLst>
                                              <p:attrName>style.visibility</p:attrName>
                                            </p:attrNameLst>
                                          </p:cBhvr>
                                          <p:to>
                                            <p:strVal val="visible"/>
                                          </p:to>
                                        </p:set>
                                        <p:anim calcmode="lin" valueType="num">
                                          <p:cBhvr>
                                            <p:cTn id="44" dur="1000" fill="hold"/>
                                            <p:tgtEl>
                                              <p:spTgt spid="154"/>
                                            </p:tgtEl>
                                            <p:attrNameLst>
                                              <p:attrName>ppt_w</p:attrName>
                                            </p:attrNameLst>
                                          </p:cBhvr>
                                          <p:tavLst>
                                            <p:tav tm="0">
                                              <p:val>
                                                <p:fltVal val="0"/>
                                              </p:val>
                                            </p:tav>
                                            <p:tav tm="100000">
                                              <p:val>
                                                <p:strVal val="#ppt_w"/>
                                              </p:val>
                                            </p:tav>
                                          </p:tavLst>
                                        </p:anim>
                                        <p:anim calcmode="lin" valueType="num">
                                          <p:cBhvr>
                                            <p:cTn id="45" dur="1000" fill="hold"/>
                                            <p:tgtEl>
                                              <p:spTgt spid="154"/>
                                            </p:tgtEl>
                                            <p:attrNameLst>
                                              <p:attrName>ppt_h</p:attrName>
                                            </p:attrNameLst>
                                          </p:cBhvr>
                                          <p:tavLst>
                                            <p:tav tm="0">
                                              <p:val>
                                                <p:fltVal val="0"/>
                                              </p:val>
                                            </p:tav>
                                            <p:tav tm="100000">
                                              <p:val>
                                                <p:strVal val="#ppt_h"/>
                                              </p:val>
                                            </p:tav>
                                          </p:tavLst>
                                        </p:anim>
                                        <p:anim calcmode="lin" valueType="num">
                                          <p:cBhvr>
                                            <p:cTn id="46" dur="1000" fill="hold"/>
                                            <p:tgtEl>
                                              <p:spTgt spid="154"/>
                                            </p:tgtEl>
                                            <p:attrNameLst>
                                              <p:attrName>style.rotation</p:attrName>
                                            </p:attrNameLst>
                                          </p:cBhvr>
                                          <p:tavLst>
                                            <p:tav tm="0">
                                              <p:val>
                                                <p:fltVal val="360"/>
                                              </p:val>
                                            </p:tav>
                                            <p:tav tm="100000">
                                              <p:val>
                                                <p:fltVal val="0"/>
                                              </p:val>
                                            </p:tav>
                                          </p:tavLst>
                                        </p:anim>
                                        <p:animEffect transition="in" filter="fade">
                                          <p:cBhvr>
                                            <p:cTn id="47" dur="1000"/>
                                            <p:tgtEl>
                                              <p:spTgt spid="154"/>
                                            </p:tgtEl>
                                          </p:cBhvr>
                                        </p:animEffect>
                                      </p:childTnLst>
                                    </p:cTn>
                                  </p:par>
                                  <p:par>
                                    <p:cTn id="48" presetID="2" presetClass="entr" presetSubtype="2" fill="hold" grpId="0" nodeType="withEffect">
                                      <p:stCondLst>
                                        <p:cond delay="0"/>
                                      </p:stCondLst>
                                      <p:iterate type="lt">
                                        <p:tmPct val="10000"/>
                                      </p:iterate>
                                      <p:childTnLst>
                                        <p:set>
                                          <p:cBhvr>
                                            <p:cTn id="49" dur="1" fill="hold">
                                              <p:stCondLst>
                                                <p:cond delay="0"/>
                                              </p:stCondLst>
                                            </p:cTn>
                                            <p:tgtEl>
                                              <p:spTgt spid="151"/>
                                            </p:tgtEl>
                                            <p:attrNameLst>
                                              <p:attrName>style.visibility</p:attrName>
                                            </p:attrNameLst>
                                          </p:cBhvr>
                                          <p:to>
                                            <p:strVal val="visible"/>
                                          </p:to>
                                        </p:set>
                                        <p:anim calcmode="lin" valueType="num">
                                          <p:cBhvr additive="base">
                                            <p:cTn id="50" dur="500" fill="hold"/>
                                            <p:tgtEl>
                                              <p:spTgt spid="151"/>
                                            </p:tgtEl>
                                            <p:attrNameLst>
                                              <p:attrName>ppt_x</p:attrName>
                                            </p:attrNameLst>
                                          </p:cBhvr>
                                          <p:tavLst>
                                            <p:tav tm="0">
                                              <p:val>
                                                <p:strVal val="1+#ppt_w/2"/>
                                              </p:val>
                                            </p:tav>
                                            <p:tav tm="100000">
                                              <p:val>
                                                <p:strVal val="#ppt_x"/>
                                              </p:val>
                                            </p:tav>
                                          </p:tavLst>
                                        </p:anim>
                                        <p:anim calcmode="lin" valueType="num">
                                          <p:cBhvr additive="base">
                                            <p:cTn id="51" dur="500" fill="hold"/>
                                            <p:tgtEl>
                                              <p:spTgt spid="151"/>
                                            </p:tgtEl>
                                            <p:attrNameLst>
                                              <p:attrName>ppt_y</p:attrName>
                                            </p:attrNameLst>
                                          </p:cBhvr>
                                          <p:tavLst>
                                            <p:tav tm="0">
                                              <p:val>
                                                <p:strVal val="#ppt_y"/>
                                              </p:val>
                                            </p:tav>
                                            <p:tav tm="100000">
                                              <p:val>
                                                <p:strVal val="#ppt_y"/>
                                              </p:val>
                                            </p:tav>
                                          </p:tavLst>
                                        </p:anim>
                                      </p:childTnLst>
                                    </p:cTn>
                                  </p:par>
                                </p:childTnLst>
                              </p:cTn>
                            </p:par>
                            <p:par>
                              <p:cTn id="52" fill="hold">
                                <p:stCondLst>
                                  <p:cond delay="10200"/>
                                </p:stCondLst>
                                <p:childTnLst>
                                  <p:par>
                                    <p:cTn id="53" presetID="49" presetClass="entr" presetSubtype="0" decel="100000" fill="hold" nodeType="afterEffect">
                                      <p:stCondLst>
                                        <p:cond delay="0"/>
                                      </p:stCondLst>
                                      <p:childTnLst>
                                        <p:set>
                                          <p:cBhvr>
                                            <p:cTn id="54" dur="1" fill="hold">
                                              <p:stCondLst>
                                                <p:cond delay="0"/>
                                              </p:stCondLst>
                                            </p:cTn>
                                            <p:tgtEl>
                                              <p:spTgt spid="157"/>
                                            </p:tgtEl>
                                            <p:attrNameLst>
                                              <p:attrName>style.visibility</p:attrName>
                                            </p:attrNameLst>
                                          </p:cBhvr>
                                          <p:to>
                                            <p:strVal val="visible"/>
                                          </p:to>
                                        </p:set>
                                        <p:anim calcmode="lin" valueType="num">
                                          <p:cBhvr>
                                            <p:cTn id="55" dur="1000" fill="hold"/>
                                            <p:tgtEl>
                                              <p:spTgt spid="157"/>
                                            </p:tgtEl>
                                            <p:attrNameLst>
                                              <p:attrName>ppt_w</p:attrName>
                                            </p:attrNameLst>
                                          </p:cBhvr>
                                          <p:tavLst>
                                            <p:tav tm="0">
                                              <p:val>
                                                <p:fltVal val="0"/>
                                              </p:val>
                                            </p:tav>
                                            <p:tav tm="100000">
                                              <p:val>
                                                <p:strVal val="#ppt_w"/>
                                              </p:val>
                                            </p:tav>
                                          </p:tavLst>
                                        </p:anim>
                                        <p:anim calcmode="lin" valueType="num">
                                          <p:cBhvr>
                                            <p:cTn id="56" dur="1000" fill="hold"/>
                                            <p:tgtEl>
                                              <p:spTgt spid="157"/>
                                            </p:tgtEl>
                                            <p:attrNameLst>
                                              <p:attrName>ppt_h</p:attrName>
                                            </p:attrNameLst>
                                          </p:cBhvr>
                                          <p:tavLst>
                                            <p:tav tm="0">
                                              <p:val>
                                                <p:fltVal val="0"/>
                                              </p:val>
                                            </p:tav>
                                            <p:tav tm="100000">
                                              <p:val>
                                                <p:strVal val="#ppt_h"/>
                                              </p:val>
                                            </p:tav>
                                          </p:tavLst>
                                        </p:anim>
                                        <p:anim calcmode="lin" valueType="num">
                                          <p:cBhvr>
                                            <p:cTn id="57" dur="1000" fill="hold"/>
                                            <p:tgtEl>
                                              <p:spTgt spid="157"/>
                                            </p:tgtEl>
                                            <p:attrNameLst>
                                              <p:attrName>style.rotation</p:attrName>
                                            </p:attrNameLst>
                                          </p:cBhvr>
                                          <p:tavLst>
                                            <p:tav tm="0">
                                              <p:val>
                                                <p:fltVal val="360"/>
                                              </p:val>
                                            </p:tav>
                                            <p:tav tm="100000">
                                              <p:val>
                                                <p:fltVal val="0"/>
                                              </p:val>
                                            </p:tav>
                                          </p:tavLst>
                                        </p:anim>
                                        <p:animEffect transition="in" filter="fade">
                                          <p:cBhvr>
                                            <p:cTn id="58" dur="1000"/>
                                            <p:tgtEl>
                                              <p:spTgt spid="157"/>
                                            </p:tgtEl>
                                          </p:cBhvr>
                                        </p:animEffect>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152"/>
                                            </p:tgtEl>
                                            <p:attrNameLst>
                                              <p:attrName>style.visibility</p:attrName>
                                            </p:attrNameLst>
                                          </p:cBhvr>
                                          <p:to>
                                            <p:strVal val="visible"/>
                                          </p:to>
                                        </p:set>
                                        <p:anim calcmode="lin" valueType="num">
                                          <p:cBhvr additive="base">
                                            <p:cTn id="61" dur="500" fill="hold"/>
                                            <p:tgtEl>
                                              <p:spTgt spid="152"/>
                                            </p:tgtEl>
                                            <p:attrNameLst>
                                              <p:attrName>ppt_x</p:attrName>
                                            </p:attrNameLst>
                                          </p:cBhvr>
                                          <p:tavLst>
                                            <p:tav tm="0">
                                              <p:val>
                                                <p:strVal val="1+#ppt_w/2"/>
                                              </p:val>
                                            </p:tav>
                                            <p:tav tm="100000">
                                              <p:val>
                                                <p:strVal val="#ppt_x"/>
                                              </p:val>
                                            </p:tav>
                                          </p:tavLst>
                                        </p:anim>
                                        <p:anim calcmode="lin" valueType="num">
                                          <p:cBhvr additive="base">
                                            <p:cTn id="62" dur="500" fill="hold"/>
                                            <p:tgtEl>
                                              <p:spTgt spid="152"/>
                                            </p:tgtEl>
                                            <p:attrNameLst>
                                              <p:attrName>ppt_y</p:attrName>
                                            </p:attrNameLst>
                                          </p:cBhvr>
                                          <p:tavLst>
                                            <p:tav tm="0">
                                              <p:val>
                                                <p:strVal val="#ppt_y"/>
                                              </p:val>
                                            </p:tav>
                                            <p:tav tm="100000">
                                              <p:val>
                                                <p:strVal val="#ppt_y"/>
                                              </p:val>
                                            </p:tav>
                                          </p:tavLst>
                                        </p:anim>
                                      </p:childTnLst>
                                    </p:cTn>
                                  </p:par>
                                </p:childTnLst>
                              </p:cTn>
                            </p:par>
                            <p:par>
                              <p:cTn id="63" fill="hold">
                                <p:stCondLst>
                                  <p:cond delay="11199"/>
                                </p:stCondLst>
                                <p:childTnLst>
                                  <p:par>
                                    <p:cTn id="64" presetID="49" presetClass="entr" presetSubtype="0" decel="100000" fill="hold" nodeType="afterEffect">
                                      <p:stCondLst>
                                        <p:cond delay="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1000" fill="hold"/>
                                            <p:tgtEl>
                                              <p:spTgt spid="160"/>
                                            </p:tgtEl>
                                            <p:attrNameLst>
                                              <p:attrName>ppt_w</p:attrName>
                                            </p:attrNameLst>
                                          </p:cBhvr>
                                          <p:tavLst>
                                            <p:tav tm="0">
                                              <p:val>
                                                <p:fltVal val="0"/>
                                              </p:val>
                                            </p:tav>
                                            <p:tav tm="100000">
                                              <p:val>
                                                <p:strVal val="#ppt_w"/>
                                              </p:val>
                                            </p:tav>
                                          </p:tavLst>
                                        </p:anim>
                                        <p:anim calcmode="lin" valueType="num">
                                          <p:cBhvr>
                                            <p:cTn id="67" dur="1000" fill="hold"/>
                                            <p:tgtEl>
                                              <p:spTgt spid="160"/>
                                            </p:tgtEl>
                                            <p:attrNameLst>
                                              <p:attrName>ppt_h</p:attrName>
                                            </p:attrNameLst>
                                          </p:cBhvr>
                                          <p:tavLst>
                                            <p:tav tm="0">
                                              <p:val>
                                                <p:fltVal val="0"/>
                                              </p:val>
                                            </p:tav>
                                            <p:tav tm="100000">
                                              <p:val>
                                                <p:strVal val="#ppt_h"/>
                                              </p:val>
                                            </p:tav>
                                          </p:tavLst>
                                        </p:anim>
                                        <p:anim calcmode="lin" valueType="num">
                                          <p:cBhvr>
                                            <p:cTn id="68" dur="1000" fill="hold"/>
                                            <p:tgtEl>
                                              <p:spTgt spid="160"/>
                                            </p:tgtEl>
                                            <p:attrNameLst>
                                              <p:attrName>style.rotation</p:attrName>
                                            </p:attrNameLst>
                                          </p:cBhvr>
                                          <p:tavLst>
                                            <p:tav tm="0">
                                              <p:val>
                                                <p:fltVal val="360"/>
                                              </p:val>
                                            </p:tav>
                                            <p:tav tm="100000">
                                              <p:val>
                                                <p:fltVal val="0"/>
                                              </p:val>
                                            </p:tav>
                                          </p:tavLst>
                                        </p:anim>
                                        <p:animEffect transition="in" filter="fade">
                                          <p:cBhvr>
                                            <p:cTn id="69" dur="1000"/>
                                            <p:tgtEl>
                                              <p:spTgt spid="160"/>
                                            </p:tgtEl>
                                          </p:cBhvr>
                                        </p:animEffect>
                                      </p:childTnLst>
                                    </p:cTn>
                                  </p:par>
                                  <p:par>
                                    <p:cTn id="70" presetID="2" presetClass="entr" presetSubtype="2" fill="hold" grpId="0" nodeType="withEffect">
                                      <p:stCondLst>
                                        <p:cond delay="0"/>
                                      </p:stCondLst>
                                      <p:iterate type="lt">
                                        <p:tmPct val="10000"/>
                                      </p:iterate>
                                      <p:childTnLst>
                                        <p:set>
                                          <p:cBhvr>
                                            <p:cTn id="71" dur="1" fill="hold">
                                              <p:stCondLst>
                                                <p:cond delay="0"/>
                                              </p:stCondLst>
                                            </p:cTn>
                                            <p:tgtEl>
                                              <p:spTgt spid="153"/>
                                            </p:tgtEl>
                                            <p:attrNameLst>
                                              <p:attrName>style.visibility</p:attrName>
                                            </p:attrNameLst>
                                          </p:cBhvr>
                                          <p:to>
                                            <p:strVal val="visible"/>
                                          </p:to>
                                        </p:set>
                                        <p:anim calcmode="lin" valueType="num">
                                          <p:cBhvr additive="base">
                                            <p:cTn id="72" dur="500" fill="hold"/>
                                            <p:tgtEl>
                                              <p:spTgt spid="153"/>
                                            </p:tgtEl>
                                            <p:attrNameLst>
                                              <p:attrName>ppt_x</p:attrName>
                                            </p:attrNameLst>
                                          </p:cBhvr>
                                          <p:tavLst>
                                            <p:tav tm="0">
                                              <p:val>
                                                <p:strVal val="1+#ppt_w/2"/>
                                              </p:val>
                                            </p:tav>
                                            <p:tav tm="100000">
                                              <p:val>
                                                <p:strVal val="#ppt_x"/>
                                              </p:val>
                                            </p:tav>
                                          </p:tavLst>
                                        </p:anim>
                                        <p:anim calcmode="lin" valueType="num">
                                          <p:cBhvr additive="base">
                                            <p:cTn id="73" dur="500" fill="hold"/>
                                            <p:tgtEl>
                                              <p:spTgt spid="1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600"/>
                                      </p:stCondLst>
                                      <p:childTnLst>
                                        <p:set>
                                          <p:cBhvr>
                                            <p:cTn id="75" dur="1" fill="hold">
                                              <p:stCondLst>
                                                <p:cond delay="0"/>
                                              </p:stCondLst>
                                            </p:cTn>
                                            <p:tgtEl>
                                              <p:spTgt spid="163"/>
                                            </p:tgtEl>
                                            <p:attrNameLst>
                                              <p:attrName>style.visibility</p:attrName>
                                            </p:attrNameLst>
                                          </p:cBhvr>
                                          <p:to>
                                            <p:strVal val="visible"/>
                                          </p:to>
                                        </p:set>
                                        <p:anim calcmode="lin" valueType="num">
                                          <p:cBhvr additive="base">
                                            <p:cTn id="76" dur="1400" fill="hold"/>
                                            <p:tgtEl>
                                              <p:spTgt spid="163"/>
                                            </p:tgtEl>
                                            <p:attrNameLst>
                                              <p:attrName>ppt_x</p:attrName>
                                            </p:attrNameLst>
                                          </p:cBhvr>
                                          <p:tavLst>
                                            <p:tav tm="0">
                                              <p:val>
                                                <p:strVal val="1+#ppt_w/2"/>
                                              </p:val>
                                            </p:tav>
                                            <p:tav tm="100000">
                                              <p:val>
                                                <p:strVal val="#ppt_x"/>
                                              </p:val>
                                            </p:tav>
                                          </p:tavLst>
                                        </p:anim>
                                        <p:anim calcmode="lin" valueType="num">
                                          <p:cBhvr additive="base">
                                            <p:cTn id="77" dur="1400" fill="hold"/>
                                            <p:tgtEl>
                                              <p:spTgt spid="163"/>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600"/>
                                      </p:stCondLst>
                                      <p:childTnLst>
                                        <p:set>
                                          <p:cBhvr>
                                            <p:cTn id="79" dur="1" fill="hold">
                                              <p:stCondLst>
                                                <p:cond delay="0"/>
                                              </p:stCondLst>
                                            </p:cTn>
                                            <p:tgtEl>
                                              <p:spTgt spid="164"/>
                                            </p:tgtEl>
                                            <p:attrNameLst>
                                              <p:attrName>style.visibility</p:attrName>
                                            </p:attrNameLst>
                                          </p:cBhvr>
                                          <p:to>
                                            <p:strVal val="visible"/>
                                          </p:to>
                                        </p:set>
                                        <p:anim calcmode="lin" valueType="num">
                                          <p:cBhvr additive="base">
                                            <p:cTn id="80" dur="1400" fill="hold"/>
                                            <p:tgtEl>
                                              <p:spTgt spid="164"/>
                                            </p:tgtEl>
                                            <p:attrNameLst>
                                              <p:attrName>ppt_x</p:attrName>
                                            </p:attrNameLst>
                                          </p:cBhvr>
                                          <p:tavLst>
                                            <p:tav tm="0">
                                              <p:val>
                                                <p:strVal val="1+#ppt_w/2"/>
                                              </p:val>
                                            </p:tav>
                                            <p:tav tm="100000">
                                              <p:val>
                                                <p:strVal val="#ppt_x"/>
                                              </p:val>
                                            </p:tav>
                                          </p:tavLst>
                                        </p:anim>
                                        <p:anim calcmode="lin" valueType="num">
                                          <p:cBhvr additive="base">
                                            <p:cTn id="81" dur="1400" fill="hold"/>
                                            <p:tgtEl>
                                              <p:spTgt spid="164"/>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600"/>
                                      </p:stCondLst>
                                      <p:childTnLst>
                                        <p:set>
                                          <p:cBhvr>
                                            <p:cTn id="83" dur="1" fill="hold">
                                              <p:stCondLst>
                                                <p:cond delay="0"/>
                                              </p:stCondLst>
                                            </p:cTn>
                                            <p:tgtEl>
                                              <p:spTgt spid="165"/>
                                            </p:tgtEl>
                                            <p:attrNameLst>
                                              <p:attrName>style.visibility</p:attrName>
                                            </p:attrNameLst>
                                          </p:cBhvr>
                                          <p:to>
                                            <p:strVal val="visible"/>
                                          </p:to>
                                        </p:set>
                                        <p:anim calcmode="lin" valueType="num">
                                          <p:cBhvr additive="base">
                                            <p:cTn id="84" dur="1400" fill="hold"/>
                                            <p:tgtEl>
                                              <p:spTgt spid="165"/>
                                            </p:tgtEl>
                                            <p:attrNameLst>
                                              <p:attrName>ppt_x</p:attrName>
                                            </p:attrNameLst>
                                          </p:cBhvr>
                                          <p:tavLst>
                                            <p:tav tm="0">
                                              <p:val>
                                                <p:strVal val="1+#ppt_w/2"/>
                                              </p:val>
                                            </p:tav>
                                            <p:tav tm="100000">
                                              <p:val>
                                                <p:strVal val="#ppt_x"/>
                                              </p:val>
                                            </p:tav>
                                          </p:tavLst>
                                        </p:anim>
                                        <p:anim calcmode="lin" valueType="num">
                                          <p:cBhvr additive="base">
                                            <p:cTn id="85" dur="1400" fill="hold"/>
                                            <p:tgtEl>
                                              <p:spTgt spid="165"/>
                                            </p:tgtEl>
                                            <p:attrNameLst>
                                              <p:attrName>ppt_y</p:attrName>
                                            </p:attrNameLst>
                                          </p:cBhvr>
                                          <p:tavLst>
                                            <p:tav tm="0">
                                              <p:val>
                                                <p:strVal val="#ppt_y"/>
                                              </p:val>
                                            </p:tav>
                                            <p:tav tm="100000">
                                              <p:val>
                                                <p:strVal val="#ppt_y"/>
                                              </p:val>
                                            </p:tav>
                                          </p:tavLst>
                                        </p:anim>
                                      </p:childTnLst>
                                    </p:cTn>
                                  </p:par>
                                  <p:par>
                                    <p:cTn id="86" presetID="52" presetClass="entr" presetSubtype="0" fill="hold" nodeType="withEffect">
                                      <p:stCondLst>
                                        <p:cond delay="200"/>
                                      </p:stCondLst>
                                      <p:childTnLst>
                                        <p:set>
                                          <p:cBhvr>
                                            <p:cTn id="87" dur="1" fill="hold">
                                              <p:stCondLst>
                                                <p:cond delay="0"/>
                                              </p:stCondLst>
                                            </p:cTn>
                                            <p:tgtEl>
                                              <p:spTgt spid="174"/>
                                            </p:tgtEl>
                                            <p:attrNameLst>
                                              <p:attrName>style.visibility</p:attrName>
                                            </p:attrNameLst>
                                          </p:cBhvr>
                                          <p:to>
                                            <p:strVal val="visible"/>
                                          </p:to>
                                        </p:set>
                                        <p:animScale>
                                          <p:cBhvr>
                                            <p:cTn id="8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74"/>
                                            </p:tgtEl>
                                            <p:attrNameLst>
                                              <p:attrName>ppt_x</p:attrName>
                                              <p:attrName>ppt_y</p:attrName>
                                            </p:attrNameLst>
                                          </p:cBhvr>
                                        </p:animMotion>
                                        <p:animEffect transition="in" filter="fade">
                                          <p:cBhvr>
                                            <p:cTn id="90" dur="1000"/>
                                            <p:tgtEl>
                                              <p:spTgt spid="174"/>
                                            </p:tgtEl>
                                          </p:cBhvr>
                                        </p:animEffect>
                                      </p:childTnLst>
                                    </p:cTn>
                                  </p:par>
                                  <p:par>
                                    <p:cTn id="91" presetID="52" presetClass="entr" presetSubtype="0" fill="hold" nodeType="withEffect">
                                      <p:stCondLst>
                                        <p:cond delay="500"/>
                                      </p:stCondLst>
                                      <p:childTnLst>
                                        <p:set>
                                          <p:cBhvr>
                                            <p:cTn id="92" dur="1" fill="hold">
                                              <p:stCondLst>
                                                <p:cond delay="0"/>
                                              </p:stCondLst>
                                            </p:cTn>
                                            <p:tgtEl>
                                              <p:spTgt spid="248"/>
                                            </p:tgtEl>
                                            <p:attrNameLst>
                                              <p:attrName>style.visibility</p:attrName>
                                            </p:attrNameLst>
                                          </p:cBhvr>
                                          <p:to>
                                            <p:strVal val="visible"/>
                                          </p:to>
                                        </p:set>
                                        <p:animScale>
                                          <p:cBhvr>
                                            <p:cTn id="9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248"/>
                                            </p:tgtEl>
                                            <p:attrNameLst>
                                              <p:attrName>ppt_x</p:attrName>
                                              <p:attrName>ppt_y</p:attrName>
                                            </p:attrNameLst>
                                          </p:cBhvr>
                                        </p:animMotion>
                                        <p:animEffect transition="in" filter="fade">
                                          <p:cBhvr>
                                            <p:cTn id="95"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51" grpId="0"/>
          <p:bldP spid="152" grpId="0"/>
          <p:bldP spid="153" grpId="0"/>
          <p:bldP spid="163" grpId="0"/>
          <p:bldP spid="164" grpId="0"/>
          <p:bldP spid="165" grpId="0"/>
          <p:bldP spid="168" grpId="0" animBg="1"/>
          <p:bldP spid="169" grpId="0"/>
          <p:bldP spid="16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cBhvr additive="base">
                                            <p:cTn id="16" dur="500" fill="hold"/>
                                            <p:tgtEl>
                                              <p:spTgt spid="249"/>
                                            </p:tgtEl>
                                            <p:attrNameLst>
                                              <p:attrName>ppt_x</p:attrName>
                                            </p:attrNameLst>
                                          </p:cBhvr>
                                          <p:tavLst>
                                            <p:tav tm="0">
                                              <p:val>
                                                <p:strVal val="1+#ppt_w/2"/>
                                              </p:val>
                                            </p:tav>
                                            <p:tav tm="100000">
                                              <p:val>
                                                <p:strVal val="#ppt_x"/>
                                              </p:val>
                                            </p:tav>
                                          </p:tavLst>
                                        </p:anim>
                                        <p:anim calcmode="lin" valueType="num">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2000" fill="hold"/>
                                            <p:tgtEl>
                                              <p:spTgt spid="97"/>
                                            </p:tgtEl>
                                            <p:attrNameLst>
                                              <p:attrName>ppt_x</p:attrName>
                                            </p:attrNameLst>
                                          </p:cBhvr>
                                          <p:tavLst>
                                            <p:tav tm="0">
                                              <p:val>
                                                <p:strVal val="0-#ppt_w/2"/>
                                              </p:val>
                                            </p:tav>
                                            <p:tav tm="100000">
                                              <p:val>
                                                <p:strVal val="#ppt_x"/>
                                              </p:val>
                                            </p:tav>
                                          </p:tavLst>
                                        </p:anim>
                                        <p:anim calcmode="lin" valueType="num">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decel="100000"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 calcmode="lin" valueType="num">
                                          <p:cBhvr additive="base">
                                            <p:cTn id="31" dur="1400" fill="hold"/>
                                            <p:tgtEl>
                                              <p:spTgt spid="168"/>
                                            </p:tgtEl>
                                            <p:attrNameLst>
                                              <p:attrName>ppt_x</p:attrName>
                                            </p:attrNameLst>
                                          </p:cBhvr>
                                          <p:tavLst>
                                            <p:tav tm="0">
                                              <p:val>
                                                <p:strVal val="0-#ppt_w/2"/>
                                              </p:val>
                                            </p:tav>
                                            <p:tav tm="100000">
                                              <p:val>
                                                <p:strVal val="#ppt_x"/>
                                              </p:val>
                                            </p:tav>
                                          </p:tavLst>
                                        </p:anim>
                                        <p:anim calcmode="lin" valueType="num">
                                          <p:cBhvr additive="base">
                                            <p:cTn id="32" dur="1400" fill="hold"/>
                                            <p:tgtEl>
                                              <p:spTgt spid="168"/>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69"/>
                                            </p:tgtEl>
                                            <p:attrNameLst>
                                              <p:attrName>style.visibility</p:attrName>
                                            </p:attrNameLst>
                                          </p:cBhvr>
                                          <p:to>
                                            <p:strVal val="visible"/>
                                          </p:to>
                                        </p:set>
                                        <p:anim calcmode="lin" valueType="num">
                                          <p:cBhvr>
                                            <p:cTn id="36" dur="500" fill="hold"/>
                                            <p:tgtEl>
                                              <p:spTgt spid="169"/>
                                            </p:tgtEl>
                                            <p:attrNameLst>
                                              <p:attrName>ppt_x</p:attrName>
                                            </p:attrNameLst>
                                          </p:cBhvr>
                                          <p:tavLst>
                                            <p:tav tm="0">
                                              <p:val>
                                                <p:strVal val="#ppt_x"/>
                                              </p:val>
                                            </p:tav>
                                            <p:tav tm="100000">
                                              <p:val>
                                                <p:strVal val="#ppt_x"/>
                                              </p:val>
                                            </p:tav>
                                          </p:tavLst>
                                        </p:anim>
                                        <p:anim calcmode="lin" valueType="num">
                                          <p:cBhvr>
                                            <p:cTn id="37" dur="500" fill="hold"/>
                                            <p:tgtEl>
                                              <p:spTgt spid="169"/>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2000"/>
                                      </p:stCondLst>
                                      <p:iterate type="lt">
                                        <p:tmPct val="10000"/>
                                      </p:iterate>
                                      <p:childTnLst>
                                        <p:animEffect transition="out" filter="fade">
                                          <p:cBhvr>
                                            <p:cTn id="39" dur="500" tmFilter="0, 0; .2, .5; .8, .5; 1, 0"/>
                                            <p:tgtEl>
                                              <p:spTgt spid="169"/>
                                            </p:tgtEl>
                                          </p:cBhvr>
                                        </p:animEffect>
                                        <p:animScale>
                                          <p:cBhvr>
                                            <p:cTn id="40" dur="250" autoRev="1" fill="hold"/>
                                            <p:tgtEl>
                                              <p:spTgt spid="169"/>
                                            </p:tgtEl>
                                          </p:cBhvr>
                                          <p:by x="105000" y="105000"/>
                                        </p:animScale>
                                      </p:childTnLst>
                                    </p:cTn>
                                  </p:par>
                                </p:childTnLst>
                              </p:cTn>
                            </p:par>
                            <p:par>
                              <p:cTn id="41" fill="hold">
                                <p:stCondLst>
                                  <p:cond delay="9200"/>
                                </p:stCondLst>
                                <p:childTnLst>
                                  <p:par>
                                    <p:cTn id="42" presetID="49" presetClass="entr" presetSubtype="0" decel="100000" fill="hold" nodeType="afterEffect">
                                      <p:stCondLst>
                                        <p:cond delay="0"/>
                                      </p:stCondLst>
                                      <p:childTnLst>
                                        <p:set>
                                          <p:cBhvr>
                                            <p:cTn id="43" dur="1" fill="hold">
                                              <p:stCondLst>
                                                <p:cond delay="0"/>
                                              </p:stCondLst>
                                            </p:cTn>
                                            <p:tgtEl>
                                              <p:spTgt spid="154"/>
                                            </p:tgtEl>
                                            <p:attrNameLst>
                                              <p:attrName>style.visibility</p:attrName>
                                            </p:attrNameLst>
                                          </p:cBhvr>
                                          <p:to>
                                            <p:strVal val="visible"/>
                                          </p:to>
                                        </p:set>
                                        <p:anim calcmode="lin" valueType="num">
                                          <p:cBhvr>
                                            <p:cTn id="44" dur="1000" fill="hold"/>
                                            <p:tgtEl>
                                              <p:spTgt spid="154"/>
                                            </p:tgtEl>
                                            <p:attrNameLst>
                                              <p:attrName>ppt_w</p:attrName>
                                            </p:attrNameLst>
                                          </p:cBhvr>
                                          <p:tavLst>
                                            <p:tav tm="0">
                                              <p:val>
                                                <p:fltVal val="0"/>
                                              </p:val>
                                            </p:tav>
                                            <p:tav tm="100000">
                                              <p:val>
                                                <p:strVal val="#ppt_w"/>
                                              </p:val>
                                            </p:tav>
                                          </p:tavLst>
                                        </p:anim>
                                        <p:anim calcmode="lin" valueType="num">
                                          <p:cBhvr>
                                            <p:cTn id="45" dur="1000" fill="hold"/>
                                            <p:tgtEl>
                                              <p:spTgt spid="154"/>
                                            </p:tgtEl>
                                            <p:attrNameLst>
                                              <p:attrName>ppt_h</p:attrName>
                                            </p:attrNameLst>
                                          </p:cBhvr>
                                          <p:tavLst>
                                            <p:tav tm="0">
                                              <p:val>
                                                <p:fltVal val="0"/>
                                              </p:val>
                                            </p:tav>
                                            <p:tav tm="100000">
                                              <p:val>
                                                <p:strVal val="#ppt_h"/>
                                              </p:val>
                                            </p:tav>
                                          </p:tavLst>
                                        </p:anim>
                                        <p:anim calcmode="lin" valueType="num">
                                          <p:cBhvr>
                                            <p:cTn id="46" dur="1000" fill="hold"/>
                                            <p:tgtEl>
                                              <p:spTgt spid="154"/>
                                            </p:tgtEl>
                                            <p:attrNameLst>
                                              <p:attrName>style.rotation</p:attrName>
                                            </p:attrNameLst>
                                          </p:cBhvr>
                                          <p:tavLst>
                                            <p:tav tm="0">
                                              <p:val>
                                                <p:fltVal val="360"/>
                                              </p:val>
                                            </p:tav>
                                            <p:tav tm="100000">
                                              <p:val>
                                                <p:fltVal val="0"/>
                                              </p:val>
                                            </p:tav>
                                          </p:tavLst>
                                        </p:anim>
                                        <p:animEffect transition="in" filter="fade">
                                          <p:cBhvr>
                                            <p:cTn id="47" dur="1000"/>
                                            <p:tgtEl>
                                              <p:spTgt spid="154"/>
                                            </p:tgtEl>
                                          </p:cBhvr>
                                        </p:animEffect>
                                      </p:childTnLst>
                                    </p:cTn>
                                  </p:par>
                                  <p:par>
                                    <p:cTn id="48" presetID="2" presetClass="entr" presetSubtype="2" fill="hold" grpId="0" nodeType="withEffect">
                                      <p:stCondLst>
                                        <p:cond delay="0"/>
                                      </p:stCondLst>
                                      <p:iterate type="lt">
                                        <p:tmPct val="10000"/>
                                      </p:iterate>
                                      <p:childTnLst>
                                        <p:set>
                                          <p:cBhvr>
                                            <p:cTn id="49" dur="1" fill="hold">
                                              <p:stCondLst>
                                                <p:cond delay="0"/>
                                              </p:stCondLst>
                                            </p:cTn>
                                            <p:tgtEl>
                                              <p:spTgt spid="151"/>
                                            </p:tgtEl>
                                            <p:attrNameLst>
                                              <p:attrName>style.visibility</p:attrName>
                                            </p:attrNameLst>
                                          </p:cBhvr>
                                          <p:to>
                                            <p:strVal val="visible"/>
                                          </p:to>
                                        </p:set>
                                        <p:anim calcmode="lin" valueType="num">
                                          <p:cBhvr additive="base">
                                            <p:cTn id="50" dur="500" fill="hold"/>
                                            <p:tgtEl>
                                              <p:spTgt spid="151"/>
                                            </p:tgtEl>
                                            <p:attrNameLst>
                                              <p:attrName>ppt_x</p:attrName>
                                            </p:attrNameLst>
                                          </p:cBhvr>
                                          <p:tavLst>
                                            <p:tav tm="0">
                                              <p:val>
                                                <p:strVal val="1+#ppt_w/2"/>
                                              </p:val>
                                            </p:tav>
                                            <p:tav tm="100000">
                                              <p:val>
                                                <p:strVal val="#ppt_x"/>
                                              </p:val>
                                            </p:tav>
                                          </p:tavLst>
                                        </p:anim>
                                        <p:anim calcmode="lin" valueType="num">
                                          <p:cBhvr additive="base">
                                            <p:cTn id="51" dur="500" fill="hold"/>
                                            <p:tgtEl>
                                              <p:spTgt spid="151"/>
                                            </p:tgtEl>
                                            <p:attrNameLst>
                                              <p:attrName>ppt_y</p:attrName>
                                            </p:attrNameLst>
                                          </p:cBhvr>
                                          <p:tavLst>
                                            <p:tav tm="0">
                                              <p:val>
                                                <p:strVal val="#ppt_y"/>
                                              </p:val>
                                            </p:tav>
                                            <p:tav tm="100000">
                                              <p:val>
                                                <p:strVal val="#ppt_y"/>
                                              </p:val>
                                            </p:tav>
                                          </p:tavLst>
                                        </p:anim>
                                      </p:childTnLst>
                                    </p:cTn>
                                  </p:par>
                                </p:childTnLst>
                              </p:cTn>
                            </p:par>
                            <p:par>
                              <p:cTn id="52" fill="hold">
                                <p:stCondLst>
                                  <p:cond delay="10200"/>
                                </p:stCondLst>
                                <p:childTnLst>
                                  <p:par>
                                    <p:cTn id="53" presetID="49" presetClass="entr" presetSubtype="0" decel="100000" fill="hold" nodeType="afterEffect">
                                      <p:stCondLst>
                                        <p:cond delay="0"/>
                                      </p:stCondLst>
                                      <p:childTnLst>
                                        <p:set>
                                          <p:cBhvr>
                                            <p:cTn id="54" dur="1" fill="hold">
                                              <p:stCondLst>
                                                <p:cond delay="0"/>
                                              </p:stCondLst>
                                            </p:cTn>
                                            <p:tgtEl>
                                              <p:spTgt spid="157"/>
                                            </p:tgtEl>
                                            <p:attrNameLst>
                                              <p:attrName>style.visibility</p:attrName>
                                            </p:attrNameLst>
                                          </p:cBhvr>
                                          <p:to>
                                            <p:strVal val="visible"/>
                                          </p:to>
                                        </p:set>
                                        <p:anim calcmode="lin" valueType="num">
                                          <p:cBhvr>
                                            <p:cTn id="55" dur="1000" fill="hold"/>
                                            <p:tgtEl>
                                              <p:spTgt spid="157"/>
                                            </p:tgtEl>
                                            <p:attrNameLst>
                                              <p:attrName>ppt_w</p:attrName>
                                            </p:attrNameLst>
                                          </p:cBhvr>
                                          <p:tavLst>
                                            <p:tav tm="0">
                                              <p:val>
                                                <p:fltVal val="0"/>
                                              </p:val>
                                            </p:tav>
                                            <p:tav tm="100000">
                                              <p:val>
                                                <p:strVal val="#ppt_w"/>
                                              </p:val>
                                            </p:tav>
                                          </p:tavLst>
                                        </p:anim>
                                        <p:anim calcmode="lin" valueType="num">
                                          <p:cBhvr>
                                            <p:cTn id="56" dur="1000" fill="hold"/>
                                            <p:tgtEl>
                                              <p:spTgt spid="157"/>
                                            </p:tgtEl>
                                            <p:attrNameLst>
                                              <p:attrName>ppt_h</p:attrName>
                                            </p:attrNameLst>
                                          </p:cBhvr>
                                          <p:tavLst>
                                            <p:tav tm="0">
                                              <p:val>
                                                <p:fltVal val="0"/>
                                              </p:val>
                                            </p:tav>
                                            <p:tav tm="100000">
                                              <p:val>
                                                <p:strVal val="#ppt_h"/>
                                              </p:val>
                                            </p:tav>
                                          </p:tavLst>
                                        </p:anim>
                                        <p:anim calcmode="lin" valueType="num">
                                          <p:cBhvr>
                                            <p:cTn id="57" dur="1000" fill="hold"/>
                                            <p:tgtEl>
                                              <p:spTgt spid="157"/>
                                            </p:tgtEl>
                                            <p:attrNameLst>
                                              <p:attrName>style.rotation</p:attrName>
                                            </p:attrNameLst>
                                          </p:cBhvr>
                                          <p:tavLst>
                                            <p:tav tm="0">
                                              <p:val>
                                                <p:fltVal val="360"/>
                                              </p:val>
                                            </p:tav>
                                            <p:tav tm="100000">
                                              <p:val>
                                                <p:fltVal val="0"/>
                                              </p:val>
                                            </p:tav>
                                          </p:tavLst>
                                        </p:anim>
                                        <p:animEffect transition="in" filter="fade">
                                          <p:cBhvr>
                                            <p:cTn id="58" dur="1000"/>
                                            <p:tgtEl>
                                              <p:spTgt spid="157"/>
                                            </p:tgtEl>
                                          </p:cBhvr>
                                        </p:animEffect>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152"/>
                                            </p:tgtEl>
                                            <p:attrNameLst>
                                              <p:attrName>style.visibility</p:attrName>
                                            </p:attrNameLst>
                                          </p:cBhvr>
                                          <p:to>
                                            <p:strVal val="visible"/>
                                          </p:to>
                                        </p:set>
                                        <p:anim calcmode="lin" valueType="num">
                                          <p:cBhvr additive="base">
                                            <p:cTn id="61" dur="500" fill="hold"/>
                                            <p:tgtEl>
                                              <p:spTgt spid="152"/>
                                            </p:tgtEl>
                                            <p:attrNameLst>
                                              <p:attrName>ppt_x</p:attrName>
                                            </p:attrNameLst>
                                          </p:cBhvr>
                                          <p:tavLst>
                                            <p:tav tm="0">
                                              <p:val>
                                                <p:strVal val="1+#ppt_w/2"/>
                                              </p:val>
                                            </p:tav>
                                            <p:tav tm="100000">
                                              <p:val>
                                                <p:strVal val="#ppt_x"/>
                                              </p:val>
                                            </p:tav>
                                          </p:tavLst>
                                        </p:anim>
                                        <p:anim calcmode="lin" valueType="num">
                                          <p:cBhvr additive="base">
                                            <p:cTn id="62" dur="500" fill="hold"/>
                                            <p:tgtEl>
                                              <p:spTgt spid="152"/>
                                            </p:tgtEl>
                                            <p:attrNameLst>
                                              <p:attrName>ppt_y</p:attrName>
                                            </p:attrNameLst>
                                          </p:cBhvr>
                                          <p:tavLst>
                                            <p:tav tm="0">
                                              <p:val>
                                                <p:strVal val="#ppt_y"/>
                                              </p:val>
                                            </p:tav>
                                            <p:tav tm="100000">
                                              <p:val>
                                                <p:strVal val="#ppt_y"/>
                                              </p:val>
                                            </p:tav>
                                          </p:tavLst>
                                        </p:anim>
                                      </p:childTnLst>
                                    </p:cTn>
                                  </p:par>
                                </p:childTnLst>
                              </p:cTn>
                            </p:par>
                            <p:par>
                              <p:cTn id="63" fill="hold">
                                <p:stCondLst>
                                  <p:cond delay="11199"/>
                                </p:stCondLst>
                                <p:childTnLst>
                                  <p:par>
                                    <p:cTn id="64" presetID="49" presetClass="entr" presetSubtype="0" decel="100000" fill="hold" nodeType="afterEffect">
                                      <p:stCondLst>
                                        <p:cond delay="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1000" fill="hold"/>
                                            <p:tgtEl>
                                              <p:spTgt spid="160"/>
                                            </p:tgtEl>
                                            <p:attrNameLst>
                                              <p:attrName>ppt_w</p:attrName>
                                            </p:attrNameLst>
                                          </p:cBhvr>
                                          <p:tavLst>
                                            <p:tav tm="0">
                                              <p:val>
                                                <p:fltVal val="0"/>
                                              </p:val>
                                            </p:tav>
                                            <p:tav tm="100000">
                                              <p:val>
                                                <p:strVal val="#ppt_w"/>
                                              </p:val>
                                            </p:tav>
                                          </p:tavLst>
                                        </p:anim>
                                        <p:anim calcmode="lin" valueType="num">
                                          <p:cBhvr>
                                            <p:cTn id="67" dur="1000" fill="hold"/>
                                            <p:tgtEl>
                                              <p:spTgt spid="160"/>
                                            </p:tgtEl>
                                            <p:attrNameLst>
                                              <p:attrName>ppt_h</p:attrName>
                                            </p:attrNameLst>
                                          </p:cBhvr>
                                          <p:tavLst>
                                            <p:tav tm="0">
                                              <p:val>
                                                <p:fltVal val="0"/>
                                              </p:val>
                                            </p:tav>
                                            <p:tav tm="100000">
                                              <p:val>
                                                <p:strVal val="#ppt_h"/>
                                              </p:val>
                                            </p:tav>
                                          </p:tavLst>
                                        </p:anim>
                                        <p:anim calcmode="lin" valueType="num">
                                          <p:cBhvr>
                                            <p:cTn id="68" dur="1000" fill="hold"/>
                                            <p:tgtEl>
                                              <p:spTgt spid="160"/>
                                            </p:tgtEl>
                                            <p:attrNameLst>
                                              <p:attrName>style.rotation</p:attrName>
                                            </p:attrNameLst>
                                          </p:cBhvr>
                                          <p:tavLst>
                                            <p:tav tm="0">
                                              <p:val>
                                                <p:fltVal val="360"/>
                                              </p:val>
                                            </p:tav>
                                            <p:tav tm="100000">
                                              <p:val>
                                                <p:fltVal val="0"/>
                                              </p:val>
                                            </p:tav>
                                          </p:tavLst>
                                        </p:anim>
                                        <p:animEffect transition="in" filter="fade">
                                          <p:cBhvr>
                                            <p:cTn id="69" dur="1000"/>
                                            <p:tgtEl>
                                              <p:spTgt spid="160"/>
                                            </p:tgtEl>
                                          </p:cBhvr>
                                        </p:animEffect>
                                      </p:childTnLst>
                                    </p:cTn>
                                  </p:par>
                                  <p:par>
                                    <p:cTn id="70" presetID="2" presetClass="entr" presetSubtype="2" fill="hold" grpId="0" nodeType="withEffect">
                                      <p:stCondLst>
                                        <p:cond delay="0"/>
                                      </p:stCondLst>
                                      <p:iterate type="lt">
                                        <p:tmPct val="10000"/>
                                      </p:iterate>
                                      <p:childTnLst>
                                        <p:set>
                                          <p:cBhvr>
                                            <p:cTn id="71" dur="1" fill="hold">
                                              <p:stCondLst>
                                                <p:cond delay="0"/>
                                              </p:stCondLst>
                                            </p:cTn>
                                            <p:tgtEl>
                                              <p:spTgt spid="153"/>
                                            </p:tgtEl>
                                            <p:attrNameLst>
                                              <p:attrName>style.visibility</p:attrName>
                                            </p:attrNameLst>
                                          </p:cBhvr>
                                          <p:to>
                                            <p:strVal val="visible"/>
                                          </p:to>
                                        </p:set>
                                        <p:anim calcmode="lin" valueType="num">
                                          <p:cBhvr additive="base">
                                            <p:cTn id="72" dur="500" fill="hold"/>
                                            <p:tgtEl>
                                              <p:spTgt spid="153"/>
                                            </p:tgtEl>
                                            <p:attrNameLst>
                                              <p:attrName>ppt_x</p:attrName>
                                            </p:attrNameLst>
                                          </p:cBhvr>
                                          <p:tavLst>
                                            <p:tav tm="0">
                                              <p:val>
                                                <p:strVal val="1+#ppt_w/2"/>
                                              </p:val>
                                            </p:tav>
                                            <p:tav tm="100000">
                                              <p:val>
                                                <p:strVal val="#ppt_x"/>
                                              </p:val>
                                            </p:tav>
                                          </p:tavLst>
                                        </p:anim>
                                        <p:anim calcmode="lin" valueType="num">
                                          <p:cBhvr additive="base">
                                            <p:cTn id="73" dur="500" fill="hold"/>
                                            <p:tgtEl>
                                              <p:spTgt spid="1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600"/>
                                      </p:stCondLst>
                                      <p:childTnLst>
                                        <p:set>
                                          <p:cBhvr>
                                            <p:cTn id="75" dur="1" fill="hold">
                                              <p:stCondLst>
                                                <p:cond delay="0"/>
                                              </p:stCondLst>
                                            </p:cTn>
                                            <p:tgtEl>
                                              <p:spTgt spid="163"/>
                                            </p:tgtEl>
                                            <p:attrNameLst>
                                              <p:attrName>style.visibility</p:attrName>
                                            </p:attrNameLst>
                                          </p:cBhvr>
                                          <p:to>
                                            <p:strVal val="visible"/>
                                          </p:to>
                                        </p:set>
                                        <p:anim calcmode="lin" valueType="num">
                                          <p:cBhvr additive="base">
                                            <p:cTn id="76" dur="1400" fill="hold"/>
                                            <p:tgtEl>
                                              <p:spTgt spid="163"/>
                                            </p:tgtEl>
                                            <p:attrNameLst>
                                              <p:attrName>ppt_x</p:attrName>
                                            </p:attrNameLst>
                                          </p:cBhvr>
                                          <p:tavLst>
                                            <p:tav tm="0">
                                              <p:val>
                                                <p:strVal val="1+#ppt_w/2"/>
                                              </p:val>
                                            </p:tav>
                                            <p:tav tm="100000">
                                              <p:val>
                                                <p:strVal val="#ppt_x"/>
                                              </p:val>
                                            </p:tav>
                                          </p:tavLst>
                                        </p:anim>
                                        <p:anim calcmode="lin" valueType="num">
                                          <p:cBhvr additive="base">
                                            <p:cTn id="77" dur="1400" fill="hold"/>
                                            <p:tgtEl>
                                              <p:spTgt spid="163"/>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600"/>
                                      </p:stCondLst>
                                      <p:childTnLst>
                                        <p:set>
                                          <p:cBhvr>
                                            <p:cTn id="79" dur="1" fill="hold">
                                              <p:stCondLst>
                                                <p:cond delay="0"/>
                                              </p:stCondLst>
                                            </p:cTn>
                                            <p:tgtEl>
                                              <p:spTgt spid="164"/>
                                            </p:tgtEl>
                                            <p:attrNameLst>
                                              <p:attrName>style.visibility</p:attrName>
                                            </p:attrNameLst>
                                          </p:cBhvr>
                                          <p:to>
                                            <p:strVal val="visible"/>
                                          </p:to>
                                        </p:set>
                                        <p:anim calcmode="lin" valueType="num">
                                          <p:cBhvr additive="base">
                                            <p:cTn id="80" dur="1400" fill="hold"/>
                                            <p:tgtEl>
                                              <p:spTgt spid="164"/>
                                            </p:tgtEl>
                                            <p:attrNameLst>
                                              <p:attrName>ppt_x</p:attrName>
                                            </p:attrNameLst>
                                          </p:cBhvr>
                                          <p:tavLst>
                                            <p:tav tm="0">
                                              <p:val>
                                                <p:strVal val="1+#ppt_w/2"/>
                                              </p:val>
                                            </p:tav>
                                            <p:tav tm="100000">
                                              <p:val>
                                                <p:strVal val="#ppt_x"/>
                                              </p:val>
                                            </p:tav>
                                          </p:tavLst>
                                        </p:anim>
                                        <p:anim calcmode="lin" valueType="num">
                                          <p:cBhvr additive="base">
                                            <p:cTn id="81" dur="1400" fill="hold"/>
                                            <p:tgtEl>
                                              <p:spTgt spid="164"/>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600"/>
                                      </p:stCondLst>
                                      <p:childTnLst>
                                        <p:set>
                                          <p:cBhvr>
                                            <p:cTn id="83" dur="1" fill="hold">
                                              <p:stCondLst>
                                                <p:cond delay="0"/>
                                              </p:stCondLst>
                                            </p:cTn>
                                            <p:tgtEl>
                                              <p:spTgt spid="165"/>
                                            </p:tgtEl>
                                            <p:attrNameLst>
                                              <p:attrName>style.visibility</p:attrName>
                                            </p:attrNameLst>
                                          </p:cBhvr>
                                          <p:to>
                                            <p:strVal val="visible"/>
                                          </p:to>
                                        </p:set>
                                        <p:anim calcmode="lin" valueType="num">
                                          <p:cBhvr additive="base">
                                            <p:cTn id="84" dur="1400" fill="hold"/>
                                            <p:tgtEl>
                                              <p:spTgt spid="165"/>
                                            </p:tgtEl>
                                            <p:attrNameLst>
                                              <p:attrName>ppt_x</p:attrName>
                                            </p:attrNameLst>
                                          </p:cBhvr>
                                          <p:tavLst>
                                            <p:tav tm="0">
                                              <p:val>
                                                <p:strVal val="1+#ppt_w/2"/>
                                              </p:val>
                                            </p:tav>
                                            <p:tav tm="100000">
                                              <p:val>
                                                <p:strVal val="#ppt_x"/>
                                              </p:val>
                                            </p:tav>
                                          </p:tavLst>
                                        </p:anim>
                                        <p:anim calcmode="lin" valueType="num">
                                          <p:cBhvr additive="base">
                                            <p:cTn id="85" dur="1400" fill="hold"/>
                                            <p:tgtEl>
                                              <p:spTgt spid="165"/>
                                            </p:tgtEl>
                                            <p:attrNameLst>
                                              <p:attrName>ppt_y</p:attrName>
                                            </p:attrNameLst>
                                          </p:cBhvr>
                                          <p:tavLst>
                                            <p:tav tm="0">
                                              <p:val>
                                                <p:strVal val="#ppt_y"/>
                                              </p:val>
                                            </p:tav>
                                            <p:tav tm="100000">
                                              <p:val>
                                                <p:strVal val="#ppt_y"/>
                                              </p:val>
                                            </p:tav>
                                          </p:tavLst>
                                        </p:anim>
                                      </p:childTnLst>
                                    </p:cTn>
                                  </p:par>
                                  <p:par>
                                    <p:cTn id="86" presetID="52" presetClass="entr" presetSubtype="0" fill="hold" nodeType="withEffect">
                                      <p:stCondLst>
                                        <p:cond delay="200"/>
                                      </p:stCondLst>
                                      <p:childTnLst>
                                        <p:set>
                                          <p:cBhvr>
                                            <p:cTn id="87" dur="1" fill="hold">
                                              <p:stCondLst>
                                                <p:cond delay="0"/>
                                              </p:stCondLst>
                                            </p:cTn>
                                            <p:tgtEl>
                                              <p:spTgt spid="174"/>
                                            </p:tgtEl>
                                            <p:attrNameLst>
                                              <p:attrName>style.visibility</p:attrName>
                                            </p:attrNameLst>
                                          </p:cBhvr>
                                          <p:to>
                                            <p:strVal val="visible"/>
                                          </p:to>
                                        </p:set>
                                        <p:animScale>
                                          <p:cBhvr>
                                            <p:cTn id="8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74"/>
                                            </p:tgtEl>
                                            <p:attrNameLst>
                                              <p:attrName>ppt_x</p:attrName>
                                              <p:attrName>ppt_y</p:attrName>
                                            </p:attrNameLst>
                                          </p:cBhvr>
                                        </p:animMotion>
                                        <p:animEffect transition="in" filter="fade">
                                          <p:cBhvr>
                                            <p:cTn id="90" dur="1000"/>
                                            <p:tgtEl>
                                              <p:spTgt spid="174"/>
                                            </p:tgtEl>
                                          </p:cBhvr>
                                        </p:animEffect>
                                      </p:childTnLst>
                                    </p:cTn>
                                  </p:par>
                                  <p:par>
                                    <p:cTn id="91" presetID="52" presetClass="entr" presetSubtype="0" fill="hold" nodeType="withEffect">
                                      <p:stCondLst>
                                        <p:cond delay="500"/>
                                      </p:stCondLst>
                                      <p:childTnLst>
                                        <p:set>
                                          <p:cBhvr>
                                            <p:cTn id="92" dur="1" fill="hold">
                                              <p:stCondLst>
                                                <p:cond delay="0"/>
                                              </p:stCondLst>
                                            </p:cTn>
                                            <p:tgtEl>
                                              <p:spTgt spid="248"/>
                                            </p:tgtEl>
                                            <p:attrNameLst>
                                              <p:attrName>style.visibility</p:attrName>
                                            </p:attrNameLst>
                                          </p:cBhvr>
                                          <p:to>
                                            <p:strVal val="visible"/>
                                          </p:to>
                                        </p:set>
                                        <p:animScale>
                                          <p:cBhvr>
                                            <p:cTn id="9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248"/>
                                            </p:tgtEl>
                                            <p:attrNameLst>
                                              <p:attrName>ppt_x</p:attrName>
                                              <p:attrName>ppt_y</p:attrName>
                                            </p:attrNameLst>
                                          </p:cBhvr>
                                        </p:animMotion>
                                        <p:animEffect transition="in" filter="fade">
                                          <p:cBhvr>
                                            <p:cTn id="95"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51" grpId="0"/>
          <p:bldP spid="152" grpId="0"/>
          <p:bldP spid="153" grpId="0"/>
          <p:bldP spid="163" grpId="0"/>
          <p:bldP spid="164" grpId="0"/>
          <p:bldP spid="165" grpId="0"/>
          <p:bldP spid="168" grpId="0" animBg="1"/>
          <p:bldP spid="169" grpId="0"/>
          <p:bldP spid="169"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117804" y="848742"/>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4338979" y="420618"/>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行业背景</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14" name="矩形 13"/>
          <p:cNvSpPr/>
          <p:nvPr/>
        </p:nvSpPr>
        <p:spPr>
          <a:xfrm>
            <a:off x="1197294" y="4143081"/>
            <a:ext cx="9703631" cy="1895637"/>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5"/>
          <p:cNvSpPr/>
          <p:nvPr/>
        </p:nvSpPr>
        <p:spPr bwMode="auto">
          <a:xfrm rot="5400000">
            <a:off x="1881097" y="1821280"/>
            <a:ext cx="2595675" cy="234236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18" name="Freeform 5"/>
          <p:cNvSpPr/>
          <p:nvPr/>
        </p:nvSpPr>
        <p:spPr bwMode="auto">
          <a:xfrm rot="5400000">
            <a:off x="2028318" y="1954135"/>
            <a:ext cx="2301232" cy="207665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19" name="矩形 18"/>
          <p:cNvSpPr/>
          <p:nvPr/>
        </p:nvSpPr>
        <p:spPr>
          <a:xfrm>
            <a:off x="2638034" y="2361209"/>
            <a:ext cx="1029353" cy="34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Black" panose="020B0A04020102020204" pitchFamily="34" charset="0"/>
              </a:rPr>
              <a:t>01</a:t>
            </a:r>
            <a:endParaRPr lang="zh-CN" altLang="en-US" sz="4000" b="1" dirty="0">
              <a:latin typeface="Arial Black" panose="020B0A04020102020204" pitchFamily="34" charset="0"/>
            </a:endParaRPr>
          </a:p>
        </p:txBody>
      </p:sp>
      <p:sp>
        <p:nvSpPr>
          <p:cNvPr id="20" name="文本框 3"/>
          <p:cNvSpPr txBox="1"/>
          <p:nvPr/>
        </p:nvSpPr>
        <p:spPr>
          <a:xfrm>
            <a:off x="2059297" y="2835555"/>
            <a:ext cx="2240437" cy="584775"/>
          </a:xfrm>
          <a:prstGeom prst="rect">
            <a:avLst/>
          </a:prstGeom>
          <a:noFill/>
          <a:effectLst/>
        </p:spPr>
        <p:txBody>
          <a:bodyPr wrap="square" rtlCol="0">
            <a:spAutoFit/>
          </a:bodyPr>
          <a:lstStyle/>
          <a:p>
            <a:pPr algn="ctr"/>
            <a:r>
              <a:rPr lang="zh-CN" altLang="en-US" sz="3200" b="1" dirty="0">
                <a:solidFill>
                  <a:srgbClr val="FBFCF2"/>
                </a:solidFill>
                <a:latin typeface="微软雅黑" panose="020B0503020204020204" pitchFamily="34" charset="-122"/>
                <a:ea typeface="微软雅黑" panose="020B0503020204020204" pitchFamily="34" charset="-122"/>
              </a:rPr>
              <a:t>朝阳行业</a:t>
            </a:r>
            <a:endParaRPr lang="zh-CN" altLang="en-US" sz="3200" b="1" dirty="0">
              <a:solidFill>
                <a:srgbClr val="FBFCF2"/>
              </a:solidFill>
              <a:latin typeface="微软雅黑" panose="020B0503020204020204" pitchFamily="34" charset="-122"/>
              <a:ea typeface="微软雅黑" panose="020B0503020204020204" pitchFamily="34" charset="-122"/>
            </a:endParaRPr>
          </a:p>
        </p:txBody>
      </p:sp>
      <p:sp>
        <p:nvSpPr>
          <p:cNvPr id="22" name="TextBox 3"/>
          <p:cNvSpPr txBox="1"/>
          <p:nvPr/>
        </p:nvSpPr>
        <p:spPr>
          <a:xfrm>
            <a:off x="2888214" y="3481886"/>
            <a:ext cx="528992" cy="276999"/>
          </a:xfrm>
          <a:prstGeom prst="rect">
            <a:avLst/>
          </a:prstGeom>
          <a:noFill/>
        </p:spPr>
        <p:txBody>
          <a:bodyPr wrap="none" lIns="0" tIns="0" rIns="0" bIns="0">
            <a:spAutoFit/>
          </a:bodyPr>
          <a:lstStyle/>
          <a:p>
            <a:pPr algn="ctr" fontAlgn="auto"/>
            <a:r>
              <a:rPr lang="en-US" altLang="zh-CN" b="1" spc="400" noProof="1">
                <a:solidFill>
                  <a:schemeClr val="bg1"/>
                </a:solidFill>
                <a:latin typeface="Swis721 Lt BT" panose="020B0403020202020204" pitchFamily="34" charset="0"/>
                <a:ea typeface="微软雅黑" panose="020B0503020204020204" pitchFamily="34" charset="-122"/>
              </a:rPr>
              <a:t>one</a:t>
            </a:r>
            <a:endParaRPr lang="zh-CN" altLang="en-US" b="1" spc="400" noProof="1">
              <a:solidFill>
                <a:schemeClr val="bg1"/>
              </a:solidFill>
              <a:latin typeface="Swis721 Lt BT" panose="020B0403020202020204" pitchFamily="34" charset="0"/>
              <a:ea typeface="微软雅黑" panose="020B0503020204020204" pitchFamily="34" charset="-122"/>
            </a:endParaRPr>
          </a:p>
        </p:txBody>
      </p:sp>
      <p:sp>
        <p:nvSpPr>
          <p:cNvPr id="23" name="Freeform 5"/>
          <p:cNvSpPr/>
          <p:nvPr/>
        </p:nvSpPr>
        <p:spPr bwMode="auto">
          <a:xfrm rot="5400000">
            <a:off x="4793652" y="1837766"/>
            <a:ext cx="2595675" cy="234236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4" name="Freeform 5"/>
          <p:cNvSpPr/>
          <p:nvPr/>
        </p:nvSpPr>
        <p:spPr bwMode="auto">
          <a:xfrm rot="5400000">
            <a:off x="4940873" y="1970621"/>
            <a:ext cx="2301232" cy="207665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5" name="矩形 24"/>
          <p:cNvSpPr/>
          <p:nvPr/>
        </p:nvSpPr>
        <p:spPr>
          <a:xfrm>
            <a:off x="5550589" y="2377695"/>
            <a:ext cx="1029353" cy="34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Black" panose="020B0A04020102020204" pitchFamily="34" charset="0"/>
              </a:rPr>
              <a:t>02</a:t>
            </a:r>
            <a:endParaRPr lang="zh-CN" altLang="en-US" sz="4000" b="1" dirty="0">
              <a:latin typeface="Arial Black" panose="020B0A04020102020204" pitchFamily="34" charset="0"/>
            </a:endParaRPr>
          </a:p>
        </p:txBody>
      </p:sp>
      <p:sp>
        <p:nvSpPr>
          <p:cNvPr id="26" name="文本框 3"/>
          <p:cNvSpPr txBox="1"/>
          <p:nvPr/>
        </p:nvSpPr>
        <p:spPr>
          <a:xfrm>
            <a:off x="4971852" y="2852041"/>
            <a:ext cx="2240437" cy="584775"/>
          </a:xfrm>
          <a:prstGeom prst="rect">
            <a:avLst/>
          </a:prstGeom>
          <a:noFill/>
          <a:effectLst/>
        </p:spPr>
        <p:txBody>
          <a:bodyPr wrap="square" rtlCol="0">
            <a:spAutoFit/>
          </a:bodyPr>
          <a:lstStyle/>
          <a:p>
            <a:pPr algn="ctr"/>
            <a:r>
              <a:rPr lang="zh-CN" altLang="en-US" sz="3200" b="1" dirty="0">
                <a:solidFill>
                  <a:srgbClr val="FBFCF2"/>
                </a:solidFill>
                <a:latin typeface="微软雅黑" panose="020B0503020204020204" pitchFamily="34" charset="-122"/>
                <a:ea typeface="微软雅黑" panose="020B0503020204020204" pitchFamily="34" charset="-122"/>
              </a:rPr>
              <a:t>探索阶段</a:t>
            </a:r>
            <a:endParaRPr lang="zh-CN" altLang="en-US" sz="3200" b="1" dirty="0">
              <a:solidFill>
                <a:srgbClr val="FBFCF2"/>
              </a:solidFill>
              <a:latin typeface="微软雅黑" panose="020B0503020204020204" pitchFamily="34" charset="-122"/>
              <a:ea typeface="微软雅黑" panose="020B0503020204020204" pitchFamily="34" charset="-122"/>
            </a:endParaRPr>
          </a:p>
        </p:txBody>
      </p:sp>
      <p:sp>
        <p:nvSpPr>
          <p:cNvPr id="27" name="TextBox 3"/>
          <p:cNvSpPr txBox="1"/>
          <p:nvPr/>
        </p:nvSpPr>
        <p:spPr>
          <a:xfrm>
            <a:off x="5812792" y="3498372"/>
            <a:ext cx="504946" cy="276999"/>
          </a:xfrm>
          <a:prstGeom prst="rect">
            <a:avLst/>
          </a:prstGeom>
          <a:noFill/>
        </p:spPr>
        <p:txBody>
          <a:bodyPr wrap="none" lIns="0" tIns="0" rIns="0" bIns="0">
            <a:spAutoFit/>
          </a:bodyPr>
          <a:lstStyle/>
          <a:p>
            <a:pPr algn="ctr" fontAlgn="auto"/>
            <a:r>
              <a:rPr lang="en-US" altLang="zh-CN" b="1" spc="400" noProof="1">
                <a:solidFill>
                  <a:schemeClr val="bg1"/>
                </a:solidFill>
                <a:latin typeface="Swis721 Lt BT" panose="020B0403020202020204" pitchFamily="34" charset="0"/>
                <a:ea typeface="微软雅黑" panose="020B0503020204020204" pitchFamily="34" charset="-122"/>
              </a:rPr>
              <a:t>two</a:t>
            </a:r>
            <a:endParaRPr lang="zh-CN" altLang="en-US" b="1" spc="400" noProof="1">
              <a:solidFill>
                <a:schemeClr val="bg1"/>
              </a:solidFill>
              <a:latin typeface="Swis721 Lt BT" panose="020B0403020202020204" pitchFamily="34" charset="0"/>
              <a:ea typeface="微软雅黑" panose="020B0503020204020204" pitchFamily="34" charset="-122"/>
            </a:endParaRPr>
          </a:p>
        </p:txBody>
      </p:sp>
      <p:sp>
        <p:nvSpPr>
          <p:cNvPr id="28" name="Freeform 5"/>
          <p:cNvSpPr/>
          <p:nvPr/>
        </p:nvSpPr>
        <p:spPr bwMode="auto">
          <a:xfrm rot="5400000">
            <a:off x="7773175" y="1924524"/>
            <a:ext cx="2595675" cy="234236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9" name="Freeform 5"/>
          <p:cNvSpPr/>
          <p:nvPr/>
        </p:nvSpPr>
        <p:spPr bwMode="auto">
          <a:xfrm rot="5400000">
            <a:off x="7920396" y="2057379"/>
            <a:ext cx="2301232" cy="207665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30" name="矩形 29"/>
          <p:cNvSpPr/>
          <p:nvPr/>
        </p:nvSpPr>
        <p:spPr>
          <a:xfrm>
            <a:off x="8530112" y="2464453"/>
            <a:ext cx="1029353" cy="34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Black" panose="020B0A04020102020204" pitchFamily="34" charset="0"/>
              </a:rPr>
              <a:t>03</a:t>
            </a:r>
            <a:endParaRPr lang="zh-CN" altLang="en-US" sz="4000" b="1" dirty="0">
              <a:latin typeface="Arial Black" panose="020B0A04020102020204" pitchFamily="34" charset="0"/>
            </a:endParaRPr>
          </a:p>
        </p:txBody>
      </p:sp>
      <p:sp>
        <p:nvSpPr>
          <p:cNvPr id="31" name="文本框 3"/>
          <p:cNvSpPr txBox="1"/>
          <p:nvPr/>
        </p:nvSpPr>
        <p:spPr>
          <a:xfrm>
            <a:off x="7951375" y="2938799"/>
            <a:ext cx="2240437" cy="584775"/>
          </a:xfrm>
          <a:prstGeom prst="rect">
            <a:avLst/>
          </a:prstGeom>
          <a:noFill/>
          <a:effectLst/>
        </p:spPr>
        <p:txBody>
          <a:bodyPr wrap="square" rtlCol="0">
            <a:spAutoFit/>
          </a:bodyPr>
          <a:lstStyle/>
          <a:p>
            <a:pPr algn="ctr"/>
            <a:r>
              <a:rPr lang="zh-CN" altLang="en-US" sz="3200" b="1" spc="-300" dirty="0">
                <a:solidFill>
                  <a:srgbClr val="FBFCF2"/>
                </a:solidFill>
                <a:latin typeface="微软雅黑" panose="020B0503020204020204" pitchFamily="34" charset="-122"/>
                <a:ea typeface="微软雅黑" panose="020B0503020204020204" pitchFamily="34" charset="-122"/>
              </a:rPr>
              <a:t>痛点未解决</a:t>
            </a:r>
            <a:endParaRPr lang="zh-CN" altLang="en-US" sz="3200" b="1" spc="-300" dirty="0">
              <a:solidFill>
                <a:srgbClr val="FBFCF2"/>
              </a:solidFill>
              <a:latin typeface="微软雅黑" panose="020B0503020204020204" pitchFamily="34" charset="-122"/>
              <a:ea typeface="微软雅黑" panose="020B0503020204020204" pitchFamily="34" charset="-122"/>
            </a:endParaRPr>
          </a:p>
        </p:txBody>
      </p:sp>
      <p:sp>
        <p:nvSpPr>
          <p:cNvPr id="32" name="TextBox 3"/>
          <p:cNvSpPr txBox="1"/>
          <p:nvPr/>
        </p:nvSpPr>
        <p:spPr>
          <a:xfrm>
            <a:off x="8665678" y="3585130"/>
            <a:ext cx="758221" cy="276999"/>
          </a:xfrm>
          <a:prstGeom prst="rect">
            <a:avLst/>
          </a:prstGeom>
          <a:noFill/>
        </p:spPr>
        <p:txBody>
          <a:bodyPr wrap="none" lIns="0" tIns="0" rIns="0" bIns="0">
            <a:spAutoFit/>
          </a:bodyPr>
          <a:lstStyle/>
          <a:p>
            <a:pPr algn="ctr" fontAlgn="auto"/>
            <a:r>
              <a:rPr lang="en-US" altLang="zh-CN" b="1" spc="400" noProof="1">
                <a:solidFill>
                  <a:schemeClr val="bg1"/>
                </a:solidFill>
                <a:latin typeface="Swis721 Lt BT" panose="020B0403020202020204" pitchFamily="34" charset="0"/>
                <a:ea typeface="微软雅黑" panose="020B0503020204020204" pitchFamily="34" charset="-122"/>
              </a:rPr>
              <a:t>three</a:t>
            </a:r>
            <a:endParaRPr lang="zh-CN" altLang="en-US" b="1" spc="400" noProof="1">
              <a:solidFill>
                <a:schemeClr val="bg1"/>
              </a:solidFill>
              <a:latin typeface="Swis721 Lt BT" panose="020B0403020202020204" pitchFamily="34" charset="0"/>
              <a:ea typeface="微软雅黑" panose="020B0503020204020204" pitchFamily="34" charset="-122"/>
            </a:endParaRPr>
          </a:p>
        </p:txBody>
      </p:sp>
      <p:sp>
        <p:nvSpPr>
          <p:cNvPr id="33" name="TextBox 10"/>
          <p:cNvSpPr txBox="1">
            <a:spLocks noChangeArrowheads="1"/>
          </p:cNvSpPr>
          <p:nvPr/>
        </p:nvSpPr>
        <p:spPr bwMode="auto">
          <a:xfrm>
            <a:off x="2226353" y="4501268"/>
            <a:ext cx="2052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行业发展处于更新换代的关键时期，新的理念和方法正处于萌芽状态，整体表现出强劲的发展势头。</a:t>
            </a:r>
            <a:endPar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TextBox 10"/>
          <p:cNvSpPr txBox="1">
            <a:spLocks noChangeArrowheads="1"/>
          </p:cNvSpPr>
          <p:nvPr/>
        </p:nvSpPr>
        <p:spPr bwMode="auto">
          <a:xfrm>
            <a:off x="5020215" y="4527175"/>
            <a:ext cx="20522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龙头企业都乐于使用传统的方法，仅有少数企业目前处在探索阶段；行业运作模式急待更新。</a:t>
            </a:r>
            <a:endPar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0"/>
          <p:cNvSpPr txBox="1">
            <a:spLocks noChangeArrowheads="1"/>
          </p:cNvSpPr>
          <p:nvPr/>
        </p:nvSpPr>
        <p:spPr bwMode="auto">
          <a:xfrm>
            <a:off x="7951375" y="4540767"/>
            <a:ext cx="205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淘宝、天猫、京东等网商大咖都未解决用户的真正痛点。</a:t>
            </a:r>
            <a:endPar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9"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3441336" y="5734098"/>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strVal val="#ppt_w*0.70"/>
                                              </p:val>
                                            </p:tav>
                                            <p:tav tm="100000">
                                              <p:val>
                                                <p:strVal val="#ppt_w"/>
                                              </p:val>
                                            </p:tav>
                                          </p:tavLst>
                                        </p:anim>
                                        <p:anim calcmode="lin" valueType="num">
                                          <p:cBhvr>
                                            <p:cTn id="18" dur="750" fill="hold"/>
                                            <p:tgtEl>
                                              <p:spTgt spid="17"/>
                                            </p:tgtEl>
                                            <p:attrNameLst>
                                              <p:attrName>ppt_h</p:attrName>
                                            </p:attrNameLst>
                                          </p:cBhvr>
                                          <p:tavLst>
                                            <p:tav tm="0">
                                              <p:val>
                                                <p:strVal val="#ppt_h"/>
                                              </p:val>
                                            </p:tav>
                                            <p:tav tm="100000">
                                              <p:val>
                                                <p:strVal val="#ppt_h"/>
                                              </p:val>
                                            </p:tav>
                                          </p:tavLst>
                                        </p:anim>
                                        <p:animEffect transition="in" filter="fade">
                                          <p:cBhvr>
                                            <p:cTn id="19" dur="750"/>
                                            <p:tgtEl>
                                              <p:spTgt spid="17"/>
                                            </p:tgtEl>
                                          </p:cBhvr>
                                        </p:animEffect>
                                      </p:childTnLst>
                                    </p:cTn>
                                  </p:par>
                                </p:childTnLst>
                              </p:cTn>
                            </p:par>
                            <p:par>
                              <p:cTn id="20" fill="hold">
                                <p:stCondLst>
                                  <p:cond delay="3500"/>
                                </p:stCondLst>
                                <p:childTnLst>
                                  <p:par>
                                    <p:cTn id="21" presetID="55"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strVal val="#ppt_w*0.70"/>
                                              </p:val>
                                            </p:tav>
                                            <p:tav tm="100000">
                                              <p:val>
                                                <p:strVal val="#ppt_w"/>
                                              </p:val>
                                            </p:tav>
                                          </p:tavLst>
                                        </p:anim>
                                        <p:anim calcmode="lin" valueType="num">
                                          <p:cBhvr>
                                            <p:cTn id="24" dur="750" fill="hold"/>
                                            <p:tgtEl>
                                              <p:spTgt spid="18"/>
                                            </p:tgtEl>
                                            <p:attrNameLst>
                                              <p:attrName>ppt_h</p:attrName>
                                            </p:attrNameLst>
                                          </p:cBhvr>
                                          <p:tavLst>
                                            <p:tav tm="0">
                                              <p:val>
                                                <p:strVal val="#ppt_h"/>
                                              </p:val>
                                            </p:tav>
                                            <p:tav tm="100000">
                                              <p:val>
                                                <p:strVal val="#ppt_h"/>
                                              </p:val>
                                            </p:tav>
                                          </p:tavLst>
                                        </p:anim>
                                        <p:animEffect transition="in" filter="fade">
                                          <p:cBhvr>
                                            <p:cTn id="25" dur="750"/>
                                            <p:tgtEl>
                                              <p:spTgt spid="18"/>
                                            </p:tgtEl>
                                          </p:cBhvr>
                                        </p:animEffect>
                                      </p:childTnLst>
                                    </p:cTn>
                                  </p:par>
                                </p:childTnLst>
                              </p:cTn>
                            </p:par>
                            <p:par>
                              <p:cTn id="26" fill="hold">
                                <p:stCondLst>
                                  <p:cond delay="4500"/>
                                </p:stCondLst>
                                <p:childTnLst>
                                  <p:par>
                                    <p:cTn id="27" presetID="1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par>
                              <p:cTn id="31" fill="hold">
                                <p:stCondLst>
                                  <p:cond delay="50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800" fill="hold"/>
                                            <p:tgtEl>
                                              <p:spTgt spid="22"/>
                                            </p:tgtEl>
                                            <p:attrNameLst>
                                              <p:attrName>ppt_x</p:attrName>
                                            </p:attrNameLst>
                                          </p:cBhvr>
                                          <p:tavLst>
                                            <p:tav tm="0">
                                              <p:val>
                                                <p:strVal val="#ppt_x"/>
                                              </p:val>
                                            </p:tav>
                                            <p:tav tm="100000">
                                              <p:val>
                                                <p:strVal val="#ppt_x"/>
                                              </p:val>
                                            </p:tav>
                                          </p:tavLst>
                                        </p:anim>
                                        <p:anim calcmode="lin" valueType="num">
                                          <p:cBhvr>
                                            <p:cTn id="39" dur="1800" fill="hold"/>
                                            <p:tgtEl>
                                              <p:spTgt spid="22"/>
                                            </p:tgtEl>
                                            <p:attrNameLst>
                                              <p:attrName>ppt_y</p:attrName>
                                            </p:attrNameLst>
                                          </p:cBhvr>
                                          <p:tavLst>
                                            <p:tav tm="0">
                                              <p:val>
                                                <p:strVal val="0-#ppt_h/2"/>
                                              </p:val>
                                            </p:tav>
                                            <p:tav tm="100000">
                                              <p:val>
                                                <p:strVal val="#ppt_y"/>
                                              </p:val>
                                            </p:tav>
                                          </p:tavLst>
                                        </p:anim>
                                      </p:childTnLst>
                                    </p:cTn>
                                  </p:par>
                                </p:childTnLst>
                              </p:cTn>
                            </p:par>
                            <p:par>
                              <p:cTn id="40" fill="hold">
                                <p:stCondLst>
                                  <p:cond delay="6300"/>
                                </p:stCondLst>
                                <p:childTnLst>
                                  <p:par>
                                    <p:cTn id="41" presetID="55"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strVal val="#ppt_w*0.70"/>
                                              </p:val>
                                            </p:tav>
                                            <p:tav tm="100000">
                                              <p:val>
                                                <p:strVal val="#ppt_w"/>
                                              </p:val>
                                            </p:tav>
                                          </p:tavLst>
                                        </p:anim>
                                        <p:anim calcmode="lin" valueType="num">
                                          <p:cBhvr>
                                            <p:cTn id="44" dur="750" fill="hold"/>
                                            <p:tgtEl>
                                              <p:spTgt spid="23"/>
                                            </p:tgtEl>
                                            <p:attrNameLst>
                                              <p:attrName>ppt_h</p:attrName>
                                            </p:attrNameLst>
                                          </p:cBhvr>
                                          <p:tavLst>
                                            <p:tav tm="0">
                                              <p:val>
                                                <p:strVal val="#ppt_h"/>
                                              </p:val>
                                            </p:tav>
                                            <p:tav tm="100000">
                                              <p:val>
                                                <p:strVal val="#ppt_h"/>
                                              </p:val>
                                            </p:tav>
                                          </p:tavLst>
                                        </p:anim>
                                        <p:animEffect transition="in" filter="fade">
                                          <p:cBhvr>
                                            <p:cTn id="45" dur="750"/>
                                            <p:tgtEl>
                                              <p:spTgt spid="23"/>
                                            </p:tgtEl>
                                          </p:cBhvr>
                                        </p:animEffect>
                                      </p:childTnLst>
                                    </p:cTn>
                                  </p:par>
                                </p:childTnLst>
                              </p:cTn>
                            </p:par>
                            <p:par>
                              <p:cTn id="46" fill="hold">
                                <p:stCondLst>
                                  <p:cond delay="7300"/>
                                </p:stCondLst>
                                <p:childTnLst>
                                  <p:par>
                                    <p:cTn id="47" presetID="55"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750" fill="hold"/>
                                            <p:tgtEl>
                                              <p:spTgt spid="24"/>
                                            </p:tgtEl>
                                            <p:attrNameLst>
                                              <p:attrName>ppt_w</p:attrName>
                                            </p:attrNameLst>
                                          </p:cBhvr>
                                          <p:tavLst>
                                            <p:tav tm="0">
                                              <p:val>
                                                <p:strVal val="#ppt_w*0.70"/>
                                              </p:val>
                                            </p:tav>
                                            <p:tav tm="100000">
                                              <p:val>
                                                <p:strVal val="#ppt_w"/>
                                              </p:val>
                                            </p:tav>
                                          </p:tavLst>
                                        </p:anim>
                                        <p:anim calcmode="lin" valueType="num">
                                          <p:cBhvr>
                                            <p:cTn id="50" dur="750" fill="hold"/>
                                            <p:tgtEl>
                                              <p:spTgt spid="24"/>
                                            </p:tgtEl>
                                            <p:attrNameLst>
                                              <p:attrName>ppt_h</p:attrName>
                                            </p:attrNameLst>
                                          </p:cBhvr>
                                          <p:tavLst>
                                            <p:tav tm="0">
                                              <p:val>
                                                <p:strVal val="#ppt_h"/>
                                              </p:val>
                                            </p:tav>
                                            <p:tav tm="100000">
                                              <p:val>
                                                <p:strVal val="#ppt_h"/>
                                              </p:val>
                                            </p:tav>
                                          </p:tavLst>
                                        </p:anim>
                                        <p:animEffect transition="in" filter="fade">
                                          <p:cBhvr>
                                            <p:cTn id="51" dur="750"/>
                                            <p:tgtEl>
                                              <p:spTgt spid="24"/>
                                            </p:tgtEl>
                                          </p:cBhvr>
                                        </p:animEffect>
                                      </p:childTnLst>
                                    </p:cTn>
                                  </p:par>
                                </p:childTnLst>
                              </p:cTn>
                            </p:par>
                            <p:par>
                              <p:cTn id="52" fill="hold">
                                <p:stCondLst>
                                  <p:cond delay="8300"/>
                                </p:stCondLst>
                                <p:childTnLst>
                                  <p:par>
                                    <p:cTn id="53" presetID="1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ppt_y</p:attrName>
                                            </p:attrNameLst>
                                          </p:cBhvr>
                                          <p:tavLst>
                                            <p:tav tm="0">
                                              <p:val>
                                                <p:strVal val="#ppt_y+#ppt_h*1.125000"/>
                                              </p:val>
                                            </p:tav>
                                            <p:tav tm="100000">
                                              <p:val>
                                                <p:strVal val="#ppt_y"/>
                                              </p:val>
                                            </p:tav>
                                          </p:tavLst>
                                        </p:anim>
                                        <p:animEffect transition="in" filter="wipe(up)">
                                          <p:cBhvr>
                                            <p:cTn id="56" dur="500"/>
                                            <p:tgtEl>
                                              <p:spTgt spid="25"/>
                                            </p:tgtEl>
                                          </p:cBhvr>
                                        </p:animEffect>
                                      </p:childTnLst>
                                    </p:cTn>
                                  </p:par>
                                </p:childTnLst>
                              </p:cTn>
                            </p:par>
                            <p:par>
                              <p:cTn id="57" fill="hold">
                                <p:stCondLst>
                                  <p:cond delay="8800"/>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1800" fill="hold"/>
                                            <p:tgtEl>
                                              <p:spTgt spid="27"/>
                                            </p:tgtEl>
                                            <p:attrNameLst>
                                              <p:attrName>ppt_x</p:attrName>
                                            </p:attrNameLst>
                                          </p:cBhvr>
                                          <p:tavLst>
                                            <p:tav tm="0">
                                              <p:val>
                                                <p:strVal val="#ppt_x"/>
                                              </p:val>
                                            </p:tav>
                                            <p:tav tm="100000">
                                              <p:val>
                                                <p:strVal val="#ppt_x"/>
                                              </p:val>
                                            </p:tav>
                                          </p:tavLst>
                                        </p:anim>
                                        <p:anim calcmode="lin" valueType="num">
                                          <p:cBhvr>
                                            <p:cTn id="65" dur="1800" fill="hold"/>
                                            <p:tgtEl>
                                              <p:spTgt spid="27"/>
                                            </p:tgtEl>
                                            <p:attrNameLst>
                                              <p:attrName>ppt_y</p:attrName>
                                            </p:attrNameLst>
                                          </p:cBhvr>
                                          <p:tavLst>
                                            <p:tav tm="0">
                                              <p:val>
                                                <p:strVal val="0-#ppt_h/2"/>
                                              </p:val>
                                            </p:tav>
                                            <p:tav tm="100000">
                                              <p:val>
                                                <p:strVal val="#ppt_y"/>
                                              </p:val>
                                            </p:tav>
                                          </p:tavLst>
                                        </p:anim>
                                      </p:childTnLst>
                                    </p:cTn>
                                  </p:par>
                                </p:childTnLst>
                              </p:cTn>
                            </p:par>
                            <p:par>
                              <p:cTn id="66" fill="hold">
                                <p:stCondLst>
                                  <p:cond delay="10100"/>
                                </p:stCondLst>
                                <p:childTnLst>
                                  <p:par>
                                    <p:cTn id="67" presetID="55"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750" fill="hold"/>
                                            <p:tgtEl>
                                              <p:spTgt spid="28"/>
                                            </p:tgtEl>
                                            <p:attrNameLst>
                                              <p:attrName>ppt_w</p:attrName>
                                            </p:attrNameLst>
                                          </p:cBhvr>
                                          <p:tavLst>
                                            <p:tav tm="0">
                                              <p:val>
                                                <p:strVal val="#ppt_w*0.70"/>
                                              </p:val>
                                            </p:tav>
                                            <p:tav tm="100000">
                                              <p:val>
                                                <p:strVal val="#ppt_w"/>
                                              </p:val>
                                            </p:tav>
                                          </p:tavLst>
                                        </p:anim>
                                        <p:anim calcmode="lin" valueType="num">
                                          <p:cBhvr>
                                            <p:cTn id="70" dur="750" fill="hold"/>
                                            <p:tgtEl>
                                              <p:spTgt spid="28"/>
                                            </p:tgtEl>
                                            <p:attrNameLst>
                                              <p:attrName>ppt_h</p:attrName>
                                            </p:attrNameLst>
                                          </p:cBhvr>
                                          <p:tavLst>
                                            <p:tav tm="0">
                                              <p:val>
                                                <p:strVal val="#ppt_h"/>
                                              </p:val>
                                            </p:tav>
                                            <p:tav tm="100000">
                                              <p:val>
                                                <p:strVal val="#ppt_h"/>
                                              </p:val>
                                            </p:tav>
                                          </p:tavLst>
                                        </p:anim>
                                        <p:animEffect transition="in" filter="fade">
                                          <p:cBhvr>
                                            <p:cTn id="71" dur="750"/>
                                            <p:tgtEl>
                                              <p:spTgt spid="28"/>
                                            </p:tgtEl>
                                          </p:cBhvr>
                                        </p:animEffect>
                                      </p:childTnLst>
                                    </p:cTn>
                                  </p:par>
                                </p:childTnLst>
                              </p:cTn>
                            </p:par>
                            <p:par>
                              <p:cTn id="72" fill="hold">
                                <p:stCondLst>
                                  <p:cond delay="11100"/>
                                </p:stCondLst>
                                <p:childTnLst>
                                  <p:par>
                                    <p:cTn id="73" presetID="55"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750" fill="hold"/>
                                            <p:tgtEl>
                                              <p:spTgt spid="29"/>
                                            </p:tgtEl>
                                            <p:attrNameLst>
                                              <p:attrName>ppt_w</p:attrName>
                                            </p:attrNameLst>
                                          </p:cBhvr>
                                          <p:tavLst>
                                            <p:tav tm="0">
                                              <p:val>
                                                <p:strVal val="#ppt_w*0.70"/>
                                              </p:val>
                                            </p:tav>
                                            <p:tav tm="100000">
                                              <p:val>
                                                <p:strVal val="#ppt_w"/>
                                              </p:val>
                                            </p:tav>
                                          </p:tavLst>
                                        </p:anim>
                                        <p:anim calcmode="lin" valueType="num">
                                          <p:cBhvr>
                                            <p:cTn id="76" dur="750" fill="hold"/>
                                            <p:tgtEl>
                                              <p:spTgt spid="29"/>
                                            </p:tgtEl>
                                            <p:attrNameLst>
                                              <p:attrName>ppt_h</p:attrName>
                                            </p:attrNameLst>
                                          </p:cBhvr>
                                          <p:tavLst>
                                            <p:tav tm="0">
                                              <p:val>
                                                <p:strVal val="#ppt_h"/>
                                              </p:val>
                                            </p:tav>
                                            <p:tav tm="100000">
                                              <p:val>
                                                <p:strVal val="#ppt_h"/>
                                              </p:val>
                                            </p:tav>
                                          </p:tavLst>
                                        </p:anim>
                                        <p:animEffect transition="in" filter="fade">
                                          <p:cBhvr>
                                            <p:cTn id="77" dur="750"/>
                                            <p:tgtEl>
                                              <p:spTgt spid="29"/>
                                            </p:tgtEl>
                                          </p:cBhvr>
                                        </p:animEffect>
                                      </p:childTnLst>
                                    </p:cTn>
                                  </p:par>
                                </p:childTnLst>
                              </p:cTn>
                            </p:par>
                            <p:par>
                              <p:cTn id="78" fill="hold">
                                <p:stCondLst>
                                  <p:cond delay="121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12600"/>
                                </p:stCondLst>
                                <p:childTnLst>
                                  <p:par>
                                    <p:cTn id="84" presetID="23" presetClass="entr" presetSubtype="16"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childTnLst>
                                    </p:cTn>
                                  </p:par>
                                  <p:par>
                                    <p:cTn id="88" presetID="2" presetClass="entr" presetSubtype="1"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1800" fill="hold"/>
                                            <p:tgtEl>
                                              <p:spTgt spid="32"/>
                                            </p:tgtEl>
                                            <p:attrNameLst>
                                              <p:attrName>ppt_x</p:attrName>
                                            </p:attrNameLst>
                                          </p:cBhvr>
                                          <p:tavLst>
                                            <p:tav tm="0">
                                              <p:val>
                                                <p:strVal val="#ppt_x"/>
                                              </p:val>
                                            </p:tav>
                                            <p:tav tm="100000">
                                              <p:val>
                                                <p:strVal val="#ppt_x"/>
                                              </p:val>
                                            </p:tav>
                                          </p:tavLst>
                                        </p:anim>
                                        <p:anim calcmode="lin" valueType="num">
                                          <p:cBhvr>
                                            <p:cTn id="91" dur="1800" fill="hold"/>
                                            <p:tgtEl>
                                              <p:spTgt spid="32"/>
                                            </p:tgtEl>
                                            <p:attrNameLst>
                                              <p:attrName>ppt_y</p:attrName>
                                            </p:attrNameLst>
                                          </p:cBhvr>
                                          <p:tavLst>
                                            <p:tav tm="0">
                                              <p:val>
                                                <p:strVal val="0-#ppt_h/2"/>
                                              </p:val>
                                            </p:tav>
                                            <p:tav tm="100000">
                                              <p:val>
                                                <p:strVal val="#ppt_y"/>
                                              </p:val>
                                            </p:tav>
                                          </p:tavLst>
                                        </p:anim>
                                      </p:childTnLst>
                                    </p:cTn>
                                  </p:par>
                                </p:childTnLst>
                              </p:cTn>
                            </p:par>
                            <p:par>
                              <p:cTn id="92" fill="hold">
                                <p:stCondLst>
                                  <p:cond delay="13899"/>
                                </p:stCondLst>
                                <p:childTnLst>
                                  <p:par>
                                    <p:cTn id="93" presetID="2" presetClass="entr" presetSubtype="8" fill="hold" grpId="0" nodeType="afterEffect" p14:presetBounceEnd="67000">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14:bounceEnd="67000">
                                          <p:cBhvr additive="base">
                                            <p:cTn id="95"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96" dur="20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60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1400" fill="hold"/>
                                            <p:tgtEl>
                                              <p:spTgt spid="33"/>
                                            </p:tgtEl>
                                            <p:attrNameLst>
                                              <p:attrName>ppt_x</p:attrName>
                                            </p:attrNameLst>
                                          </p:cBhvr>
                                          <p:tavLst>
                                            <p:tav tm="0">
                                              <p:val>
                                                <p:strVal val="1+#ppt_w/2"/>
                                              </p:val>
                                            </p:tav>
                                            <p:tav tm="100000">
                                              <p:val>
                                                <p:strVal val="#ppt_x"/>
                                              </p:val>
                                            </p:tav>
                                          </p:tavLst>
                                        </p:anim>
                                        <p:anim calcmode="lin" valueType="num">
                                          <p:cBhvr additive="base">
                                            <p:cTn id="100" dur="1400" fill="hold"/>
                                            <p:tgtEl>
                                              <p:spTgt spid="33"/>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60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1400" fill="hold"/>
                                            <p:tgtEl>
                                              <p:spTgt spid="34"/>
                                            </p:tgtEl>
                                            <p:attrNameLst>
                                              <p:attrName>ppt_x</p:attrName>
                                            </p:attrNameLst>
                                          </p:cBhvr>
                                          <p:tavLst>
                                            <p:tav tm="0">
                                              <p:val>
                                                <p:strVal val="1+#ppt_w/2"/>
                                              </p:val>
                                            </p:tav>
                                            <p:tav tm="100000">
                                              <p:val>
                                                <p:strVal val="#ppt_x"/>
                                              </p:val>
                                            </p:tav>
                                          </p:tavLst>
                                        </p:anim>
                                        <p:anim calcmode="lin" valueType="num">
                                          <p:cBhvr additive="base">
                                            <p:cTn id="104" dur="1400" fill="hold"/>
                                            <p:tgtEl>
                                              <p:spTgt spid="34"/>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60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1400" fill="hold"/>
                                            <p:tgtEl>
                                              <p:spTgt spid="35"/>
                                            </p:tgtEl>
                                            <p:attrNameLst>
                                              <p:attrName>ppt_x</p:attrName>
                                            </p:attrNameLst>
                                          </p:cBhvr>
                                          <p:tavLst>
                                            <p:tav tm="0">
                                              <p:val>
                                                <p:strVal val="1+#ppt_w/2"/>
                                              </p:val>
                                            </p:tav>
                                            <p:tav tm="100000">
                                              <p:val>
                                                <p:strVal val="#ppt_x"/>
                                              </p:val>
                                            </p:tav>
                                          </p:tavLst>
                                        </p:anim>
                                        <p:anim calcmode="lin" valueType="num">
                                          <p:cBhvr additive="base">
                                            <p:cTn id="108" dur="1400" fill="hold"/>
                                            <p:tgtEl>
                                              <p:spTgt spid="35"/>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14:presetBounceEnd="68000">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14:bounceEnd="68000">
                                          <p:cBhvr additive="base">
                                            <p:cTn id="111"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112" dur="500" fill="hold"/>
                                            <p:tgtEl>
                                              <p:spTgt spid="36"/>
                                            </p:tgtEl>
                                            <p:attrNameLst>
                                              <p:attrName>ppt_y</p:attrName>
                                            </p:attrNameLst>
                                          </p:cBhvr>
                                          <p:tavLst>
                                            <p:tav tm="0">
                                              <p:val>
                                                <p:strVal val="#ppt_y"/>
                                              </p:val>
                                            </p:tav>
                                            <p:tav tm="100000">
                                              <p:val>
                                                <p:strVal val="#ppt_y"/>
                                              </p:val>
                                            </p:tav>
                                          </p:tavLst>
                                        </p:anim>
                                      </p:childTnLst>
                                    </p:cTn>
                                  </p:par>
                                </p:childTnLst>
                              </p:cTn>
                            </p:par>
                            <p:par>
                              <p:cTn id="113" fill="hold">
                                <p:stCondLst>
                                  <p:cond delay="15899"/>
                                </p:stCondLst>
                                <p:childTnLst>
                                  <p:par>
                                    <p:cTn id="114" presetID="2" presetClass="entr" presetSubtype="8" fill="hold" nodeType="afterEffect" p14:presetBounceEnd="68000">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14:bounceEnd="68000">
                                          <p:cBhvr additive="base">
                                            <p:cTn id="116"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117" dur="500" fill="hold"/>
                                            <p:tgtEl>
                                              <p:spTgt spid="37"/>
                                            </p:tgtEl>
                                            <p:attrNameLst>
                                              <p:attrName>ppt_y</p:attrName>
                                            </p:attrNameLst>
                                          </p:cBhvr>
                                          <p:tavLst>
                                            <p:tav tm="0">
                                              <p:val>
                                                <p:strVal val="#ppt_y"/>
                                              </p:val>
                                            </p:tav>
                                            <p:tav tm="100000">
                                              <p:val>
                                                <p:strVal val="#ppt_y"/>
                                              </p:val>
                                            </p:tav>
                                          </p:tavLst>
                                        </p:anim>
                                      </p:childTnLst>
                                    </p:cTn>
                                  </p:par>
                                  <p:par>
                                    <p:cTn id="118" presetID="52" presetClass="entr" presetSubtype="0" fill="hold" nodeType="withEffect">
                                      <p:stCondLst>
                                        <p:cond delay="0"/>
                                      </p:stCondLst>
                                      <p:childTnLst>
                                        <p:set>
                                          <p:cBhvr>
                                            <p:cTn id="119" dur="1" fill="hold">
                                              <p:stCondLst>
                                                <p:cond delay="0"/>
                                              </p:stCondLst>
                                            </p:cTn>
                                            <p:tgtEl>
                                              <p:spTgt spid="109"/>
                                            </p:tgtEl>
                                            <p:attrNameLst>
                                              <p:attrName>style.visibility</p:attrName>
                                            </p:attrNameLst>
                                          </p:cBhvr>
                                          <p:to>
                                            <p:strVal val="visible"/>
                                          </p:to>
                                        </p:set>
                                        <p:animScale>
                                          <p:cBhvr>
                                            <p:cTn id="12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109"/>
                                            </p:tgtEl>
                                            <p:attrNameLst>
                                              <p:attrName>ppt_x</p:attrName>
                                              <p:attrName>ppt_y</p:attrName>
                                            </p:attrNameLst>
                                          </p:cBhvr>
                                        </p:animMotion>
                                        <p:animEffect transition="in" filter="fade">
                                          <p:cBhvr>
                                            <p:cTn id="122" dur="1000"/>
                                            <p:tgtEl>
                                              <p:spTgt spid="109"/>
                                            </p:tgtEl>
                                          </p:cBhvr>
                                        </p:animEffect>
                                      </p:childTnLst>
                                    </p:cTn>
                                  </p:par>
                                  <p:par>
                                    <p:cTn id="123" presetID="52" presetClass="entr" presetSubtype="0" fill="hold" nodeType="withEffect">
                                      <p:stCondLst>
                                        <p:cond delay="200"/>
                                      </p:stCondLst>
                                      <p:childTnLst>
                                        <p:set>
                                          <p:cBhvr>
                                            <p:cTn id="124" dur="1" fill="hold">
                                              <p:stCondLst>
                                                <p:cond delay="0"/>
                                              </p:stCondLst>
                                            </p:cTn>
                                            <p:tgtEl>
                                              <p:spTgt spid="110"/>
                                            </p:tgtEl>
                                            <p:attrNameLst>
                                              <p:attrName>style.visibility</p:attrName>
                                            </p:attrNameLst>
                                          </p:cBhvr>
                                          <p:to>
                                            <p:strVal val="visible"/>
                                          </p:to>
                                        </p:set>
                                        <p:animScale>
                                          <p:cBhvr>
                                            <p:cTn id="12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110"/>
                                            </p:tgtEl>
                                            <p:attrNameLst>
                                              <p:attrName>ppt_x</p:attrName>
                                              <p:attrName>ppt_y</p:attrName>
                                            </p:attrNameLst>
                                          </p:cBhvr>
                                        </p:animMotion>
                                        <p:animEffect transition="in" filter="fade">
                                          <p:cBhvr>
                                            <p:cTn id="12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7" grpId="0" animBg="1"/>
          <p:bldP spid="18" grpId="0" animBg="1"/>
          <p:bldP spid="19" grpId="0"/>
          <p:bldP spid="20"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strVal val="#ppt_w*0.70"/>
                                              </p:val>
                                            </p:tav>
                                            <p:tav tm="100000">
                                              <p:val>
                                                <p:strVal val="#ppt_w"/>
                                              </p:val>
                                            </p:tav>
                                          </p:tavLst>
                                        </p:anim>
                                        <p:anim calcmode="lin" valueType="num">
                                          <p:cBhvr>
                                            <p:cTn id="18" dur="750" fill="hold"/>
                                            <p:tgtEl>
                                              <p:spTgt spid="17"/>
                                            </p:tgtEl>
                                            <p:attrNameLst>
                                              <p:attrName>ppt_h</p:attrName>
                                            </p:attrNameLst>
                                          </p:cBhvr>
                                          <p:tavLst>
                                            <p:tav tm="0">
                                              <p:val>
                                                <p:strVal val="#ppt_h"/>
                                              </p:val>
                                            </p:tav>
                                            <p:tav tm="100000">
                                              <p:val>
                                                <p:strVal val="#ppt_h"/>
                                              </p:val>
                                            </p:tav>
                                          </p:tavLst>
                                        </p:anim>
                                        <p:animEffect transition="in" filter="fade">
                                          <p:cBhvr>
                                            <p:cTn id="19" dur="750"/>
                                            <p:tgtEl>
                                              <p:spTgt spid="17"/>
                                            </p:tgtEl>
                                          </p:cBhvr>
                                        </p:animEffect>
                                      </p:childTnLst>
                                    </p:cTn>
                                  </p:par>
                                </p:childTnLst>
                              </p:cTn>
                            </p:par>
                            <p:par>
                              <p:cTn id="20" fill="hold">
                                <p:stCondLst>
                                  <p:cond delay="3500"/>
                                </p:stCondLst>
                                <p:childTnLst>
                                  <p:par>
                                    <p:cTn id="21" presetID="55"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strVal val="#ppt_w*0.70"/>
                                              </p:val>
                                            </p:tav>
                                            <p:tav tm="100000">
                                              <p:val>
                                                <p:strVal val="#ppt_w"/>
                                              </p:val>
                                            </p:tav>
                                          </p:tavLst>
                                        </p:anim>
                                        <p:anim calcmode="lin" valueType="num">
                                          <p:cBhvr>
                                            <p:cTn id="24" dur="750" fill="hold"/>
                                            <p:tgtEl>
                                              <p:spTgt spid="18"/>
                                            </p:tgtEl>
                                            <p:attrNameLst>
                                              <p:attrName>ppt_h</p:attrName>
                                            </p:attrNameLst>
                                          </p:cBhvr>
                                          <p:tavLst>
                                            <p:tav tm="0">
                                              <p:val>
                                                <p:strVal val="#ppt_h"/>
                                              </p:val>
                                            </p:tav>
                                            <p:tav tm="100000">
                                              <p:val>
                                                <p:strVal val="#ppt_h"/>
                                              </p:val>
                                            </p:tav>
                                          </p:tavLst>
                                        </p:anim>
                                        <p:animEffect transition="in" filter="fade">
                                          <p:cBhvr>
                                            <p:cTn id="25" dur="750"/>
                                            <p:tgtEl>
                                              <p:spTgt spid="18"/>
                                            </p:tgtEl>
                                          </p:cBhvr>
                                        </p:animEffect>
                                      </p:childTnLst>
                                    </p:cTn>
                                  </p:par>
                                </p:childTnLst>
                              </p:cTn>
                            </p:par>
                            <p:par>
                              <p:cTn id="26" fill="hold">
                                <p:stCondLst>
                                  <p:cond delay="4500"/>
                                </p:stCondLst>
                                <p:childTnLst>
                                  <p:par>
                                    <p:cTn id="27" presetID="1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par>
                              <p:cTn id="31" fill="hold">
                                <p:stCondLst>
                                  <p:cond delay="50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800" fill="hold"/>
                                            <p:tgtEl>
                                              <p:spTgt spid="22"/>
                                            </p:tgtEl>
                                            <p:attrNameLst>
                                              <p:attrName>ppt_x</p:attrName>
                                            </p:attrNameLst>
                                          </p:cBhvr>
                                          <p:tavLst>
                                            <p:tav tm="0">
                                              <p:val>
                                                <p:strVal val="#ppt_x"/>
                                              </p:val>
                                            </p:tav>
                                            <p:tav tm="100000">
                                              <p:val>
                                                <p:strVal val="#ppt_x"/>
                                              </p:val>
                                            </p:tav>
                                          </p:tavLst>
                                        </p:anim>
                                        <p:anim calcmode="lin" valueType="num">
                                          <p:cBhvr>
                                            <p:cTn id="39" dur="1800" fill="hold"/>
                                            <p:tgtEl>
                                              <p:spTgt spid="22"/>
                                            </p:tgtEl>
                                            <p:attrNameLst>
                                              <p:attrName>ppt_y</p:attrName>
                                            </p:attrNameLst>
                                          </p:cBhvr>
                                          <p:tavLst>
                                            <p:tav tm="0">
                                              <p:val>
                                                <p:strVal val="0-#ppt_h/2"/>
                                              </p:val>
                                            </p:tav>
                                            <p:tav tm="100000">
                                              <p:val>
                                                <p:strVal val="#ppt_y"/>
                                              </p:val>
                                            </p:tav>
                                          </p:tavLst>
                                        </p:anim>
                                      </p:childTnLst>
                                    </p:cTn>
                                  </p:par>
                                </p:childTnLst>
                              </p:cTn>
                            </p:par>
                            <p:par>
                              <p:cTn id="40" fill="hold">
                                <p:stCondLst>
                                  <p:cond delay="6300"/>
                                </p:stCondLst>
                                <p:childTnLst>
                                  <p:par>
                                    <p:cTn id="41" presetID="55"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strVal val="#ppt_w*0.70"/>
                                              </p:val>
                                            </p:tav>
                                            <p:tav tm="100000">
                                              <p:val>
                                                <p:strVal val="#ppt_w"/>
                                              </p:val>
                                            </p:tav>
                                          </p:tavLst>
                                        </p:anim>
                                        <p:anim calcmode="lin" valueType="num">
                                          <p:cBhvr>
                                            <p:cTn id="44" dur="750" fill="hold"/>
                                            <p:tgtEl>
                                              <p:spTgt spid="23"/>
                                            </p:tgtEl>
                                            <p:attrNameLst>
                                              <p:attrName>ppt_h</p:attrName>
                                            </p:attrNameLst>
                                          </p:cBhvr>
                                          <p:tavLst>
                                            <p:tav tm="0">
                                              <p:val>
                                                <p:strVal val="#ppt_h"/>
                                              </p:val>
                                            </p:tav>
                                            <p:tav tm="100000">
                                              <p:val>
                                                <p:strVal val="#ppt_h"/>
                                              </p:val>
                                            </p:tav>
                                          </p:tavLst>
                                        </p:anim>
                                        <p:animEffect transition="in" filter="fade">
                                          <p:cBhvr>
                                            <p:cTn id="45" dur="750"/>
                                            <p:tgtEl>
                                              <p:spTgt spid="23"/>
                                            </p:tgtEl>
                                          </p:cBhvr>
                                        </p:animEffect>
                                      </p:childTnLst>
                                    </p:cTn>
                                  </p:par>
                                </p:childTnLst>
                              </p:cTn>
                            </p:par>
                            <p:par>
                              <p:cTn id="46" fill="hold">
                                <p:stCondLst>
                                  <p:cond delay="7300"/>
                                </p:stCondLst>
                                <p:childTnLst>
                                  <p:par>
                                    <p:cTn id="47" presetID="55"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750" fill="hold"/>
                                            <p:tgtEl>
                                              <p:spTgt spid="24"/>
                                            </p:tgtEl>
                                            <p:attrNameLst>
                                              <p:attrName>ppt_w</p:attrName>
                                            </p:attrNameLst>
                                          </p:cBhvr>
                                          <p:tavLst>
                                            <p:tav tm="0">
                                              <p:val>
                                                <p:strVal val="#ppt_w*0.70"/>
                                              </p:val>
                                            </p:tav>
                                            <p:tav tm="100000">
                                              <p:val>
                                                <p:strVal val="#ppt_w"/>
                                              </p:val>
                                            </p:tav>
                                          </p:tavLst>
                                        </p:anim>
                                        <p:anim calcmode="lin" valueType="num">
                                          <p:cBhvr>
                                            <p:cTn id="50" dur="750" fill="hold"/>
                                            <p:tgtEl>
                                              <p:spTgt spid="24"/>
                                            </p:tgtEl>
                                            <p:attrNameLst>
                                              <p:attrName>ppt_h</p:attrName>
                                            </p:attrNameLst>
                                          </p:cBhvr>
                                          <p:tavLst>
                                            <p:tav tm="0">
                                              <p:val>
                                                <p:strVal val="#ppt_h"/>
                                              </p:val>
                                            </p:tav>
                                            <p:tav tm="100000">
                                              <p:val>
                                                <p:strVal val="#ppt_h"/>
                                              </p:val>
                                            </p:tav>
                                          </p:tavLst>
                                        </p:anim>
                                        <p:animEffect transition="in" filter="fade">
                                          <p:cBhvr>
                                            <p:cTn id="51" dur="750"/>
                                            <p:tgtEl>
                                              <p:spTgt spid="24"/>
                                            </p:tgtEl>
                                          </p:cBhvr>
                                        </p:animEffect>
                                      </p:childTnLst>
                                    </p:cTn>
                                  </p:par>
                                </p:childTnLst>
                              </p:cTn>
                            </p:par>
                            <p:par>
                              <p:cTn id="52" fill="hold">
                                <p:stCondLst>
                                  <p:cond delay="8300"/>
                                </p:stCondLst>
                                <p:childTnLst>
                                  <p:par>
                                    <p:cTn id="53" presetID="1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ppt_y</p:attrName>
                                            </p:attrNameLst>
                                          </p:cBhvr>
                                          <p:tavLst>
                                            <p:tav tm="0">
                                              <p:val>
                                                <p:strVal val="#ppt_y+#ppt_h*1.125000"/>
                                              </p:val>
                                            </p:tav>
                                            <p:tav tm="100000">
                                              <p:val>
                                                <p:strVal val="#ppt_y"/>
                                              </p:val>
                                            </p:tav>
                                          </p:tavLst>
                                        </p:anim>
                                        <p:animEffect transition="in" filter="wipe(up)">
                                          <p:cBhvr>
                                            <p:cTn id="56" dur="500"/>
                                            <p:tgtEl>
                                              <p:spTgt spid="25"/>
                                            </p:tgtEl>
                                          </p:cBhvr>
                                        </p:animEffect>
                                      </p:childTnLst>
                                    </p:cTn>
                                  </p:par>
                                </p:childTnLst>
                              </p:cTn>
                            </p:par>
                            <p:par>
                              <p:cTn id="57" fill="hold">
                                <p:stCondLst>
                                  <p:cond delay="8800"/>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1800" fill="hold"/>
                                            <p:tgtEl>
                                              <p:spTgt spid="27"/>
                                            </p:tgtEl>
                                            <p:attrNameLst>
                                              <p:attrName>ppt_x</p:attrName>
                                            </p:attrNameLst>
                                          </p:cBhvr>
                                          <p:tavLst>
                                            <p:tav tm="0">
                                              <p:val>
                                                <p:strVal val="#ppt_x"/>
                                              </p:val>
                                            </p:tav>
                                            <p:tav tm="100000">
                                              <p:val>
                                                <p:strVal val="#ppt_x"/>
                                              </p:val>
                                            </p:tav>
                                          </p:tavLst>
                                        </p:anim>
                                        <p:anim calcmode="lin" valueType="num">
                                          <p:cBhvr>
                                            <p:cTn id="65" dur="1800" fill="hold"/>
                                            <p:tgtEl>
                                              <p:spTgt spid="27"/>
                                            </p:tgtEl>
                                            <p:attrNameLst>
                                              <p:attrName>ppt_y</p:attrName>
                                            </p:attrNameLst>
                                          </p:cBhvr>
                                          <p:tavLst>
                                            <p:tav tm="0">
                                              <p:val>
                                                <p:strVal val="0-#ppt_h/2"/>
                                              </p:val>
                                            </p:tav>
                                            <p:tav tm="100000">
                                              <p:val>
                                                <p:strVal val="#ppt_y"/>
                                              </p:val>
                                            </p:tav>
                                          </p:tavLst>
                                        </p:anim>
                                      </p:childTnLst>
                                    </p:cTn>
                                  </p:par>
                                </p:childTnLst>
                              </p:cTn>
                            </p:par>
                            <p:par>
                              <p:cTn id="66" fill="hold">
                                <p:stCondLst>
                                  <p:cond delay="10100"/>
                                </p:stCondLst>
                                <p:childTnLst>
                                  <p:par>
                                    <p:cTn id="67" presetID="55"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750" fill="hold"/>
                                            <p:tgtEl>
                                              <p:spTgt spid="28"/>
                                            </p:tgtEl>
                                            <p:attrNameLst>
                                              <p:attrName>ppt_w</p:attrName>
                                            </p:attrNameLst>
                                          </p:cBhvr>
                                          <p:tavLst>
                                            <p:tav tm="0">
                                              <p:val>
                                                <p:strVal val="#ppt_w*0.70"/>
                                              </p:val>
                                            </p:tav>
                                            <p:tav tm="100000">
                                              <p:val>
                                                <p:strVal val="#ppt_w"/>
                                              </p:val>
                                            </p:tav>
                                          </p:tavLst>
                                        </p:anim>
                                        <p:anim calcmode="lin" valueType="num">
                                          <p:cBhvr>
                                            <p:cTn id="70" dur="750" fill="hold"/>
                                            <p:tgtEl>
                                              <p:spTgt spid="28"/>
                                            </p:tgtEl>
                                            <p:attrNameLst>
                                              <p:attrName>ppt_h</p:attrName>
                                            </p:attrNameLst>
                                          </p:cBhvr>
                                          <p:tavLst>
                                            <p:tav tm="0">
                                              <p:val>
                                                <p:strVal val="#ppt_h"/>
                                              </p:val>
                                            </p:tav>
                                            <p:tav tm="100000">
                                              <p:val>
                                                <p:strVal val="#ppt_h"/>
                                              </p:val>
                                            </p:tav>
                                          </p:tavLst>
                                        </p:anim>
                                        <p:animEffect transition="in" filter="fade">
                                          <p:cBhvr>
                                            <p:cTn id="71" dur="750"/>
                                            <p:tgtEl>
                                              <p:spTgt spid="28"/>
                                            </p:tgtEl>
                                          </p:cBhvr>
                                        </p:animEffect>
                                      </p:childTnLst>
                                    </p:cTn>
                                  </p:par>
                                </p:childTnLst>
                              </p:cTn>
                            </p:par>
                            <p:par>
                              <p:cTn id="72" fill="hold">
                                <p:stCondLst>
                                  <p:cond delay="11100"/>
                                </p:stCondLst>
                                <p:childTnLst>
                                  <p:par>
                                    <p:cTn id="73" presetID="55"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750" fill="hold"/>
                                            <p:tgtEl>
                                              <p:spTgt spid="29"/>
                                            </p:tgtEl>
                                            <p:attrNameLst>
                                              <p:attrName>ppt_w</p:attrName>
                                            </p:attrNameLst>
                                          </p:cBhvr>
                                          <p:tavLst>
                                            <p:tav tm="0">
                                              <p:val>
                                                <p:strVal val="#ppt_w*0.70"/>
                                              </p:val>
                                            </p:tav>
                                            <p:tav tm="100000">
                                              <p:val>
                                                <p:strVal val="#ppt_w"/>
                                              </p:val>
                                            </p:tav>
                                          </p:tavLst>
                                        </p:anim>
                                        <p:anim calcmode="lin" valueType="num">
                                          <p:cBhvr>
                                            <p:cTn id="76" dur="750" fill="hold"/>
                                            <p:tgtEl>
                                              <p:spTgt spid="29"/>
                                            </p:tgtEl>
                                            <p:attrNameLst>
                                              <p:attrName>ppt_h</p:attrName>
                                            </p:attrNameLst>
                                          </p:cBhvr>
                                          <p:tavLst>
                                            <p:tav tm="0">
                                              <p:val>
                                                <p:strVal val="#ppt_h"/>
                                              </p:val>
                                            </p:tav>
                                            <p:tav tm="100000">
                                              <p:val>
                                                <p:strVal val="#ppt_h"/>
                                              </p:val>
                                            </p:tav>
                                          </p:tavLst>
                                        </p:anim>
                                        <p:animEffect transition="in" filter="fade">
                                          <p:cBhvr>
                                            <p:cTn id="77" dur="750"/>
                                            <p:tgtEl>
                                              <p:spTgt spid="29"/>
                                            </p:tgtEl>
                                          </p:cBhvr>
                                        </p:animEffect>
                                      </p:childTnLst>
                                    </p:cTn>
                                  </p:par>
                                </p:childTnLst>
                              </p:cTn>
                            </p:par>
                            <p:par>
                              <p:cTn id="78" fill="hold">
                                <p:stCondLst>
                                  <p:cond delay="121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12600"/>
                                </p:stCondLst>
                                <p:childTnLst>
                                  <p:par>
                                    <p:cTn id="84" presetID="23" presetClass="entr" presetSubtype="16"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childTnLst>
                                    </p:cTn>
                                  </p:par>
                                  <p:par>
                                    <p:cTn id="88" presetID="2" presetClass="entr" presetSubtype="1"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1800" fill="hold"/>
                                            <p:tgtEl>
                                              <p:spTgt spid="32"/>
                                            </p:tgtEl>
                                            <p:attrNameLst>
                                              <p:attrName>ppt_x</p:attrName>
                                            </p:attrNameLst>
                                          </p:cBhvr>
                                          <p:tavLst>
                                            <p:tav tm="0">
                                              <p:val>
                                                <p:strVal val="#ppt_x"/>
                                              </p:val>
                                            </p:tav>
                                            <p:tav tm="100000">
                                              <p:val>
                                                <p:strVal val="#ppt_x"/>
                                              </p:val>
                                            </p:tav>
                                          </p:tavLst>
                                        </p:anim>
                                        <p:anim calcmode="lin" valueType="num">
                                          <p:cBhvr>
                                            <p:cTn id="91" dur="1800" fill="hold"/>
                                            <p:tgtEl>
                                              <p:spTgt spid="32"/>
                                            </p:tgtEl>
                                            <p:attrNameLst>
                                              <p:attrName>ppt_y</p:attrName>
                                            </p:attrNameLst>
                                          </p:cBhvr>
                                          <p:tavLst>
                                            <p:tav tm="0">
                                              <p:val>
                                                <p:strVal val="0-#ppt_h/2"/>
                                              </p:val>
                                            </p:tav>
                                            <p:tav tm="100000">
                                              <p:val>
                                                <p:strVal val="#ppt_y"/>
                                              </p:val>
                                            </p:tav>
                                          </p:tavLst>
                                        </p:anim>
                                      </p:childTnLst>
                                    </p:cTn>
                                  </p:par>
                                </p:childTnLst>
                              </p:cTn>
                            </p:par>
                            <p:par>
                              <p:cTn id="92" fill="hold">
                                <p:stCondLst>
                                  <p:cond delay="13899"/>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2000" fill="hold"/>
                                            <p:tgtEl>
                                              <p:spTgt spid="14"/>
                                            </p:tgtEl>
                                            <p:attrNameLst>
                                              <p:attrName>ppt_x</p:attrName>
                                            </p:attrNameLst>
                                          </p:cBhvr>
                                          <p:tavLst>
                                            <p:tav tm="0">
                                              <p:val>
                                                <p:strVal val="0-#ppt_w/2"/>
                                              </p:val>
                                            </p:tav>
                                            <p:tav tm="100000">
                                              <p:val>
                                                <p:strVal val="#ppt_x"/>
                                              </p:val>
                                            </p:tav>
                                          </p:tavLst>
                                        </p:anim>
                                        <p:anim calcmode="lin" valueType="num">
                                          <p:cBhvr additive="base">
                                            <p:cTn id="96" dur="20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60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1400" fill="hold"/>
                                            <p:tgtEl>
                                              <p:spTgt spid="33"/>
                                            </p:tgtEl>
                                            <p:attrNameLst>
                                              <p:attrName>ppt_x</p:attrName>
                                            </p:attrNameLst>
                                          </p:cBhvr>
                                          <p:tavLst>
                                            <p:tav tm="0">
                                              <p:val>
                                                <p:strVal val="1+#ppt_w/2"/>
                                              </p:val>
                                            </p:tav>
                                            <p:tav tm="100000">
                                              <p:val>
                                                <p:strVal val="#ppt_x"/>
                                              </p:val>
                                            </p:tav>
                                          </p:tavLst>
                                        </p:anim>
                                        <p:anim calcmode="lin" valueType="num">
                                          <p:cBhvr additive="base">
                                            <p:cTn id="100" dur="1400" fill="hold"/>
                                            <p:tgtEl>
                                              <p:spTgt spid="33"/>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60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1400" fill="hold"/>
                                            <p:tgtEl>
                                              <p:spTgt spid="34"/>
                                            </p:tgtEl>
                                            <p:attrNameLst>
                                              <p:attrName>ppt_x</p:attrName>
                                            </p:attrNameLst>
                                          </p:cBhvr>
                                          <p:tavLst>
                                            <p:tav tm="0">
                                              <p:val>
                                                <p:strVal val="1+#ppt_w/2"/>
                                              </p:val>
                                            </p:tav>
                                            <p:tav tm="100000">
                                              <p:val>
                                                <p:strVal val="#ppt_x"/>
                                              </p:val>
                                            </p:tav>
                                          </p:tavLst>
                                        </p:anim>
                                        <p:anim calcmode="lin" valueType="num">
                                          <p:cBhvr additive="base">
                                            <p:cTn id="104" dur="1400" fill="hold"/>
                                            <p:tgtEl>
                                              <p:spTgt spid="34"/>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60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1400" fill="hold"/>
                                            <p:tgtEl>
                                              <p:spTgt spid="35"/>
                                            </p:tgtEl>
                                            <p:attrNameLst>
                                              <p:attrName>ppt_x</p:attrName>
                                            </p:attrNameLst>
                                          </p:cBhvr>
                                          <p:tavLst>
                                            <p:tav tm="0">
                                              <p:val>
                                                <p:strVal val="1+#ppt_w/2"/>
                                              </p:val>
                                            </p:tav>
                                            <p:tav tm="100000">
                                              <p:val>
                                                <p:strVal val="#ppt_x"/>
                                              </p:val>
                                            </p:tav>
                                          </p:tavLst>
                                        </p:anim>
                                        <p:anim calcmode="lin" valueType="num">
                                          <p:cBhvr additive="base">
                                            <p:cTn id="108" dur="1400" fill="hold"/>
                                            <p:tgtEl>
                                              <p:spTgt spid="35"/>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0-#ppt_w/2"/>
                                              </p:val>
                                            </p:tav>
                                            <p:tav tm="100000">
                                              <p:val>
                                                <p:strVal val="#ppt_x"/>
                                              </p:val>
                                            </p:tav>
                                          </p:tavLst>
                                        </p:anim>
                                        <p:anim calcmode="lin" valueType="num">
                                          <p:cBhvr additive="base">
                                            <p:cTn id="112" dur="500" fill="hold"/>
                                            <p:tgtEl>
                                              <p:spTgt spid="36"/>
                                            </p:tgtEl>
                                            <p:attrNameLst>
                                              <p:attrName>ppt_y</p:attrName>
                                            </p:attrNameLst>
                                          </p:cBhvr>
                                          <p:tavLst>
                                            <p:tav tm="0">
                                              <p:val>
                                                <p:strVal val="#ppt_y"/>
                                              </p:val>
                                            </p:tav>
                                            <p:tav tm="100000">
                                              <p:val>
                                                <p:strVal val="#ppt_y"/>
                                              </p:val>
                                            </p:tav>
                                          </p:tavLst>
                                        </p:anim>
                                      </p:childTnLst>
                                    </p:cTn>
                                  </p:par>
                                </p:childTnLst>
                              </p:cTn>
                            </p:par>
                            <p:par>
                              <p:cTn id="113" fill="hold">
                                <p:stCondLst>
                                  <p:cond delay="15899"/>
                                </p:stCondLst>
                                <p:childTnLst>
                                  <p:par>
                                    <p:cTn id="114" presetID="2" presetClass="entr" presetSubtype="8" fill="hold"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fill="hold"/>
                                            <p:tgtEl>
                                              <p:spTgt spid="37"/>
                                            </p:tgtEl>
                                            <p:attrNameLst>
                                              <p:attrName>ppt_x</p:attrName>
                                            </p:attrNameLst>
                                          </p:cBhvr>
                                          <p:tavLst>
                                            <p:tav tm="0">
                                              <p:val>
                                                <p:strVal val="0-#ppt_w/2"/>
                                              </p:val>
                                            </p:tav>
                                            <p:tav tm="100000">
                                              <p:val>
                                                <p:strVal val="#ppt_x"/>
                                              </p:val>
                                            </p:tav>
                                          </p:tavLst>
                                        </p:anim>
                                        <p:anim calcmode="lin" valueType="num">
                                          <p:cBhvr additive="base">
                                            <p:cTn id="117" dur="500" fill="hold"/>
                                            <p:tgtEl>
                                              <p:spTgt spid="37"/>
                                            </p:tgtEl>
                                            <p:attrNameLst>
                                              <p:attrName>ppt_y</p:attrName>
                                            </p:attrNameLst>
                                          </p:cBhvr>
                                          <p:tavLst>
                                            <p:tav tm="0">
                                              <p:val>
                                                <p:strVal val="#ppt_y"/>
                                              </p:val>
                                            </p:tav>
                                            <p:tav tm="100000">
                                              <p:val>
                                                <p:strVal val="#ppt_y"/>
                                              </p:val>
                                            </p:tav>
                                          </p:tavLst>
                                        </p:anim>
                                      </p:childTnLst>
                                    </p:cTn>
                                  </p:par>
                                  <p:par>
                                    <p:cTn id="118" presetID="52" presetClass="entr" presetSubtype="0" fill="hold" nodeType="withEffect">
                                      <p:stCondLst>
                                        <p:cond delay="0"/>
                                      </p:stCondLst>
                                      <p:childTnLst>
                                        <p:set>
                                          <p:cBhvr>
                                            <p:cTn id="119" dur="1" fill="hold">
                                              <p:stCondLst>
                                                <p:cond delay="0"/>
                                              </p:stCondLst>
                                            </p:cTn>
                                            <p:tgtEl>
                                              <p:spTgt spid="109"/>
                                            </p:tgtEl>
                                            <p:attrNameLst>
                                              <p:attrName>style.visibility</p:attrName>
                                            </p:attrNameLst>
                                          </p:cBhvr>
                                          <p:to>
                                            <p:strVal val="visible"/>
                                          </p:to>
                                        </p:set>
                                        <p:animScale>
                                          <p:cBhvr>
                                            <p:cTn id="12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109"/>
                                            </p:tgtEl>
                                            <p:attrNameLst>
                                              <p:attrName>ppt_x</p:attrName>
                                              <p:attrName>ppt_y</p:attrName>
                                            </p:attrNameLst>
                                          </p:cBhvr>
                                        </p:animMotion>
                                        <p:animEffect transition="in" filter="fade">
                                          <p:cBhvr>
                                            <p:cTn id="122" dur="1000"/>
                                            <p:tgtEl>
                                              <p:spTgt spid="109"/>
                                            </p:tgtEl>
                                          </p:cBhvr>
                                        </p:animEffect>
                                      </p:childTnLst>
                                    </p:cTn>
                                  </p:par>
                                  <p:par>
                                    <p:cTn id="123" presetID="52" presetClass="entr" presetSubtype="0" fill="hold" nodeType="withEffect">
                                      <p:stCondLst>
                                        <p:cond delay="200"/>
                                      </p:stCondLst>
                                      <p:childTnLst>
                                        <p:set>
                                          <p:cBhvr>
                                            <p:cTn id="124" dur="1" fill="hold">
                                              <p:stCondLst>
                                                <p:cond delay="0"/>
                                              </p:stCondLst>
                                            </p:cTn>
                                            <p:tgtEl>
                                              <p:spTgt spid="110"/>
                                            </p:tgtEl>
                                            <p:attrNameLst>
                                              <p:attrName>style.visibility</p:attrName>
                                            </p:attrNameLst>
                                          </p:cBhvr>
                                          <p:to>
                                            <p:strVal val="visible"/>
                                          </p:to>
                                        </p:set>
                                        <p:animScale>
                                          <p:cBhvr>
                                            <p:cTn id="12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110"/>
                                            </p:tgtEl>
                                            <p:attrNameLst>
                                              <p:attrName>ppt_x</p:attrName>
                                              <p:attrName>ppt_y</p:attrName>
                                            </p:attrNameLst>
                                          </p:cBhvr>
                                        </p:animMotion>
                                        <p:animEffect transition="in" filter="fade">
                                          <p:cBhvr>
                                            <p:cTn id="12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7" grpId="0" animBg="1"/>
          <p:bldP spid="18" grpId="0" animBg="1"/>
          <p:bldP spid="19" grpId="0"/>
          <p:bldP spid="20"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P spid="34" grpId="0"/>
          <p:bldP spid="3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055643" y="739734"/>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组合 276"/>
          <p:cNvGrpSpPr/>
          <p:nvPr/>
        </p:nvGrpSpPr>
        <p:grpSpPr>
          <a:xfrm rot="18302409">
            <a:off x="-314819" y="842044"/>
            <a:ext cx="5190546" cy="4183077"/>
            <a:chOff x="1816885" y="160250"/>
            <a:chExt cx="5190546" cy="4183077"/>
          </a:xfrm>
          <a:solidFill>
            <a:schemeClr val="tx1">
              <a:lumMod val="50000"/>
              <a:lumOff val="50000"/>
            </a:schemeClr>
          </a:solidFill>
        </p:grpSpPr>
        <p:grpSp>
          <p:nvGrpSpPr>
            <p:cNvPr id="278" name="组合 277"/>
            <p:cNvGrpSpPr/>
            <p:nvPr/>
          </p:nvGrpSpPr>
          <p:grpSpPr>
            <a:xfrm rot="1500213">
              <a:off x="1816885" y="160250"/>
              <a:ext cx="4835931" cy="4183077"/>
              <a:chOff x="2983829" y="1091787"/>
              <a:chExt cx="4835931" cy="4183077"/>
            </a:xfrm>
            <a:grpFill/>
          </p:grpSpPr>
          <p:sp>
            <p:nvSpPr>
              <p:cNvPr id="28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2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7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行业背景</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233" name="矩形 232"/>
          <p:cNvSpPr/>
          <p:nvPr/>
        </p:nvSpPr>
        <p:spPr>
          <a:xfrm rot="16200000">
            <a:off x="2731209" y="4557052"/>
            <a:ext cx="608099" cy="1413152"/>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235" name="矩形 234"/>
          <p:cNvSpPr/>
          <p:nvPr/>
        </p:nvSpPr>
        <p:spPr>
          <a:xfrm rot="16200000">
            <a:off x="4216468" y="3778034"/>
            <a:ext cx="608099" cy="1413152"/>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236" name="矩形 235"/>
          <p:cNvSpPr/>
          <p:nvPr/>
        </p:nvSpPr>
        <p:spPr>
          <a:xfrm rot="16200000">
            <a:off x="5701727" y="2999015"/>
            <a:ext cx="608099" cy="1413151"/>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237" name="矩形 236"/>
          <p:cNvSpPr/>
          <p:nvPr/>
        </p:nvSpPr>
        <p:spPr>
          <a:xfrm rot="16200000">
            <a:off x="7186985" y="2219996"/>
            <a:ext cx="608099" cy="1413152"/>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238" name="矩形 237"/>
          <p:cNvSpPr/>
          <p:nvPr/>
        </p:nvSpPr>
        <p:spPr>
          <a:xfrm rot="16200000">
            <a:off x="8672244" y="1440977"/>
            <a:ext cx="608099" cy="1413152"/>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239" name="TextBox 14"/>
          <p:cNvSpPr txBox="1">
            <a:spLocks noChangeArrowheads="1"/>
          </p:cNvSpPr>
          <p:nvPr/>
        </p:nvSpPr>
        <p:spPr bwMode="auto">
          <a:xfrm>
            <a:off x="2252760" y="5063603"/>
            <a:ext cx="148907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2017</a:t>
            </a:r>
            <a:r>
              <a:rPr lang="zh-CN" altLang="en-US" sz="2000" b="1" dirty="0">
                <a:solidFill>
                  <a:srgbClr val="FFFFFF"/>
                </a:solidFill>
                <a:latin typeface="微软雅黑" panose="020B0503020204020204" pitchFamily="34" charset="-122"/>
                <a:ea typeface="微软雅黑" panose="020B0503020204020204" pitchFamily="34" charset="-122"/>
              </a:rPr>
              <a:t>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40" name="TextBox 14"/>
          <p:cNvSpPr txBox="1">
            <a:spLocks noChangeArrowheads="1"/>
          </p:cNvSpPr>
          <p:nvPr/>
        </p:nvSpPr>
        <p:spPr bwMode="auto">
          <a:xfrm>
            <a:off x="3798137" y="4296376"/>
            <a:ext cx="148907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2018</a:t>
            </a:r>
            <a:r>
              <a:rPr lang="zh-CN" altLang="en-US" sz="2000" b="1" dirty="0">
                <a:solidFill>
                  <a:srgbClr val="FFFFFF"/>
                </a:solidFill>
                <a:latin typeface="微软雅黑" panose="020B0503020204020204" pitchFamily="34" charset="-122"/>
                <a:ea typeface="微软雅黑" panose="020B0503020204020204" pitchFamily="34" charset="-122"/>
              </a:rPr>
              <a:t>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41" name="TextBox 14"/>
          <p:cNvSpPr txBox="1">
            <a:spLocks noChangeArrowheads="1"/>
          </p:cNvSpPr>
          <p:nvPr/>
        </p:nvSpPr>
        <p:spPr bwMode="auto">
          <a:xfrm>
            <a:off x="5227094" y="3505565"/>
            <a:ext cx="148907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2019</a:t>
            </a:r>
            <a:r>
              <a:rPr lang="zh-CN" altLang="en-US" sz="2000" b="1" dirty="0">
                <a:solidFill>
                  <a:srgbClr val="FFFFFF"/>
                </a:solidFill>
                <a:latin typeface="微软雅黑" panose="020B0503020204020204" pitchFamily="34" charset="-122"/>
                <a:ea typeface="微软雅黑" panose="020B0503020204020204" pitchFamily="34" charset="-122"/>
              </a:rPr>
              <a:t>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42" name="TextBox 14"/>
          <p:cNvSpPr txBox="1">
            <a:spLocks noChangeArrowheads="1"/>
          </p:cNvSpPr>
          <p:nvPr/>
        </p:nvSpPr>
        <p:spPr bwMode="auto">
          <a:xfrm>
            <a:off x="6773937" y="2726547"/>
            <a:ext cx="149066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2020</a:t>
            </a:r>
            <a:r>
              <a:rPr lang="zh-CN" altLang="en-US" sz="2000" b="1" dirty="0">
                <a:solidFill>
                  <a:srgbClr val="FFFFFF"/>
                </a:solidFill>
                <a:latin typeface="微软雅黑" panose="020B0503020204020204" pitchFamily="34" charset="-122"/>
                <a:ea typeface="微软雅黑" panose="020B0503020204020204" pitchFamily="34" charset="-122"/>
              </a:rPr>
              <a:t>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43" name="TextBox 14"/>
          <p:cNvSpPr txBox="1">
            <a:spLocks noChangeArrowheads="1"/>
          </p:cNvSpPr>
          <p:nvPr/>
        </p:nvSpPr>
        <p:spPr bwMode="auto">
          <a:xfrm>
            <a:off x="8197611" y="1936264"/>
            <a:ext cx="14906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2021</a:t>
            </a:r>
            <a:r>
              <a:rPr lang="zh-CN" altLang="en-US" sz="2000" b="1" dirty="0">
                <a:solidFill>
                  <a:srgbClr val="FFFFFF"/>
                </a:solidFill>
                <a:latin typeface="微软雅黑" panose="020B0503020204020204" pitchFamily="34" charset="-122"/>
                <a:ea typeface="微软雅黑" panose="020B0503020204020204" pitchFamily="34" charset="-122"/>
              </a:rPr>
              <a:t>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44" name="TextBox 15"/>
          <p:cNvSpPr txBox="1">
            <a:spLocks noChangeArrowheads="1"/>
          </p:cNvSpPr>
          <p:nvPr/>
        </p:nvSpPr>
        <p:spPr bwMode="auto">
          <a:xfrm>
            <a:off x="2680492" y="5693596"/>
            <a:ext cx="1547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产值：</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20</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亿</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5" name="TextBox 15"/>
          <p:cNvSpPr txBox="1">
            <a:spLocks noChangeArrowheads="1"/>
          </p:cNvSpPr>
          <p:nvPr/>
        </p:nvSpPr>
        <p:spPr bwMode="auto">
          <a:xfrm>
            <a:off x="2680492" y="5923539"/>
            <a:ext cx="1801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用户：</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10</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万人次</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6" name="TextBox 15"/>
          <p:cNvSpPr txBox="1">
            <a:spLocks noChangeArrowheads="1"/>
          </p:cNvSpPr>
          <p:nvPr/>
        </p:nvSpPr>
        <p:spPr bwMode="auto">
          <a:xfrm>
            <a:off x="4031786" y="5021473"/>
            <a:ext cx="1547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产值：</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30</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亿</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7" name="TextBox 15"/>
          <p:cNvSpPr txBox="1">
            <a:spLocks noChangeArrowheads="1"/>
          </p:cNvSpPr>
          <p:nvPr/>
        </p:nvSpPr>
        <p:spPr bwMode="auto">
          <a:xfrm>
            <a:off x="4031786" y="5251416"/>
            <a:ext cx="1801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rPr>
              <a:t>用户：</a:t>
            </a:r>
            <a:r>
              <a:rPr lang="en-US" altLang="zh-CN" sz="1400">
                <a:solidFill>
                  <a:schemeClr val="bg1">
                    <a:lumMod val="65000"/>
                  </a:schemeClr>
                </a:solidFill>
                <a:latin typeface="微软雅黑" panose="020B0503020204020204" pitchFamily="34" charset="-122"/>
                <a:ea typeface="微软雅黑" panose="020B0503020204020204" pitchFamily="34" charset="-122"/>
              </a:rPr>
              <a:t>18</a:t>
            </a:r>
            <a:r>
              <a:rPr lang="zh-CN" altLang="en-US" sz="1400">
                <a:solidFill>
                  <a:schemeClr val="bg1">
                    <a:lumMod val="65000"/>
                  </a:schemeClr>
                </a:solidFill>
                <a:latin typeface="微软雅黑" panose="020B0503020204020204" pitchFamily="34" charset="-122"/>
                <a:ea typeface="微软雅黑" panose="020B0503020204020204" pitchFamily="34" charset="-122"/>
              </a:rPr>
              <a:t>万人次</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48" name="TextBox 15"/>
          <p:cNvSpPr txBox="1">
            <a:spLocks noChangeArrowheads="1"/>
          </p:cNvSpPr>
          <p:nvPr/>
        </p:nvSpPr>
        <p:spPr bwMode="auto">
          <a:xfrm>
            <a:off x="5484774" y="4260967"/>
            <a:ext cx="1547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产值：</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65</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亿</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9" name="TextBox 15"/>
          <p:cNvSpPr txBox="1">
            <a:spLocks noChangeArrowheads="1"/>
          </p:cNvSpPr>
          <p:nvPr/>
        </p:nvSpPr>
        <p:spPr bwMode="auto">
          <a:xfrm>
            <a:off x="5484774" y="4490910"/>
            <a:ext cx="1927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rPr>
              <a:t>用户：</a:t>
            </a:r>
            <a:r>
              <a:rPr lang="en-US" altLang="zh-CN" sz="1400">
                <a:solidFill>
                  <a:schemeClr val="bg1">
                    <a:lumMod val="65000"/>
                  </a:schemeClr>
                </a:solidFill>
                <a:latin typeface="微软雅黑" panose="020B0503020204020204" pitchFamily="34" charset="-122"/>
                <a:ea typeface="微软雅黑" panose="020B0503020204020204" pitchFamily="34" charset="-122"/>
              </a:rPr>
              <a:t>35</a:t>
            </a:r>
            <a:r>
              <a:rPr lang="zh-CN" altLang="en-US" sz="1400">
                <a:solidFill>
                  <a:schemeClr val="bg1">
                    <a:lumMod val="65000"/>
                  </a:schemeClr>
                </a:solidFill>
                <a:latin typeface="微软雅黑" panose="020B0503020204020204" pitchFamily="34" charset="-122"/>
                <a:ea typeface="微软雅黑" panose="020B0503020204020204" pitchFamily="34" charset="-122"/>
              </a:rPr>
              <a:t>万人次</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0" name="TextBox 15"/>
          <p:cNvSpPr txBox="1">
            <a:spLocks noChangeArrowheads="1"/>
          </p:cNvSpPr>
          <p:nvPr/>
        </p:nvSpPr>
        <p:spPr bwMode="auto">
          <a:xfrm>
            <a:off x="6987916" y="3505565"/>
            <a:ext cx="1547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产值：</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95</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亿</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1" name="TextBox 15"/>
          <p:cNvSpPr txBox="1">
            <a:spLocks noChangeArrowheads="1"/>
          </p:cNvSpPr>
          <p:nvPr/>
        </p:nvSpPr>
        <p:spPr bwMode="auto">
          <a:xfrm>
            <a:off x="6987916" y="3735508"/>
            <a:ext cx="1927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rPr>
              <a:t>用户：</a:t>
            </a:r>
            <a:r>
              <a:rPr lang="en-US" altLang="zh-CN" sz="1400">
                <a:solidFill>
                  <a:schemeClr val="bg1">
                    <a:lumMod val="65000"/>
                  </a:schemeClr>
                </a:solidFill>
                <a:latin typeface="微软雅黑" panose="020B0503020204020204" pitchFamily="34" charset="-122"/>
                <a:ea typeface="微软雅黑" panose="020B0503020204020204" pitchFamily="34" charset="-122"/>
              </a:rPr>
              <a:t>50</a:t>
            </a:r>
            <a:r>
              <a:rPr lang="zh-CN" altLang="en-US" sz="1400">
                <a:solidFill>
                  <a:schemeClr val="bg1">
                    <a:lumMod val="65000"/>
                  </a:schemeClr>
                </a:solidFill>
                <a:latin typeface="微软雅黑" panose="020B0503020204020204" pitchFamily="34" charset="-122"/>
                <a:ea typeface="微软雅黑" panose="020B0503020204020204" pitchFamily="34" charset="-122"/>
              </a:rPr>
              <a:t>万人次</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2" name="TextBox 15"/>
          <p:cNvSpPr txBox="1">
            <a:spLocks noChangeArrowheads="1"/>
          </p:cNvSpPr>
          <p:nvPr/>
        </p:nvSpPr>
        <p:spPr bwMode="auto">
          <a:xfrm>
            <a:off x="8314079" y="2555951"/>
            <a:ext cx="1547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产值：</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160</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亿</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3" name="TextBox 15"/>
          <p:cNvSpPr txBox="1">
            <a:spLocks noChangeArrowheads="1"/>
          </p:cNvSpPr>
          <p:nvPr/>
        </p:nvSpPr>
        <p:spPr bwMode="auto">
          <a:xfrm>
            <a:off x="8314079" y="2785894"/>
            <a:ext cx="1927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rPr>
              <a:t>用户：</a:t>
            </a:r>
            <a:r>
              <a:rPr lang="en-US" altLang="zh-CN" sz="1400">
                <a:solidFill>
                  <a:schemeClr val="bg1">
                    <a:lumMod val="65000"/>
                  </a:schemeClr>
                </a:solidFill>
                <a:latin typeface="微软雅黑" panose="020B0503020204020204" pitchFamily="34" charset="-122"/>
                <a:ea typeface="微软雅黑" panose="020B0503020204020204" pitchFamily="34" charset="-122"/>
              </a:rPr>
              <a:t>106</a:t>
            </a:r>
            <a:r>
              <a:rPr lang="zh-CN" altLang="en-US" sz="1400">
                <a:solidFill>
                  <a:schemeClr val="bg1">
                    <a:lumMod val="65000"/>
                  </a:schemeClr>
                </a:solidFill>
                <a:latin typeface="微软雅黑" panose="020B0503020204020204" pitchFamily="34" charset="-122"/>
                <a:ea typeface="微软雅黑" panose="020B0503020204020204" pitchFamily="34" charset="-122"/>
              </a:rPr>
              <a:t>万人次</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4" name="Freeform 11"/>
          <p:cNvSpPr>
            <a:spLocks noChangeArrowheads="1"/>
          </p:cNvSpPr>
          <p:nvPr/>
        </p:nvSpPr>
        <p:spPr bwMode="auto">
          <a:xfrm>
            <a:off x="2735405" y="3796984"/>
            <a:ext cx="1300163" cy="763587"/>
          </a:xfrm>
          <a:custGeom>
            <a:avLst/>
            <a:gdLst>
              <a:gd name="T0" fmla="*/ 0 w 2070"/>
              <a:gd name="T1" fmla="*/ 1214 h 1214"/>
              <a:gd name="T2" fmla="*/ 2070 w 2070"/>
              <a:gd name="T3" fmla="*/ 177 h 1214"/>
            </a:gdLst>
            <a:ahLst/>
            <a:cxnLst>
              <a:cxn ang="0">
                <a:pos x="T0" y="T1"/>
              </a:cxn>
              <a:cxn ang="0">
                <a:pos x="T2" y="T3"/>
              </a:cxn>
            </a:cxnLst>
            <a:rect l="0" t="0" r="r" b="b"/>
            <a:pathLst>
              <a:path w="2070" h="1214">
                <a:moveTo>
                  <a:pt x="0" y="1214"/>
                </a:moveTo>
                <a:cubicBezTo>
                  <a:pt x="269" y="321"/>
                  <a:pt x="979" y="0"/>
                  <a:pt x="2070" y="177"/>
                </a:cubicBezTo>
              </a:path>
            </a:pathLst>
          </a:custGeom>
          <a:noFill/>
          <a:ln w="9525">
            <a:solidFill>
              <a:srgbClr val="5A5A5A"/>
            </a:solidFill>
            <a:prstDash val="dash"/>
            <a:miter lim="800000"/>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A5A5A"/>
              </a:solidFill>
              <a:effectLst/>
              <a:uLnTx/>
              <a:uFillTx/>
              <a:latin typeface="Arial" panose="020B0604020202020204" pitchFamily="34" charset="0"/>
            </a:endParaRPr>
          </a:p>
        </p:txBody>
      </p:sp>
      <p:sp>
        <p:nvSpPr>
          <p:cNvPr id="255" name="Freeform 12"/>
          <p:cNvSpPr>
            <a:spLocks noChangeArrowheads="1"/>
          </p:cNvSpPr>
          <p:nvPr/>
        </p:nvSpPr>
        <p:spPr bwMode="auto">
          <a:xfrm>
            <a:off x="7308687" y="1431378"/>
            <a:ext cx="1300162" cy="763588"/>
          </a:xfrm>
          <a:custGeom>
            <a:avLst/>
            <a:gdLst>
              <a:gd name="T0" fmla="*/ 0 w 2071"/>
              <a:gd name="T1" fmla="*/ 1214 h 1214"/>
              <a:gd name="T2" fmla="*/ 2071 w 2071"/>
              <a:gd name="T3" fmla="*/ 178 h 1214"/>
            </a:gdLst>
            <a:ahLst/>
            <a:cxnLst>
              <a:cxn ang="0">
                <a:pos x="T0" y="T1"/>
              </a:cxn>
              <a:cxn ang="0">
                <a:pos x="T2" y="T3"/>
              </a:cxn>
            </a:cxnLst>
            <a:rect l="0" t="0" r="r" b="b"/>
            <a:pathLst>
              <a:path w="2071" h="1214">
                <a:moveTo>
                  <a:pt x="0" y="1214"/>
                </a:moveTo>
                <a:cubicBezTo>
                  <a:pt x="270" y="321"/>
                  <a:pt x="979" y="0"/>
                  <a:pt x="2071" y="178"/>
                </a:cubicBezTo>
              </a:path>
            </a:pathLst>
          </a:custGeom>
          <a:noFill/>
          <a:ln w="9525">
            <a:solidFill>
              <a:srgbClr val="5A5A5A"/>
            </a:solidFill>
            <a:prstDash val="dash"/>
            <a:miter lim="800000"/>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A5A5A"/>
              </a:solidFill>
              <a:effectLst/>
              <a:uLnTx/>
              <a:uFillTx/>
              <a:latin typeface="Arial" panose="020B0604020202020204" pitchFamily="34" charset="0"/>
            </a:endParaRPr>
          </a:p>
        </p:txBody>
      </p:sp>
      <p:sp>
        <p:nvSpPr>
          <p:cNvPr id="256" name="Freeform 12"/>
          <p:cNvSpPr>
            <a:spLocks noChangeArrowheads="1"/>
          </p:cNvSpPr>
          <p:nvPr/>
        </p:nvSpPr>
        <p:spPr bwMode="auto">
          <a:xfrm>
            <a:off x="4295901" y="3007919"/>
            <a:ext cx="1301750" cy="765175"/>
          </a:xfrm>
          <a:custGeom>
            <a:avLst/>
            <a:gdLst>
              <a:gd name="T0" fmla="*/ 0 w 2071"/>
              <a:gd name="T1" fmla="*/ 1214 h 1214"/>
              <a:gd name="T2" fmla="*/ 2071 w 2071"/>
              <a:gd name="T3" fmla="*/ 178 h 1214"/>
            </a:gdLst>
            <a:ahLst/>
            <a:cxnLst>
              <a:cxn ang="0">
                <a:pos x="T0" y="T1"/>
              </a:cxn>
              <a:cxn ang="0">
                <a:pos x="T2" y="T3"/>
              </a:cxn>
            </a:cxnLst>
            <a:rect l="0" t="0" r="r" b="b"/>
            <a:pathLst>
              <a:path w="2071" h="1214">
                <a:moveTo>
                  <a:pt x="0" y="1214"/>
                </a:moveTo>
                <a:cubicBezTo>
                  <a:pt x="270" y="321"/>
                  <a:pt x="979" y="0"/>
                  <a:pt x="2071" y="178"/>
                </a:cubicBezTo>
              </a:path>
            </a:pathLst>
          </a:custGeom>
          <a:noFill/>
          <a:ln w="9525">
            <a:solidFill>
              <a:srgbClr val="5A5A5A"/>
            </a:solidFill>
            <a:prstDash val="dash"/>
            <a:miter lim="800000"/>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A5A5A"/>
              </a:solidFill>
              <a:effectLst/>
              <a:uLnTx/>
              <a:uFillTx/>
              <a:latin typeface="Arial" panose="020B0604020202020204" pitchFamily="34" charset="0"/>
            </a:endParaRPr>
          </a:p>
        </p:txBody>
      </p:sp>
      <p:sp>
        <p:nvSpPr>
          <p:cNvPr id="257" name="Freeform 12"/>
          <p:cNvSpPr>
            <a:spLocks noChangeArrowheads="1"/>
          </p:cNvSpPr>
          <p:nvPr/>
        </p:nvSpPr>
        <p:spPr bwMode="auto">
          <a:xfrm>
            <a:off x="5763055" y="2218855"/>
            <a:ext cx="1301750" cy="765175"/>
          </a:xfrm>
          <a:custGeom>
            <a:avLst/>
            <a:gdLst>
              <a:gd name="T0" fmla="*/ 0 w 2071"/>
              <a:gd name="T1" fmla="*/ 1214 h 1214"/>
              <a:gd name="T2" fmla="*/ 2071 w 2071"/>
              <a:gd name="T3" fmla="*/ 178 h 1214"/>
            </a:gdLst>
            <a:ahLst/>
            <a:cxnLst>
              <a:cxn ang="0">
                <a:pos x="T0" y="T1"/>
              </a:cxn>
              <a:cxn ang="0">
                <a:pos x="T2" y="T3"/>
              </a:cxn>
            </a:cxnLst>
            <a:rect l="0" t="0" r="r" b="b"/>
            <a:pathLst>
              <a:path w="2071" h="1214">
                <a:moveTo>
                  <a:pt x="0" y="1214"/>
                </a:moveTo>
                <a:cubicBezTo>
                  <a:pt x="270" y="321"/>
                  <a:pt x="979" y="0"/>
                  <a:pt x="2071" y="178"/>
                </a:cubicBezTo>
              </a:path>
            </a:pathLst>
          </a:custGeom>
          <a:noFill/>
          <a:ln w="9525">
            <a:solidFill>
              <a:srgbClr val="5A5A5A"/>
            </a:solidFill>
            <a:prstDash val="dash"/>
            <a:miter lim="800000"/>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A5A5A"/>
              </a:solidFill>
              <a:effectLst/>
              <a:uLnTx/>
              <a:uFillTx/>
              <a:latin typeface="Arial" panose="020B0604020202020204" pitchFamily="34" charset="0"/>
            </a:endParaRPr>
          </a:p>
        </p:txBody>
      </p:sp>
      <p:sp>
        <p:nvSpPr>
          <p:cNvPr id="258" name="文本框 1"/>
          <p:cNvSpPr txBox="1">
            <a:spLocks noChangeArrowheads="1"/>
          </p:cNvSpPr>
          <p:nvPr/>
        </p:nvSpPr>
        <p:spPr bwMode="auto">
          <a:xfrm>
            <a:off x="2848912" y="3365521"/>
            <a:ext cx="8226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schemeClr val="bg1">
                    <a:lumMod val="65000"/>
                  </a:schemeClr>
                </a:solidFill>
                <a:latin typeface="Agency FB" panose="020B0503020202020204" pitchFamily="34" charset="0"/>
              </a:rPr>
              <a:t>+</a:t>
            </a:r>
            <a:r>
              <a:rPr lang="en-US" altLang="zh-CN" sz="2800" dirty="0">
                <a:solidFill>
                  <a:schemeClr val="bg1">
                    <a:lumMod val="65000"/>
                  </a:schemeClr>
                </a:solidFill>
                <a:latin typeface="Agency FB" panose="020B0503020202020204" pitchFamily="34" charset="0"/>
              </a:rPr>
              <a:t>50%</a:t>
            </a:r>
            <a:endParaRPr lang="zh-CN" altLang="en-US" dirty="0">
              <a:solidFill>
                <a:schemeClr val="bg1">
                  <a:lumMod val="65000"/>
                </a:schemeClr>
              </a:solidFill>
              <a:latin typeface="Agency FB" panose="020B0503020202020204" pitchFamily="34" charset="0"/>
            </a:endParaRPr>
          </a:p>
        </p:txBody>
      </p:sp>
      <p:sp>
        <p:nvSpPr>
          <p:cNvPr id="259" name="文本框 40"/>
          <p:cNvSpPr txBox="1">
            <a:spLocks noChangeArrowheads="1"/>
          </p:cNvSpPr>
          <p:nvPr/>
        </p:nvSpPr>
        <p:spPr bwMode="auto">
          <a:xfrm>
            <a:off x="4125188" y="2624663"/>
            <a:ext cx="8066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schemeClr val="bg1">
                    <a:lumMod val="65000"/>
                  </a:schemeClr>
                </a:solidFill>
                <a:latin typeface="Agency FB" panose="020B0503020202020204" pitchFamily="34" charset="0"/>
              </a:rPr>
              <a:t>+</a:t>
            </a:r>
            <a:r>
              <a:rPr lang="en-US" altLang="zh-CN" sz="2800" dirty="0">
                <a:solidFill>
                  <a:schemeClr val="bg1">
                    <a:lumMod val="65000"/>
                  </a:schemeClr>
                </a:solidFill>
                <a:latin typeface="Agency FB" panose="020B0503020202020204" pitchFamily="34" charset="0"/>
              </a:rPr>
              <a:t>121%</a:t>
            </a:r>
            <a:endParaRPr lang="zh-CN" altLang="en-US" dirty="0">
              <a:solidFill>
                <a:schemeClr val="bg1">
                  <a:lumMod val="65000"/>
                </a:schemeClr>
              </a:solidFill>
              <a:latin typeface="Agency FB" panose="020B0503020202020204" pitchFamily="34" charset="0"/>
            </a:endParaRPr>
          </a:p>
        </p:txBody>
      </p:sp>
      <p:sp>
        <p:nvSpPr>
          <p:cNvPr id="260" name="文本框 42"/>
          <p:cNvSpPr txBox="1">
            <a:spLocks noChangeArrowheads="1"/>
          </p:cNvSpPr>
          <p:nvPr/>
        </p:nvSpPr>
        <p:spPr bwMode="auto">
          <a:xfrm>
            <a:off x="5582583" y="1883804"/>
            <a:ext cx="8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schemeClr val="bg1">
                    <a:lumMod val="65000"/>
                  </a:schemeClr>
                </a:solidFill>
                <a:latin typeface="Agency FB" panose="020B0503020202020204" pitchFamily="34" charset="0"/>
              </a:rPr>
              <a:t>+</a:t>
            </a:r>
            <a:r>
              <a:rPr lang="en-US" altLang="zh-CN" sz="2800" dirty="0">
                <a:solidFill>
                  <a:schemeClr val="bg1">
                    <a:lumMod val="65000"/>
                  </a:schemeClr>
                </a:solidFill>
                <a:latin typeface="Agency FB" panose="020B0503020202020204" pitchFamily="34" charset="0"/>
              </a:rPr>
              <a:t>89%</a:t>
            </a:r>
            <a:endParaRPr lang="zh-CN" altLang="en-US" dirty="0">
              <a:solidFill>
                <a:schemeClr val="bg1">
                  <a:lumMod val="65000"/>
                </a:schemeClr>
              </a:solidFill>
              <a:latin typeface="Agency FB" panose="020B0503020202020204" pitchFamily="34" charset="0"/>
            </a:endParaRPr>
          </a:p>
        </p:txBody>
      </p:sp>
      <p:sp>
        <p:nvSpPr>
          <p:cNvPr id="261" name="文本框 43"/>
          <p:cNvSpPr txBox="1">
            <a:spLocks noChangeArrowheads="1"/>
          </p:cNvSpPr>
          <p:nvPr/>
        </p:nvSpPr>
        <p:spPr bwMode="auto">
          <a:xfrm>
            <a:off x="7058099" y="1142945"/>
            <a:ext cx="797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schemeClr val="bg1">
                    <a:lumMod val="65000"/>
                  </a:schemeClr>
                </a:solidFill>
                <a:latin typeface="Agency FB" panose="020B0503020202020204" pitchFamily="34" charset="0"/>
              </a:rPr>
              <a:t>+</a:t>
            </a:r>
            <a:r>
              <a:rPr lang="en-US" altLang="zh-CN" sz="2800" dirty="0">
                <a:solidFill>
                  <a:schemeClr val="bg1">
                    <a:lumMod val="65000"/>
                  </a:schemeClr>
                </a:solidFill>
                <a:latin typeface="Agency FB" panose="020B0503020202020204" pitchFamily="34" charset="0"/>
              </a:rPr>
              <a:t>75%</a:t>
            </a:r>
            <a:endParaRPr lang="zh-CN" altLang="en-US" dirty="0">
              <a:solidFill>
                <a:schemeClr val="bg1">
                  <a:lumMod val="65000"/>
                </a:schemeClr>
              </a:solidFill>
              <a:latin typeface="Agency FB" panose="020B0503020202020204" pitchFamily="34" charset="0"/>
            </a:endParaRPr>
          </a:p>
        </p:txBody>
      </p:sp>
      <p:sp>
        <p:nvSpPr>
          <p:cNvPr id="269" name="Freeform 5"/>
          <p:cNvSpPr/>
          <p:nvPr/>
        </p:nvSpPr>
        <p:spPr bwMode="auto">
          <a:xfrm rot="5400000">
            <a:off x="6848233" y="4364177"/>
            <a:ext cx="2366286" cy="2342369"/>
          </a:xfrm>
          <a:prstGeom prst="ellipse">
            <a:avLst/>
          </a:prstGeom>
          <a:gradFill flip="none" rotWithShape="1">
            <a:gsLst>
              <a:gs pos="95000">
                <a:srgbClr val="00C898">
                  <a:alpha val="70000"/>
                </a:srgbClr>
              </a:gs>
              <a:gs pos="0">
                <a:srgbClr val="04B5EC">
                  <a:alpha val="90000"/>
                </a:srgbClr>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70" name="Freeform 5"/>
          <p:cNvSpPr/>
          <p:nvPr/>
        </p:nvSpPr>
        <p:spPr bwMode="auto">
          <a:xfrm rot="5400000">
            <a:off x="6982445" y="4484023"/>
            <a:ext cx="2097862" cy="2076659"/>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p>
        </p:txBody>
      </p:sp>
      <p:sp>
        <p:nvSpPr>
          <p:cNvPr id="271" name="矩形 270"/>
          <p:cNvSpPr/>
          <p:nvPr/>
        </p:nvSpPr>
        <p:spPr>
          <a:xfrm>
            <a:off x="7464710" y="5996828"/>
            <a:ext cx="1209850" cy="34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Black" panose="020B0A04020102020204" pitchFamily="34" charset="0"/>
              </a:rPr>
              <a:t>83.5%</a:t>
            </a:r>
            <a:endParaRPr lang="en-US" altLang="zh-CN" sz="2400" b="1" dirty="0">
              <a:latin typeface="Arial Black" panose="020B0A04020102020204" pitchFamily="34" charset="0"/>
            </a:endParaRPr>
          </a:p>
        </p:txBody>
      </p:sp>
      <p:sp>
        <p:nvSpPr>
          <p:cNvPr id="272" name="文本框 3"/>
          <p:cNvSpPr txBox="1"/>
          <p:nvPr/>
        </p:nvSpPr>
        <p:spPr>
          <a:xfrm>
            <a:off x="6911157" y="4798687"/>
            <a:ext cx="2240437" cy="1077218"/>
          </a:xfrm>
          <a:prstGeom prst="rect">
            <a:avLst/>
          </a:prstGeom>
          <a:noFill/>
          <a:effectLst/>
        </p:spPr>
        <p:txBody>
          <a:bodyPr wrap="square" rtlCol="0">
            <a:spAutoFit/>
          </a:bodyPr>
          <a:lstStyle/>
          <a:p>
            <a:pPr algn="ctr"/>
            <a:r>
              <a:rPr lang="zh-CN" altLang="en-US" sz="3200" b="1" spc="-150" dirty="0">
                <a:solidFill>
                  <a:srgbClr val="FBFCF2"/>
                </a:solidFill>
                <a:latin typeface="微软雅黑" panose="020B0503020204020204" pitchFamily="34" charset="-122"/>
                <a:ea typeface="微软雅黑" panose="020B0503020204020204" pitchFamily="34" charset="-122"/>
              </a:rPr>
              <a:t>年平均</a:t>
            </a:r>
            <a:endParaRPr lang="en-US" altLang="zh-CN" sz="3200" b="1" spc="-150" dirty="0">
              <a:solidFill>
                <a:srgbClr val="FBFCF2"/>
              </a:solidFill>
              <a:latin typeface="微软雅黑" panose="020B0503020204020204" pitchFamily="34" charset="-122"/>
              <a:ea typeface="微软雅黑" panose="020B0503020204020204" pitchFamily="34" charset="-122"/>
            </a:endParaRPr>
          </a:p>
          <a:p>
            <a:pPr algn="ctr"/>
            <a:r>
              <a:rPr lang="zh-CN" altLang="en-US" sz="3200" b="1" spc="-150" dirty="0">
                <a:solidFill>
                  <a:srgbClr val="FBFCF2"/>
                </a:solidFill>
                <a:latin typeface="微软雅黑" panose="020B0503020204020204" pitchFamily="34" charset="-122"/>
                <a:ea typeface="微软雅黑" panose="020B0503020204020204" pitchFamily="34" charset="-122"/>
              </a:rPr>
              <a:t>增长率超过</a:t>
            </a:r>
            <a:endParaRPr lang="zh-CN" altLang="en-US" sz="3200" b="1" spc="-150" dirty="0">
              <a:solidFill>
                <a:srgbClr val="FBFCF2"/>
              </a:solidFill>
              <a:latin typeface="微软雅黑" panose="020B0503020204020204" pitchFamily="34" charset="-122"/>
              <a:ea typeface="微软雅黑" panose="020B0503020204020204" pitchFamily="34" charset="-122"/>
            </a:endParaRPr>
          </a:p>
        </p:txBody>
      </p:sp>
      <p:sp>
        <p:nvSpPr>
          <p:cNvPr id="274" name="TextBox 6"/>
          <p:cNvSpPr txBox="1">
            <a:spLocks noChangeArrowheads="1"/>
          </p:cNvSpPr>
          <p:nvPr/>
        </p:nvSpPr>
        <p:spPr bwMode="auto">
          <a:xfrm>
            <a:off x="3065871" y="1205235"/>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000" b="1" dirty="0">
                <a:solidFill>
                  <a:srgbClr val="40CDAC"/>
                </a:solidFill>
                <a:latin typeface="微软雅黑" panose="020B0503020204020204" pitchFamily="34" charset="-122"/>
                <a:ea typeface="微软雅黑" panose="020B0503020204020204" pitchFamily="34" charset="-122"/>
              </a:rPr>
              <a:t>某某行业市场规模逐年增长</a:t>
            </a:r>
            <a:endParaRPr lang="zh-CN" altLang="en-US" sz="2000" b="1" dirty="0">
              <a:solidFill>
                <a:srgbClr val="40CDAC"/>
              </a:solidFill>
              <a:latin typeface="微软雅黑" panose="020B0503020204020204" pitchFamily="34" charset="-122"/>
              <a:ea typeface="微软雅黑" panose="020B0503020204020204" pitchFamily="34" charset="-122"/>
            </a:endParaRPr>
          </a:p>
        </p:txBody>
      </p:sp>
      <p:sp>
        <p:nvSpPr>
          <p:cNvPr id="275" name="TextBox 7"/>
          <p:cNvSpPr txBox="1">
            <a:spLocks noChangeArrowheads="1"/>
          </p:cNvSpPr>
          <p:nvPr/>
        </p:nvSpPr>
        <p:spPr bwMode="auto">
          <a:xfrm>
            <a:off x="2978727" y="1607823"/>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1400" dirty="0">
                <a:solidFill>
                  <a:srgbClr val="40CDAC"/>
                </a:solidFill>
                <a:latin typeface="微软雅黑" panose="020B0503020204020204" pitchFamily="34" charset="-122"/>
                <a:ea typeface="微软雅黑" panose="020B0503020204020204" pitchFamily="34" charset="-122"/>
              </a:rPr>
              <a:t>（根据某某行业协会发布的数据）</a:t>
            </a:r>
            <a:endParaRPr lang="zh-CN" altLang="en-US" sz="1400" dirty="0">
              <a:solidFill>
                <a:srgbClr val="40CDAC"/>
              </a:solidFill>
              <a:latin typeface="微软雅黑" panose="020B0503020204020204" pitchFamily="34" charset="-122"/>
              <a:ea typeface="微软雅黑" panose="020B0503020204020204" pitchFamily="34" charset="-122"/>
            </a:endParaRPr>
          </a:p>
        </p:txBody>
      </p:sp>
      <p:pic>
        <p:nvPicPr>
          <p:cNvPr id="417"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338868" y="335244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5528351" y="5614661"/>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14:bounceEnd="68000">
                                          <p:cBhvr additive="base">
                                            <p:cTn id="7" dur="500" fill="hold"/>
                                            <p:tgtEl>
                                              <p:spTgt spid="276"/>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14:bounceEnd="68000">
                                          <p:cBhvr additive="base">
                                            <p:cTn id="12" dur="500" fill="hold"/>
                                            <p:tgtEl>
                                              <p:spTgt spid="277"/>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iterate type="lt">
                                        <p:tmPct val="10000"/>
                                      </p:iterate>
                                      <p:childTnLst>
                                        <p:set>
                                          <p:cBhvr>
                                            <p:cTn id="25" dur="1" fill="hold">
                                              <p:stCondLst>
                                                <p:cond delay="0"/>
                                              </p:stCondLst>
                                            </p:cTn>
                                            <p:tgtEl>
                                              <p:spTgt spid="274"/>
                                            </p:tgtEl>
                                            <p:attrNameLst>
                                              <p:attrName>style.visibility</p:attrName>
                                            </p:attrNameLst>
                                          </p:cBhvr>
                                          <p:to>
                                            <p:strVal val="visible"/>
                                          </p:to>
                                        </p:set>
                                        <p:anim calcmode="lin" valueType="num">
                                          <p:cBhvr>
                                            <p:cTn id="26" dur="500" fill="hold"/>
                                            <p:tgtEl>
                                              <p:spTgt spid="274"/>
                                            </p:tgtEl>
                                            <p:attrNameLst>
                                              <p:attrName>ppt_x</p:attrName>
                                            </p:attrNameLst>
                                          </p:cBhvr>
                                          <p:tavLst>
                                            <p:tav tm="0">
                                              <p:val>
                                                <p:strVal val="#ppt_x"/>
                                              </p:val>
                                            </p:tav>
                                            <p:tav tm="100000">
                                              <p:val>
                                                <p:strVal val="#ppt_x"/>
                                              </p:val>
                                            </p:tav>
                                          </p:tavLst>
                                        </p:anim>
                                        <p:anim calcmode="lin" valueType="num">
                                          <p:cBhvr>
                                            <p:cTn id="27" dur="500" fill="hold"/>
                                            <p:tgtEl>
                                              <p:spTgt spid="274"/>
                                            </p:tgtEl>
                                            <p:attrNameLst>
                                              <p:attrName>ppt_y</p:attrName>
                                            </p:attrNameLst>
                                          </p:cBhvr>
                                          <p:tavLst>
                                            <p:tav tm="0">
                                              <p:val>
                                                <p:strVal val="1+#ppt_h/2"/>
                                              </p:val>
                                            </p:tav>
                                            <p:tav tm="100000">
                                              <p:val>
                                                <p:strVal val="#ppt_y"/>
                                              </p:val>
                                            </p:tav>
                                          </p:tavLst>
                                        </p:anim>
                                      </p:childTnLst>
                                    </p:cTn>
                                  </p:par>
                                  <p:par>
                                    <p:cTn id="28" presetID="26" presetClass="emph" presetSubtype="0" fill="hold" grpId="1" nodeType="withEffect">
                                      <p:stCondLst>
                                        <p:cond delay="2000"/>
                                      </p:stCondLst>
                                      <p:iterate type="lt">
                                        <p:tmPct val="10000"/>
                                      </p:iterate>
                                      <p:childTnLst>
                                        <p:animEffect transition="out" filter="fade">
                                          <p:cBhvr>
                                            <p:cTn id="29" dur="500" tmFilter="0, 0; .2, .5; .8, .5; 1, 0"/>
                                            <p:tgtEl>
                                              <p:spTgt spid="274"/>
                                            </p:tgtEl>
                                          </p:cBhvr>
                                        </p:animEffect>
                                        <p:animScale>
                                          <p:cBhvr>
                                            <p:cTn id="30" dur="250" autoRev="1" fill="hold"/>
                                            <p:tgtEl>
                                              <p:spTgt spid="274"/>
                                            </p:tgtEl>
                                          </p:cBhvr>
                                          <p:by x="105000" y="105000"/>
                                        </p:animScale>
                                      </p:childTnLst>
                                    </p:cTn>
                                  </p:par>
                                </p:childTnLst>
                              </p:cTn>
                            </p:par>
                            <p:par>
                              <p:cTn id="31" fill="hold">
                                <p:stCondLst>
                                  <p:cond delay="4050"/>
                                </p:stCondLst>
                                <p:childTnLst>
                                  <p:par>
                                    <p:cTn id="32" presetID="2" presetClass="entr" presetSubtype="8" fill="hold" grpId="0" nodeType="afterEffect" p14:presetBounceEnd="67000">
                                      <p:stCondLst>
                                        <p:cond delay="0"/>
                                      </p:stCondLst>
                                      <p:childTnLst>
                                        <p:set>
                                          <p:cBhvr>
                                            <p:cTn id="33" dur="1" fill="hold">
                                              <p:stCondLst>
                                                <p:cond delay="0"/>
                                              </p:stCondLst>
                                            </p:cTn>
                                            <p:tgtEl>
                                              <p:spTgt spid="275"/>
                                            </p:tgtEl>
                                            <p:attrNameLst>
                                              <p:attrName>style.visibility</p:attrName>
                                            </p:attrNameLst>
                                          </p:cBhvr>
                                          <p:to>
                                            <p:strVal val="visible"/>
                                          </p:to>
                                        </p:set>
                                        <p:anim calcmode="lin" valueType="num" p14:bounceEnd="67000">
                                          <p:cBhvr additive="base">
                                            <p:cTn id="34" dur="2000" fill="hold"/>
                                            <p:tgtEl>
                                              <p:spTgt spid="275"/>
                                            </p:tgtEl>
                                            <p:attrNameLst>
                                              <p:attrName>ppt_x</p:attrName>
                                            </p:attrNameLst>
                                          </p:cBhvr>
                                          <p:tavLst>
                                            <p:tav tm="0">
                                              <p:val>
                                                <p:strVal val="0-#ppt_w/2"/>
                                              </p:val>
                                            </p:tav>
                                            <p:tav tm="100000">
                                              <p:val>
                                                <p:strVal val="#ppt_x"/>
                                              </p:val>
                                            </p:tav>
                                          </p:tavLst>
                                        </p:anim>
                                        <p:anim calcmode="lin" valueType="num" p14:bounceEnd="67000">
                                          <p:cBhvr additive="base">
                                            <p:cTn id="35" dur="2000" fill="hold"/>
                                            <p:tgtEl>
                                              <p:spTgt spid="275"/>
                                            </p:tgtEl>
                                            <p:attrNameLst>
                                              <p:attrName>ppt_y</p:attrName>
                                            </p:attrNameLst>
                                          </p:cBhvr>
                                          <p:tavLst>
                                            <p:tav tm="0">
                                              <p:val>
                                                <p:strVal val="#ppt_y"/>
                                              </p:val>
                                            </p:tav>
                                            <p:tav tm="100000">
                                              <p:val>
                                                <p:strVal val="#ppt_y"/>
                                              </p:val>
                                            </p:tav>
                                          </p:tavLst>
                                        </p:anim>
                                      </p:childTnLst>
                                    </p:cTn>
                                  </p:par>
                                </p:childTnLst>
                              </p:cTn>
                            </p:par>
                            <p:par>
                              <p:cTn id="36" fill="hold">
                                <p:stCondLst>
                                  <p:cond delay="6050"/>
                                </p:stCondLst>
                                <p:childTnLst>
                                  <p:par>
                                    <p:cTn id="37" presetID="2" presetClass="entr" presetSubtype="8" decel="100000" fill="hold" grpId="0" nodeType="afterEffect">
                                      <p:stCondLst>
                                        <p:cond delay="0"/>
                                      </p:stCondLst>
                                      <p:childTnLst>
                                        <p:set>
                                          <p:cBhvr>
                                            <p:cTn id="38" dur="1" fill="hold">
                                              <p:stCondLst>
                                                <p:cond delay="0"/>
                                              </p:stCondLst>
                                            </p:cTn>
                                            <p:tgtEl>
                                              <p:spTgt spid="233"/>
                                            </p:tgtEl>
                                            <p:attrNameLst>
                                              <p:attrName>style.visibility</p:attrName>
                                            </p:attrNameLst>
                                          </p:cBhvr>
                                          <p:to>
                                            <p:strVal val="visible"/>
                                          </p:to>
                                        </p:set>
                                        <p:anim calcmode="lin" valueType="num">
                                          <p:cBhvr additive="base">
                                            <p:cTn id="39" dur="1400" fill="hold"/>
                                            <p:tgtEl>
                                              <p:spTgt spid="233"/>
                                            </p:tgtEl>
                                            <p:attrNameLst>
                                              <p:attrName>ppt_x</p:attrName>
                                            </p:attrNameLst>
                                          </p:cBhvr>
                                          <p:tavLst>
                                            <p:tav tm="0">
                                              <p:val>
                                                <p:strVal val="0-#ppt_w/2"/>
                                              </p:val>
                                            </p:tav>
                                            <p:tav tm="100000">
                                              <p:val>
                                                <p:strVal val="#ppt_x"/>
                                              </p:val>
                                            </p:tav>
                                          </p:tavLst>
                                        </p:anim>
                                        <p:anim calcmode="lin" valueType="num">
                                          <p:cBhvr additive="base">
                                            <p:cTn id="40" dur="1400" fill="hold"/>
                                            <p:tgtEl>
                                              <p:spTgt spid="233"/>
                                            </p:tgtEl>
                                            <p:attrNameLst>
                                              <p:attrName>ppt_y</p:attrName>
                                            </p:attrNameLst>
                                          </p:cBhvr>
                                          <p:tavLst>
                                            <p:tav tm="0">
                                              <p:val>
                                                <p:strVal val="#ppt_y"/>
                                              </p:val>
                                            </p:tav>
                                            <p:tav tm="100000">
                                              <p:val>
                                                <p:strVal val="#ppt_y"/>
                                              </p:val>
                                            </p:tav>
                                          </p:tavLst>
                                        </p:anim>
                                      </p:childTnLst>
                                    </p:cTn>
                                  </p:par>
                                </p:childTnLst>
                              </p:cTn>
                            </p:par>
                            <p:par>
                              <p:cTn id="41" fill="hold">
                                <p:stCondLst>
                                  <p:cond delay="7550"/>
                                </p:stCondLst>
                                <p:childTnLst>
                                  <p:par>
                                    <p:cTn id="42" presetID="14" presetClass="entr" presetSubtype="10" fill="hold" grpId="0" nodeType="afterEffect">
                                      <p:stCondLst>
                                        <p:cond delay="0"/>
                                      </p:stCondLst>
                                      <p:childTnLst>
                                        <p:set>
                                          <p:cBhvr>
                                            <p:cTn id="43" dur="1" fill="hold">
                                              <p:stCondLst>
                                                <p:cond delay="0"/>
                                              </p:stCondLst>
                                            </p:cTn>
                                            <p:tgtEl>
                                              <p:spTgt spid="239"/>
                                            </p:tgtEl>
                                            <p:attrNameLst>
                                              <p:attrName>style.visibility</p:attrName>
                                            </p:attrNameLst>
                                          </p:cBhvr>
                                          <p:to>
                                            <p:strVal val="visible"/>
                                          </p:to>
                                        </p:set>
                                        <p:animEffect transition="in" filter="randombar(horizontal)">
                                          <p:cBhvr>
                                            <p:cTn id="44" dur="500"/>
                                            <p:tgtEl>
                                              <p:spTgt spid="239"/>
                                            </p:tgtEl>
                                          </p:cBhvr>
                                        </p:animEffect>
                                      </p:childTnLst>
                                    </p:cTn>
                                  </p:par>
                                </p:childTnLst>
                              </p:cTn>
                            </p:par>
                            <p:par>
                              <p:cTn id="45" fill="hold">
                                <p:stCondLst>
                                  <p:cond delay="8050"/>
                                </p:stCondLst>
                                <p:childTnLst>
                                  <p:par>
                                    <p:cTn id="46" presetID="2" presetClass="entr" presetSubtype="8" decel="100000" fill="hold" grpId="0" nodeType="afterEffect">
                                      <p:stCondLst>
                                        <p:cond delay="0"/>
                                      </p:stCondLst>
                                      <p:childTnLst>
                                        <p:set>
                                          <p:cBhvr>
                                            <p:cTn id="47" dur="1" fill="hold">
                                              <p:stCondLst>
                                                <p:cond delay="0"/>
                                              </p:stCondLst>
                                            </p:cTn>
                                            <p:tgtEl>
                                              <p:spTgt spid="235"/>
                                            </p:tgtEl>
                                            <p:attrNameLst>
                                              <p:attrName>style.visibility</p:attrName>
                                            </p:attrNameLst>
                                          </p:cBhvr>
                                          <p:to>
                                            <p:strVal val="visible"/>
                                          </p:to>
                                        </p:set>
                                        <p:anim calcmode="lin" valueType="num">
                                          <p:cBhvr additive="base">
                                            <p:cTn id="48" dur="1400" fill="hold"/>
                                            <p:tgtEl>
                                              <p:spTgt spid="235"/>
                                            </p:tgtEl>
                                            <p:attrNameLst>
                                              <p:attrName>ppt_x</p:attrName>
                                            </p:attrNameLst>
                                          </p:cBhvr>
                                          <p:tavLst>
                                            <p:tav tm="0">
                                              <p:val>
                                                <p:strVal val="0-#ppt_w/2"/>
                                              </p:val>
                                            </p:tav>
                                            <p:tav tm="100000">
                                              <p:val>
                                                <p:strVal val="#ppt_x"/>
                                              </p:val>
                                            </p:tav>
                                          </p:tavLst>
                                        </p:anim>
                                        <p:anim calcmode="lin" valueType="num">
                                          <p:cBhvr additive="base">
                                            <p:cTn id="49" dur="1400" fill="hold"/>
                                            <p:tgtEl>
                                              <p:spTgt spid="235"/>
                                            </p:tgtEl>
                                            <p:attrNameLst>
                                              <p:attrName>ppt_y</p:attrName>
                                            </p:attrNameLst>
                                          </p:cBhvr>
                                          <p:tavLst>
                                            <p:tav tm="0">
                                              <p:val>
                                                <p:strVal val="#ppt_y"/>
                                              </p:val>
                                            </p:tav>
                                            <p:tav tm="100000">
                                              <p:val>
                                                <p:strVal val="#ppt_y"/>
                                              </p:val>
                                            </p:tav>
                                          </p:tavLst>
                                        </p:anim>
                                      </p:childTnLst>
                                    </p:cTn>
                                  </p:par>
                                </p:childTnLst>
                              </p:cTn>
                            </p:par>
                            <p:par>
                              <p:cTn id="50" fill="hold">
                                <p:stCondLst>
                                  <p:cond delay="9550"/>
                                </p:stCondLst>
                                <p:childTnLst>
                                  <p:par>
                                    <p:cTn id="51" presetID="14" presetClass="entr" presetSubtype="10" fill="hold" grpId="0" nodeType="afterEffect">
                                      <p:stCondLst>
                                        <p:cond delay="0"/>
                                      </p:stCondLst>
                                      <p:childTnLst>
                                        <p:set>
                                          <p:cBhvr>
                                            <p:cTn id="52" dur="1" fill="hold">
                                              <p:stCondLst>
                                                <p:cond delay="0"/>
                                              </p:stCondLst>
                                            </p:cTn>
                                            <p:tgtEl>
                                              <p:spTgt spid="240"/>
                                            </p:tgtEl>
                                            <p:attrNameLst>
                                              <p:attrName>style.visibility</p:attrName>
                                            </p:attrNameLst>
                                          </p:cBhvr>
                                          <p:to>
                                            <p:strVal val="visible"/>
                                          </p:to>
                                        </p:set>
                                        <p:animEffect transition="in" filter="randombar(horizontal)">
                                          <p:cBhvr>
                                            <p:cTn id="53" dur="500"/>
                                            <p:tgtEl>
                                              <p:spTgt spid="240"/>
                                            </p:tgtEl>
                                          </p:cBhvr>
                                        </p:animEffect>
                                      </p:childTnLst>
                                    </p:cTn>
                                  </p:par>
                                </p:childTnLst>
                              </p:cTn>
                            </p:par>
                            <p:par>
                              <p:cTn id="54" fill="hold">
                                <p:stCondLst>
                                  <p:cond delay="10050"/>
                                </p:stCondLst>
                                <p:childTnLst>
                                  <p:par>
                                    <p:cTn id="55" presetID="2" presetClass="entr" presetSubtype="8" decel="100000" fill="hold" grpId="0" nodeType="afterEffect">
                                      <p:stCondLst>
                                        <p:cond delay="0"/>
                                      </p:stCondLst>
                                      <p:childTnLst>
                                        <p:set>
                                          <p:cBhvr>
                                            <p:cTn id="56" dur="1" fill="hold">
                                              <p:stCondLst>
                                                <p:cond delay="0"/>
                                              </p:stCondLst>
                                            </p:cTn>
                                            <p:tgtEl>
                                              <p:spTgt spid="236"/>
                                            </p:tgtEl>
                                            <p:attrNameLst>
                                              <p:attrName>style.visibility</p:attrName>
                                            </p:attrNameLst>
                                          </p:cBhvr>
                                          <p:to>
                                            <p:strVal val="visible"/>
                                          </p:to>
                                        </p:set>
                                        <p:anim calcmode="lin" valueType="num">
                                          <p:cBhvr additive="base">
                                            <p:cTn id="57" dur="1400" fill="hold"/>
                                            <p:tgtEl>
                                              <p:spTgt spid="236"/>
                                            </p:tgtEl>
                                            <p:attrNameLst>
                                              <p:attrName>ppt_x</p:attrName>
                                            </p:attrNameLst>
                                          </p:cBhvr>
                                          <p:tavLst>
                                            <p:tav tm="0">
                                              <p:val>
                                                <p:strVal val="0-#ppt_w/2"/>
                                              </p:val>
                                            </p:tav>
                                            <p:tav tm="100000">
                                              <p:val>
                                                <p:strVal val="#ppt_x"/>
                                              </p:val>
                                            </p:tav>
                                          </p:tavLst>
                                        </p:anim>
                                        <p:anim calcmode="lin" valueType="num">
                                          <p:cBhvr additive="base">
                                            <p:cTn id="58" dur="1400" fill="hold"/>
                                            <p:tgtEl>
                                              <p:spTgt spid="236"/>
                                            </p:tgtEl>
                                            <p:attrNameLst>
                                              <p:attrName>ppt_y</p:attrName>
                                            </p:attrNameLst>
                                          </p:cBhvr>
                                          <p:tavLst>
                                            <p:tav tm="0">
                                              <p:val>
                                                <p:strVal val="#ppt_y"/>
                                              </p:val>
                                            </p:tav>
                                            <p:tav tm="100000">
                                              <p:val>
                                                <p:strVal val="#ppt_y"/>
                                              </p:val>
                                            </p:tav>
                                          </p:tavLst>
                                        </p:anim>
                                      </p:childTnLst>
                                    </p:cTn>
                                  </p:par>
                                </p:childTnLst>
                              </p:cTn>
                            </p:par>
                            <p:par>
                              <p:cTn id="59" fill="hold">
                                <p:stCondLst>
                                  <p:cond delay="11550"/>
                                </p:stCondLst>
                                <p:childTnLst>
                                  <p:par>
                                    <p:cTn id="60" presetID="14" presetClass="entr" presetSubtype="10" fill="hold" grpId="0" nodeType="after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randombar(horizontal)">
                                          <p:cBhvr>
                                            <p:cTn id="62" dur="500"/>
                                            <p:tgtEl>
                                              <p:spTgt spid="241"/>
                                            </p:tgtEl>
                                          </p:cBhvr>
                                        </p:animEffect>
                                      </p:childTnLst>
                                    </p:cTn>
                                  </p:par>
                                </p:childTnLst>
                              </p:cTn>
                            </p:par>
                            <p:par>
                              <p:cTn id="63" fill="hold">
                                <p:stCondLst>
                                  <p:cond delay="12050"/>
                                </p:stCondLst>
                                <p:childTnLst>
                                  <p:par>
                                    <p:cTn id="64" presetID="2" presetClass="entr" presetSubtype="8" decel="100000" fill="hold" grpId="0" nodeType="afterEffect">
                                      <p:stCondLst>
                                        <p:cond delay="0"/>
                                      </p:stCondLst>
                                      <p:childTnLst>
                                        <p:set>
                                          <p:cBhvr>
                                            <p:cTn id="65" dur="1" fill="hold">
                                              <p:stCondLst>
                                                <p:cond delay="0"/>
                                              </p:stCondLst>
                                            </p:cTn>
                                            <p:tgtEl>
                                              <p:spTgt spid="237"/>
                                            </p:tgtEl>
                                            <p:attrNameLst>
                                              <p:attrName>style.visibility</p:attrName>
                                            </p:attrNameLst>
                                          </p:cBhvr>
                                          <p:to>
                                            <p:strVal val="visible"/>
                                          </p:to>
                                        </p:set>
                                        <p:anim calcmode="lin" valueType="num">
                                          <p:cBhvr additive="base">
                                            <p:cTn id="66" dur="1400" fill="hold"/>
                                            <p:tgtEl>
                                              <p:spTgt spid="237"/>
                                            </p:tgtEl>
                                            <p:attrNameLst>
                                              <p:attrName>ppt_x</p:attrName>
                                            </p:attrNameLst>
                                          </p:cBhvr>
                                          <p:tavLst>
                                            <p:tav tm="0">
                                              <p:val>
                                                <p:strVal val="0-#ppt_w/2"/>
                                              </p:val>
                                            </p:tav>
                                            <p:tav tm="100000">
                                              <p:val>
                                                <p:strVal val="#ppt_x"/>
                                              </p:val>
                                            </p:tav>
                                          </p:tavLst>
                                        </p:anim>
                                        <p:anim calcmode="lin" valueType="num">
                                          <p:cBhvr additive="base">
                                            <p:cTn id="67" dur="1400" fill="hold"/>
                                            <p:tgtEl>
                                              <p:spTgt spid="237"/>
                                            </p:tgtEl>
                                            <p:attrNameLst>
                                              <p:attrName>ppt_y</p:attrName>
                                            </p:attrNameLst>
                                          </p:cBhvr>
                                          <p:tavLst>
                                            <p:tav tm="0">
                                              <p:val>
                                                <p:strVal val="#ppt_y"/>
                                              </p:val>
                                            </p:tav>
                                            <p:tav tm="100000">
                                              <p:val>
                                                <p:strVal val="#ppt_y"/>
                                              </p:val>
                                            </p:tav>
                                          </p:tavLst>
                                        </p:anim>
                                      </p:childTnLst>
                                    </p:cTn>
                                  </p:par>
                                </p:childTnLst>
                              </p:cTn>
                            </p:par>
                            <p:par>
                              <p:cTn id="68" fill="hold">
                                <p:stCondLst>
                                  <p:cond delay="13550"/>
                                </p:stCondLst>
                                <p:childTnLst>
                                  <p:par>
                                    <p:cTn id="69" presetID="14" presetClass="entr" presetSubtype="10" fill="hold" grpId="0" nodeType="afterEffect">
                                      <p:stCondLst>
                                        <p:cond delay="0"/>
                                      </p:stCondLst>
                                      <p:childTnLst>
                                        <p:set>
                                          <p:cBhvr>
                                            <p:cTn id="70" dur="1" fill="hold">
                                              <p:stCondLst>
                                                <p:cond delay="0"/>
                                              </p:stCondLst>
                                            </p:cTn>
                                            <p:tgtEl>
                                              <p:spTgt spid="242"/>
                                            </p:tgtEl>
                                            <p:attrNameLst>
                                              <p:attrName>style.visibility</p:attrName>
                                            </p:attrNameLst>
                                          </p:cBhvr>
                                          <p:to>
                                            <p:strVal val="visible"/>
                                          </p:to>
                                        </p:set>
                                        <p:animEffect transition="in" filter="randombar(horizontal)">
                                          <p:cBhvr>
                                            <p:cTn id="71" dur="500"/>
                                            <p:tgtEl>
                                              <p:spTgt spid="242"/>
                                            </p:tgtEl>
                                          </p:cBhvr>
                                        </p:animEffect>
                                      </p:childTnLst>
                                    </p:cTn>
                                  </p:par>
                                </p:childTnLst>
                              </p:cTn>
                            </p:par>
                            <p:par>
                              <p:cTn id="72" fill="hold">
                                <p:stCondLst>
                                  <p:cond delay="14050"/>
                                </p:stCondLst>
                                <p:childTnLst>
                                  <p:par>
                                    <p:cTn id="73" presetID="2" presetClass="entr" presetSubtype="8" decel="100000" fill="hold" grpId="0" nodeType="afterEffect">
                                      <p:stCondLst>
                                        <p:cond delay="0"/>
                                      </p:stCondLst>
                                      <p:childTnLst>
                                        <p:set>
                                          <p:cBhvr>
                                            <p:cTn id="74" dur="1" fill="hold">
                                              <p:stCondLst>
                                                <p:cond delay="0"/>
                                              </p:stCondLst>
                                            </p:cTn>
                                            <p:tgtEl>
                                              <p:spTgt spid="238"/>
                                            </p:tgtEl>
                                            <p:attrNameLst>
                                              <p:attrName>style.visibility</p:attrName>
                                            </p:attrNameLst>
                                          </p:cBhvr>
                                          <p:to>
                                            <p:strVal val="visible"/>
                                          </p:to>
                                        </p:set>
                                        <p:anim calcmode="lin" valueType="num">
                                          <p:cBhvr additive="base">
                                            <p:cTn id="75" dur="1400" fill="hold"/>
                                            <p:tgtEl>
                                              <p:spTgt spid="238"/>
                                            </p:tgtEl>
                                            <p:attrNameLst>
                                              <p:attrName>ppt_x</p:attrName>
                                            </p:attrNameLst>
                                          </p:cBhvr>
                                          <p:tavLst>
                                            <p:tav tm="0">
                                              <p:val>
                                                <p:strVal val="0-#ppt_w/2"/>
                                              </p:val>
                                            </p:tav>
                                            <p:tav tm="100000">
                                              <p:val>
                                                <p:strVal val="#ppt_x"/>
                                              </p:val>
                                            </p:tav>
                                          </p:tavLst>
                                        </p:anim>
                                        <p:anim calcmode="lin" valueType="num">
                                          <p:cBhvr additive="base">
                                            <p:cTn id="76" dur="1400" fill="hold"/>
                                            <p:tgtEl>
                                              <p:spTgt spid="238"/>
                                            </p:tgtEl>
                                            <p:attrNameLst>
                                              <p:attrName>ppt_y</p:attrName>
                                            </p:attrNameLst>
                                          </p:cBhvr>
                                          <p:tavLst>
                                            <p:tav tm="0">
                                              <p:val>
                                                <p:strVal val="#ppt_y"/>
                                              </p:val>
                                            </p:tav>
                                            <p:tav tm="100000">
                                              <p:val>
                                                <p:strVal val="#ppt_y"/>
                                              </p:val>
                                            </p:tav>
                                          </p:tavLst>
                                        </p:anim>
                                      </p:childTnLst>
                                    </p:cTn>
                                  </p:par>
                                </p:childTnLst>
                              </p:cTn>
                            </p:par>
                            <p:par>
                              <p:cTn id="77" fill="hold">
                                <p:stCondLst>
                                  <p:cond delay="15550"/>
                                </p:stCondLst>
                                <p:childTnLst>
                                  <p:par>
                                    <p:cTn id="78" presetID="14" presetClass="entr" presetSubtype="10" fill="hold" grpId="0" nodeType="afterEffect">
                                      <p:stCondLst>
                                        <p:cond delay="0"/>
                                      </p:stCondLst>
                                      <p:childTnLst>
                                        <p:set>
                                          <p:cBhvr>
                                            <p:cTn id="79" dur="1" fill="hold">
                                              <p:stCondLst>
                                                <p:cond delay="0"/>
                                              </p:stCondLst>
                                            </p:cTn>
                                            <p:tgtEl>
                                              <p:spTgt spid="243"/>
                                            </p:tgtEl>
                                            <p:attrNameLst>
                                              <p:attrName>style.visibility</p:attrName>
                                            </p:attrNameLst>
                                          </p:cBhvr>
                                          <p:to>
                                            <p:strVal val="visible"/>
                                          </p:to>
                                        </p:set>
                                        <p:animEffect transition="in" filter="randombar(horizontal)">
                                          <p:cBhvr>
                                            <p:cTn id="80" dur="500"/>
                                            <p:tgtEl>
                                              <p:spTgt spid="243"/>
                                            </p:tgtEl>
                                          </p:cBhvr>
                                        </p:animEffect>
                                      </p:childTnLst>
                                    </p:cTn>
                                  </p:par>
                                </p:childTnLst>
                              </p:cTn>
                            </p:par>
                            <p:par>
                              <p:cTn id="81" fill="hold">
                                <p:stCondLst>
                                  <p:cond delay="16050"/>
                                </p:stCondLst>
                                <p:childTnLst>
                                  <p:par>
                                    <p:cTn id="82" presetID="2" presetClass="entr" presetSubtype="8" fill="hold" grpId="0" nodeType="afterEffect" p14:presetBounceEnd="66000">
                                      <p:stCondLst>
                                        <p:cond delay="0"/>
                                      </p:stCondLst>
                                      <p:childTnLst>
                                        <p:set>
                                          <p:cBhvr>
                                            <p:cTn id="83" dur="1" fill="hold">
                                              <p:stCondLst>
                                                <p:cond delay="0"/>
                                              </p:stCondLst>
                                            </p:cTn>
                                            <p:tgtEl>
                                              <p:spTgt spid="244"/>
                                            </p:tgtEl>
                                            <p:attrNameLst>
                                              <p:attrName>style.visibility</p:attrName>
                                            </p:attrNameLst>
                                          </p:cBhvr>
                                          <p:to>
                                            <p:strVal val="visible"/>
                                          </p:to>
                                        </p:set>
                                        <p:anim calcmode="lin" valueType="num" p14:bounceEnd="66000">
                                          <p:cBhvr additive="base">
                                            <p:cTn id="84" dur="300" fill="hold"/>
                                            <p:tgtEl>
                                              <p:spTgt spid="244"/>
                                            </p:tgtEl>
                                            <p:attrNameLst>
                                              <p:attrName>ppt_x</p:attrName>
                                            </p:attrNameLst>
                                          </p:cBhvr>
                                          <p:tavLst>
                                            <p:tav tm="0">
                                              <p:val>
                                                <p:strVal val="0-#ppt_w/2"/>
                                              </p:val>
                                            </p:tav>
                                            <p:tav tm="100000">
                                              <p:val>
                                                <p:strVal val="#ppt_x"/>
                                              </p:val>
                                            </p:tav>
                                          </p:tavLst>
                                        </p:anim>
                                        <p:anim calcmode="lin" valueType="num" p14:bounceEnd="66000">
                                          <p:cBhvr additive="base">
                                            <p:cTn id="85" dur="300" fill="hold"/>
                                            <p:tgtEl>
                                              <p:spTgt spid="244"/>
                                            </p:tgtEl>
                                            <p:attrNameLst>
                                              <p:attrName>ppt_y</p:attrName>
                                            </p:attrNameLst>
                                          </p:cBhvr>
                                          <p:tavLst>
                                            <p:tav tm="0">
                                              <p:val>
                                                <p:strVal val="#ppt_y"/>
                                              </p:val>
                                            </p:tav>
                                            <p:tav tm="100000">
                                              <p:val>
                                                <p:strVal val="#ppt_y"/>
                                              </p:val>
                                            </p:tav>
                                          </p:tavLst>
                                        </p:anim>
                                      </p:childTnLst>
                                    </p:cTn>
                                  </p:par>
                                </p:childTnLst>
                              </p:cTn>
                            </p:par>
                            <p:par>
                              <p:cTn id="86" fill="hold">
                                <p:stCondLst>
                                  <p:cond delay="16550"/>
                                </p:stCondLst>
                                <p:childTnLst>
                                  <p:par>
                                    <p:cTn id="87" presetID="2" presetClass="entr" presetSubtype="8" fill="hold" grpId="0" nodeType="afterEffect" p14:presetBounceEnd="66000">
                                      <p:stCondLst>
                                        <p:cond delay="0"/>
                                      </p:stCondLst>
                                      <p:childTnLst>
                                        <p:set>
                                          <p:cBhvr>
                                            <p:cTn id="88" dur="1" fill="hold">
                                              <p:stCondLst>
                                                <p:cond delay="0"/>
                                              </p:stCondLst>
                                            </p:cTn>
                                            <p:tgtEl>
                                              <p:spTgt spid="245"/>
                                            </p:tgtEl>
                                            <p:attrNameLst>
                                              <p:attrName>style.visibility</p:attrName>
                                            </p:attrNameLst>
                                          </p:cBhvr>
                                          <p:to>
                                            <p:strVal val="visible"/>
                                          </p:to>
                                        </p:set>
                                        <p:anim calcmode="lin" valueType="num" p14:bounceEnd="66000">
                                          <p:cBhvr additive="base">
                                            <p:cTn id="89" dur="300" fill="hold"/>
                                            <p:tgtEl>
                                              <p:spTgt spid="245"/>
                                            </p:tgtEl>
                                            <p:attrNameLst>
                                              <p:attrName>ppt_x</p:attrName>
                                            </p:attrNameLst>
                                          </p:cBhvr>
                                          <p:tavLst>
                                            <p:tav tm="0">
                                              <p:val>
                                                <p:strVal val="0-#ppt_w/2"/>
                                              </p:val>
                                            </p:tav>
                                            <p:tav tm="100000">
                                              <p:val>
                                                <p:strVal val="#ppt_x"/>
                                              </p:val>
                                            </p:tav>
                                          </p:tavLst>
                                        </p:anim>
                                        <p:anim calcmode="lin" valueType="num" p14:bounceEnd="66000">
                                          <p:cBhvr additive="base">
                                            <p:cTn id="90" dur="300" fill="hold"/>
                                            <p:tgtEl>
                                              <p:spTgt spid="245"/>
                                            </p:tgtEl>
                                            <p:attrNameLst>
                                              <p:attrName>ppt_y</p:attrName>
                                            </p:attrNameLst>
                                          </p:cBhvr>
                                          <p:tavLst>
                                            <p:tav tm="0">
                                              <p:val>
                                                <p:strVal val="#ppt_y"/>
                                              </p:val>
                                            </p:tav>
                                            <p:tav tm="100000">
                                              <p:val>
                                                <p:strVal val="#ppt_y"/>
                                              </p:val>
                                            </p:tav>
                                          </p:tavLst>
                                        </p:anim>
                                      </p:childTnLst>
                                    </p:cTn>
                                  </p:par>
                                </p:childTnLst>
                              </p:cTn>
                            </p:par>
                            <p:par>
                              <p:cTn id="91" fill="hold">
                                <p:stCondLst>
                                  <p:cond delay="17050"/>
                                </p:stCondLst>
                                <p:childTnLst>
                                  <p:par>
                                    <p:cTn id="92" presetID="2" presetClass="entr" presetSubtype="8" fill="hold" grpId="0" nodeType="afterEffect" p14:presetBounceEnd="66000">
                                      <p:stCondLst>
                                        <p:cond delay="0"/>
                                      </p:stCondLst>
                                      <p:childTnLst>
                                        <p:set>
                                          <p:cBhvr>
                                            <p:cTn id="93" dur="1" fill="hold">
                                              <p:stCondLst>
                                                <p:cond delay="0"/>
                                              </p:stCondLst>
                                            </p:cTn>
                                            <p:tgtEl>
                                              <p:spTgt spid="246"/>
                                            </p:tgtEl>
                                            <p:attrNameLst>
                                              <p:attrName>style.visibility</p:attrName>
                                            </p:attrNameLst>
                                          </p:cBhvr>
                                          <p:to>
                                            <p:strVal val="visible"/>
                                          </p:to>
                                        </p:set>
                                        <p:anim calcmode="lin" valueType="num" p14:bounceEnd="66000">
                                          <p:cBhvr additive="base">
                                            <p:cTn id="94" dur="300" fill="hold"/>
                                            <p:tgtEl>
                                              <p:spTgt spid="246"/>
                                            </p:tgtEl>
                                            <p:attrNameLst>
                                              <p:attrName>ppt_x</p:attrName>
                                            </p:attrNameLst>
                                          </p:cBhvr>
                                          <p:tavLst>
                                            <p:tav tm="0">
                                              <p:val>
                                                <p:strVal val="0-#ppt_w/2"/>
                                              </p:val>
                                            </p:tav>
                                            <p:tav tm="100000">
                                              <p:val>
                                                <p:strVal val="#ppt_x"/>
                                              </p:val>
                                            </p:tav>
                                          </p:tavLst>
                                        </p:anim>
                                        <p:anim calcmode="lin" valueType="num" p14:bounceEnd="66000">
                                          <p:cBhvr additive="base">
                                            <p:cTn id="95" dur="300" fill="hold"/>
                                            <p:tgtEl>
                                              <p:spTgt spid="246"/>
                                            </p:tgtEl>
                                            <p:attrNameLst>
                                              <p:attrName>ppt_y</p:attrName>
                                            </p:attrNameLst>
                                          </p:cBhvr>
                                          <p:tavLst>
                                            <p:tav tm="0">
                                              <p:val>
                                                <p:strVal val="#ppt_y"/>
                                              </p:val>
                                            </p:tav>
                                            <p:tav tm="100000">
                                              <p:val>
                                                <p:strVal val="#ppt_y"/>
                                              </p:val>
                                            </p:tav>
                                          </p:tavLst>
                                        </p:anim>
                                      </p:childTnLst>
                                    </p:cTn>
                                  </p:par>
                                </p:childTnLst>
                              </p:cTn>
                            </p:par>
                            <p:par>
                              <p:cTn id="96" fill="hold">
                                <p:stCondLst>
                                  <p:cond delay="17550"/>
                                </p:stCondLst>
                                <p:childTnLst>
                                  <p:par>
                                    <p:cTn id="97" presetID="2" presetClass="entr" presetSubtype="8" fill="hold" grpId="0" nodeType="afterEffect" p14:presetBounceEnd="66000">
                                      <p:stCondLst>
                                        <p:cond delay="0"/>
                                      </p:stCondLst>
                                      <p:childTnLst>
                                        <p:set>
                                          <p:cBhvr>
                                            <p:cTn id="98" dur="1" fill="hold">
                                              <p:stCondLst>
                                                <p:cond delay="0"/>
                                              </p:stCondLst>
                                            </p:cTn>
                                            <p:tgtEl>
                                              <p:spTgt spid="247"/>
                                            </p:tgtEl>
                                            <p:attrNameLst>
                                              <p:attrName>style.visibility</p:attrName>
                                            </p:attrNameLst>
                                          </p:cBhvr>
                                          <p:to>
                                            <p:strVal val="visible"/>
                                          </p:to>
                                        </p:set>
                                        <p:anim calcmode="lin" valueType="num" p14:bounceEnd="66000">
                                          <p:cBhvr additive="base">
                                            <p:cTn id="99" dur="300" fill="hold"/>
                                            <p:tgtEl>
                                              <p:spTgt spid="247"/>
                                            </p:tgtEl>
                                            <p:attrNameLst>
                                              <p:attrName>ppt_x</p:attrName>
                                            </p:attrNameLst>
                                          </p:cBhvr>
                                          <p:tavLst>
                                            <p:tav tm="0">
                                              <p:val>
                                                <p:strVal val="0-#ppt_w/2"/>
                                              </p:val>
                                            </p:tav>
                                            <p:tav tm="100000">
                                              <p:val>
                                                <p:strVal val="#ppt_x"/>
                                              </p:val>
                                            </p:tav>
                                          </p:tavLst>
                                        </p:anim>
                                        <p:anim calcmode="lin" valueType="num" p14:bounceEnd="66000">
                                          <p:cBhvr additive="base">
                                            <p:cTn id="100" dur="300" fill="hold"/>
                                            <p:tgtEl>
                                              <p:spTgt spid="247"/>
                                            </p:tgtEl>
                                            <p:attrNameLst>
                                              <p:attrName>ppt_y</p:attrName>
                                            </p:attrNameLst>
                                          </p:cBhvr>
                                          <p:tavLst>
                                            <p:tav tm="0">
                                              <p:val>
                                                <p:strVal val="#ppt_y"/>
                                              </p:val>
                                            </p:tav>
                                            <p:tav tm="100000">
                                              <p:val>
                                                <p:strVal val="#ppt_y"/>
                                              </p:val>
                                            </p:tav>
                                          </p:tavLst>
                                        </p:anim>
                                      </p:childTnLst>
                                    </p:cTn>
                                  </p:par>
                                </p:childTnLst>
                              </p:cTn>
                            </p:par>
                            <p:par>
                              <p:cTn id="101" fill="hold">
                                <p:stCondLst>
                                  <p:cond delay="18050"/>
                                </p:stCondLst>
                                <p:childTnLst>
                                  <p:par>
                                    <p:cTn id="102" presetID="2" presetClass="entr" presetSubtype="8" fill="hold" grpId="0" nodeType="afterEffect" p14:presetBounceEnd="66000">
                                      <p:stCondLst>
                                        <p:cond delay="0"/>
                                      </p:stCondLst>
                                      <p:childTnLst>
                                        <p:set>
                                          <p:cBhvr>
                                            <p:cTn id="103" dur="1" fill="hold">
                                              <p:stCondLst>
                                                <p:cond delay="0"/>
                                              </p:stCondLst>
                                            </p:cTn>
                                            <p:tgtEl>
                                              <p:spTgt spid="248"/>
                                            </p:tgtEl>
                                            <p:attrNameLst>
                                              <p:attrName>style.visibility</p:attrName>
                                            </p:attrNameLst>
                                          </p:cBhvr>
                                          <p:to>
                                            <p:strVal val="visible"/>
                                          </p:to>
                                        </p:set>
                                        <p:anim calcmode="lin" valueType="num" p14:bounceEnd="66000">
                                          <p:cBhvr additive="base">
                                            <p:cTn id="104" dur="300" fill="hold"/>
                                            <p:tgtEl>
                                              <p:spTgt spid="248"/>
                                            </p:tgtEl>
                                            <p:attrNameLst>
                                              <p:attrName>ppt_x</p:attrName>
                                            </p:attrNameLst>
                                          </p:cBhvr>
                                          <p:tavLst>
                                            <p:tav tm="0">
                                              <p:val>
                                                <p:strVal val="0-#ppt_w/2"/>
                                              </p:val>
                                            </p:tav>
                                            <p:tav tm="100000">
                                              <p:val>
                                                <p:strVal val="#ppt_x"/>
                                              </p:val>
                                            </p:tav>
                                          </p:tavLst>
                                        </p:anim>
                                        <p:anim calcmode="lin" valueType="num" p14:bounceEnd="66000">
                                          <p:cBhvr additive="base">
                                            <p:cTn id="105" dur="300" fill="hold"/>
                                            <p:tgtEl>
                                              <p:spTgt spid="248"/>
                                            </p:tgtEl>
                                            <p:attrNameLst>
                                              <p:attrName>ppt_y</p:attrName>
                                            </p:attrNameLst>
                                          </p:cBhvr>
                                          <p:tavLst>
                                            <p:tav tm="0">
                                              <p:val>
                                                <p:strVal val="#ppt_y"/>
                                              </p:val>
                                            </p:tav>
                                            <p:tav tm="100000">
                                              <p:val>
                                                <p:strVal val="#ppt_y"/>
                                              </p:val>
                                            </p:tav>
                                          </p:tavLst>
                                        </p:anim>
                                      </p:childTnLst>
                                    </p:cTn>
                                  </p:par>
                                </p:childTnLst>
                              </p:cTn>
                            </p:par>
                            <p:par>
                              <p:cTn id="106" fill="hold">
                                <p:stCondLst>
                                  <p:cond delay="18550"/>
                                </p:stCondLst>
                                <p:childTnLst>
                                  <p:par>
                                    <p:cTn id="107" presetID="2" presetClass="entr" presetSubtype="8" fill="hold" grpId="0" nodeType="afterEffect" p14:presetBounceEnd="66000">
                                      <p:stCondLst>
                                        <p:cond delay="0"/>
                                      </p:stCondLst>
                                      <p:childTnLst>
                                        <p:set>
                                          <p:cBhvr>
                                            <p:cTn id="108" dur="1" fill="hold">
                                              <p:stCondLst>
                                                <p:cond delay="0"/>
                                              </p:stCondLst>
                                            </p:cTn>
                                            <p:tgtEl>
                                              <p:spTgt spid="249"/>
                                            </p:tgtEl>
                                            <p:attrNameLst>
                                              <p:attrName>style.visibility</p:attrName>
                                            </p:attrNameLst>
                                          </p:cBhvr>
                                          <p:to>
                                            <p:strVal val="visible"/>
                                          </p:to>
                                        </p:set>
                                        <p:anim calcmode="lin" valueType="num" p14:bounceEnd="66000">
                                          <p:cBhvr additive="base">
                                            <p:cTn id="109" dur="300" fill="hold"/>
                                            <p:tgtEl>
                                              <p:spTgt spid="249"/>
                                            </p:tgtEl>
                                            <p:attrNameLst>
                                              <p:attrName>ppt_x</p:attrName>
                                            </p:attrNameLst>
                                          </p:cBhvr>
                                          <p:tavLst>
                                            <p:tav tm="0">
                                              <p:val>
                                                <p:strVal val="0-#ppt_w/2"/>
                                              </p:val>
                                            </p:tav>
                                            <p:tav tm="100000">
                                              <p:val>
                                                <p:strVal val="#ppt_x"/>
                                              </p:val>
                                            </p:tav>
                                          </p:tavLst>
                                        </p:anim>
                                        <p:anim calcmode="lin" valueType="num" p14:bounceEnd="66000">
                                          <p:cBhvr additive="base">
                                            <p:cTn id="110" dur="300" fill="hold"/>
                                            <p:tgtEl>
                                              <p:spTgt spid="249"/>
                                            </p:tgtEl>
                                            <p:attrNameLst>
                                              <p:attrName>ppt_y</p:attrName>
                                            </p:attrNameLst>
                                          </p:cBhvr>
                                          <p:tavLst>
                                            <p:tav tm="0">
                                              <p:val>
                                                <p:strVal val="#ppt_y"/>
                                              </p:val>
                                            </p:tav>
                                            <p:tav tm="100000">
                                              <p:val>
                                                <p:strVal val="#ppt_y"/>
                                              </p:val>
                                            </p:tav>
                                          </p:tavLst>
                                        </p:anim>
                                      </p:childTnLst>
                                    </p:cTn>
                                  </p:par>
                                </p:childTnLst>
                              </p:cTn>
                            </p:par>
                            <p:par>
                              <p:cTn id="111" fill="hold">
                                <p:stCondLst>
                                  <p:cond delay="19050"/>
                                </p:stCondLst>
                                <p:childTnLst>
                                  <p:par>
                                    <p:cTn id="112" presetID="2" presetClass="entr" presetSubtype="8" fill="hold" grpId="0" nodeType="afterEffect" p14:presetBounceEnd="66000">
                                      <p:stCondLst>
                                        <p:cond delay="0"/>
                                      </p:stCondLst>
                                      <p:childTnLst>
                                        <p:set>
                                          <p:cBhvr>
                                            <p:cTn id="113" dur="1" fill="hold">
                                              <p:stCondLst>
                                                <p:cond delay="0"/>
                                              </p:stCondLst>
                                            </p:cTn>
                                            <p:tgtEl>
                                              <p:spTgt spid="250"/>
                                            </p:tgtEl>
                                            <p:attrNameLst>
                                              <p:attrName>style.visibility</p:attrName>
                                            </p:attrNameLst>
                                          </p:cBhvr>
                                          <p:to>
                                            <p:strVal val="visible"/>
                                          </p:to>
                                        </p:set>
                                        <p:anim calcmode="lin" valueType="num" p14:bounceEnd="66000">
                                          <p:cBhvr additive="base">
                                            <p:cTn id="114" dur="300" fill="hold"/>
                                            <p:tgtEl>
                                              <p:spTgt spid="250"/>
                                            </p:tgtEl>
                                            <p:attrNameLst>
                                              <p:attrName>ppt_x</p:attrName>
                                            </p:attrNameLst>
                                          </p:cBhvr>
                                          <p:tavLst>
                                            <p:tav tm="0">
                                              <p:val>
                                                <p:strVal val="0-#ppt_w/2"/>
                                              </p:val>
                                            </p:tav>
                                            <p:tav tm="100000">
                                              <p:val>
                                                <p:strVal val="#ppt_x"/>
                                              </p:val>
                                            </p:tav>
                                          </p:tavLst>
                                        </p:anim>
                                        <p:anim calcmode="lin" valueType="num" p14:bounceEnd="66000">
                                          <p:cBhvr additive="base">
                                            <p:cTn id="115" dur="300" fill="hold"/>
                                            <p:tgtEl>
                                              <p:spTgt spid="250"/>
                                            </p:tgtEl>
                                            <p:attrNameLst>
                                              <p:attrName>ppt_y</p:attrName>
                                            </p:attrNameLst>
                                          </p:cBhvr>
                                          <p:tavLst>
                                            <p:tav tm="0">
                                              <p:val>
                                                <p:strVal val="#ppt_y"/>
                                              </p:val>
                                            </p:tav>
                                            <p:tav tm="100000">
                                              <p:val>
                                                <p:strVal val="#ppt_y"/>
                                              </p:val>
                                            </p:tav>
                                          </p:tavLst>
                                        </p:anim>
                                      </p:childTnLst>
                                    </p:cTn>
                                  </p:par>
                                </p:childTnLst>
                              </p:cTn>
                            </p:par>
                            <p:par>
                              <p:cTn id="116" fill="hold">
                                <p:stCondLst>
                                  <p:cond delay="19550"/>
                                </p:stCondLst>
                                <p:childTnLst>
                                  <p:par>
                                    <p:cTn id="117" presetID="2" presetClass="entr" presetSubtype="8" fill="hold" grpId="0" nodeType="afterEffect" p14:presetBounceEnd="66000">
                                      <p:stCondLst>
                                        <p:cond delay="0"/>
                                      </p:stCondLst>
                                      <p:childTnLst>
                                        <p:set>
                                          <p:cBhvr>
                                            <p:cTn id="118" dur="1" fill="hold">
                                              <p:stCondLst>
                                                <p:cond delay="0"/>
                                              </p:stCondLst>
                                            </p:cTn>
                                            <p:tgtEl>
                                              <p:spTgt spid="251"/>
                                            </p:tgtEl>
                                            <p:attrNameLst>
                                              <p:attrName>style.visibility</p:attrName>
                                            </p:attrNameLst>
                                          </p:cBhvr>
                                          <p:to>
                                            <p:strVal val="visible"/>
                                          </p:to>
                                        </p:set>
                                        <p:anim calcmode="lin" valueType="num" p14:bounceEnd="66000">
                                          <p:cBhvr additive="base">
                                            <p:cTn id="119" dur="300" fill="hold"/>
                                            <p:tgtEl>
                                              <p:spTgt spid="251"/>
                                            </p:tgtEl>
                                            <p:attrNameLst>
                                              <p:attrName>ppt_x</p:attrName>
                                            </p:attrNameLst>
                                          </p:cBhvr>
                                          <p:tavLst>
                                            <p:tav tm="0">
                                              <p:val>
                                                <p:strVal val="0-#ppt_w/2"/>
                                              </p:val>
                                            </p:tav>
                                            <p:tav tm="100000">
                                              <p:val>
                                                <p:strVal val="#ppt_x"/>
                                              </p:val>
                                            </p:tav>
                                          </p:tavLst>
                                        </p:anim>
                                        <p:anim calcmode="lin" valueType="num" p14:bounceEnd="66000">
                                          <p:cBhvr additive="base">
                                            <p:cTn id="120" dur="300" fill="hold"/>
                                            <p:tgtEl>
                                              <p:spTgt spid="251"/>
                                            </p:tgtEl>
                                            <p:attrNameLst>
                                              <p:attrName>ppt_y</p:attrName>
                                            </p:attrNameLst>
                                          </p:cBhvr>
                                          <p:tavLst>
                                            <p:tav tm="0">
                                              <p:val>
                                                <p:strVal val="#ppt_y"/>
                                              </p:val>
                                            </p:tav>
                                            <p:tav tm="100000">
                                              <p:val>
                                                <p:strVal val="#ppt_y"/>
                                              </p:val>
                                            </p:tav>
                                          </p:tavLst>
                                        </p:anim>
                                      </p:childTnLst>
                                    </p:cTn>
                                  </p:par>
                                </p:childTnLst>
                              </p:cTn>
                            </p:par>
                            <p:par>
                              <p:cTn id="121" fill="hold">
                                <p:stCondLst>
                                  <p:cond delay="20050"/>
                                </p:stCondLst>
                                <p:childTnLst>
                                  <p:par>
                                    <p:cTn id="122" presetID="2" presetClass="entr" presetSubtype="8" fill="hold" grpId="0" nodeType="afterEffect" p14:presetBounceEnd="66000">
                                      <p:stCondLst>
                                        <p:cond delay="0"/>
                                      </p:stCondLst>
                                      <p:childTnLst>
                                        <p:set>
                                          <p:cBhvr>
                                            <p:cTn id="123" dur="1" fill="hold">
                                              <p:stCondLst>
                                                <p:cond delay="0"/>
                                              </p:stCondLst>
                                            </p:cTn>
                                            <p:tgtEl>
                                              <p:spTgt spid="252"/>
                                            </p:tgtEl>
                                            <p:attrNameLst>
                                              <p:attrName>style.visibility</p:attrName>
                                            </p:attrNameLst>
                                          </p:cBhvr>
                                          <p:to>
                                            <p:strVal val="visible"/>
                                          </p:to>
                                        </p:set>
                                        <p:anim calcmode="lin" valueType="num" p14:bounceEnd="66000">
                                          <p:cBhvr additive="base">
                                            <p:cTn id="124" dur="300" fill="hold"/>
                                            <p:tgtEl>
                                              <p:spTgt spid="252"/>
                                            </p:tgtEl>
                                            <p:attrNameLst>
                                              <p:attrName>ppt_x</p:attrName>
                                            </p:attrNameLst>
                                          </p:cBhvr>
                                          <p:tavLst>
                                            <p:tav tm="0">
                                              <p:val>
                                                <p:strVal val="0-#ppt_w/2"/>
                                              </p:val>
                                            </p:tav>
                                            <p:tav tm="100000">
                                              <p:val>
                                                <p:strVal val="#ppt_x"/>
                                              </p:val>
                                            </p:tav>
                                          </p:tavLst>
                                        </p:anim>
                                        <p:anim calcmode="lin" valueType="num" p14:bounceEnd="66000">
                                          <p:cBhvr additive="base">
                                            <p:cTn id="125" dur="300" fill="hold"/>
                                            <p:tgtEl>
                                              <p:spTgt spid="252"/>
                                            </p:tgtEl>
                                            <p:attrNameLst>
                                              <p:attrName>ppt_y</p:attrName>
                                            </p:attrNameLst>
                                          </p:cBhvr>
                                          <p:tavLst>
                                            <p:tav tm="0">
                                              <p:val>
                                                <p:strVal val="#ppt_y"/>
                                              </p:val>
                                            </p:tav>
                                            <p:tav tm="100000">
                                              <p:val>
                                                <p:strVal val="#ppt_y"/>
                                              </p:val>
                                            </p:tav>
                                          </p:tavLst>
                                        </p:anim>
                                      </p:childTnLst>
                                    </p:cTn>
                                  </p:par>
                                </p:childTnLst>
                              </p:cTn>
                            </p:par>
                            <p:par>
                              <p:cTn id="126" fill="hold">
                                <p:stCondLst>
                                  <p:cond delay="20550"/>
                                </p:stCondLst>
                                <p:childTnLst>
                                  <p:par>
                                    <p:cTn id="127" presetID="2" presetClass="entr" presetSubtype="8" fill="hold" grpId="0" nodeType="afterEffect" p14:presetBounceEnd="66000">
                                      <p:stCondLst>
                                        <p:cond delay="0"/>
                                      </p:stCondLst>
                                      <p:childTnLst>
                                        <p:set>
                                          <p:cBhvr>
                                            <p:cTn id="128" dur="1" fill="hold">
                                              <p:stCondLst>
                                                <p:cond delay="0"/>
                                              </p:stCondLst>
                                            </p:cTn>
                                            <p:tgtEl>
                                              <p:spTgt spid="253"/>
                                            </p:tgtEl>
                                            <p:attrNameLst>
                                              <p:attrName>style.visibility</p:attrName>
                                            </p:attrNameLst>
                                          </p:cBhvr>
                                          <p:to>
                                            <p:strVal val="visible"/>
                                          </p:to>
                                        </p:set>
                                        <p:anim calcmode="lin" valueType="num" p14:bounceEnd="66000">
                                          <p:cBhvr additive="base">
                                            <p:cTn id="129" dur="300" fill="hold"/>
                                            <p:tgtEl>
                                              <p:spTgt spid="253"/>
                                            </p:tgtEl>
                                            <p:attrNameLst>
                                              <p:attrName>ppt_x</p:attrName>
                                            </p:attrNameLst>
                                          </p:cBhvr>
                                          <p:tavLst>
                                            <p:tav tm="0">
                                              <p:val>
                                                <p:strVal val="0-#ppt_w/2"/>
                                              </p:val>
                                            </p:tav>
                                            <p:tav tm="100000">
                                              <p:val>
                                                <p:strVal val="#ppt_x"/>
                                              </p:val>
                                            </p:tav>
                                          </p:tavLst>
                                        </p:anim>
                                        <p:anim calcmode="lin" valueType="num" p14:bounceEnd="66000">
                                          <p:cBhvr additive="base">
                                            <p:cTn id="130" dur="300" fill="hold"/>
                                            <p:tgtEl>
                                              <p:spTgt spid="253"/>
                                            </p:tgtEl>
                                            <p:attrNameLst>
                                              <p:attrName>ppt_y</p:attrName>
                                            </p:attrNameLst>
                                          </p:cBhvr>
                                          <p:tavLst>
                                            <p:tav tm="0">
                                              <p:val>
                                                <p:strVal val="#ppt_y"/>
                                              </p:val>
                                            </p:tav>
                                            <p:tav tm="100000">
                                              <p:val>
                                                <p:strVal val="#ppt_y"/>
                                              </p:val>
                                            </p:tav>
                                          </p:tavLst>
                                        </p:anim>
                                      </p:childTnLst>
                                    </p:cTn>
                                  </p:par>
                                </p:childTnLst>
                              </p:cTn>
                            </p:par>
                            <p:par>
                              <p:cTn id="131" fill="hold">
                                <p:stCondLst>
                                  <p:cond delay="21050"/>
                                </p:stCondLst>
                                <p:childTnLst>
                                  <p:par>
                                    <p:cTn id="132" presetID="22" presetClass="entr" presetSubtype="4" fill="hold" grpId="0" nodeType="afterEffect">
                                      <p:stCondLst>
                                        <p:cond delay="0"/>
                                      </p:stCondLst>
                                      <p:childTnLst>
                                        <p:set>
                                          <p:cBhvr>
                                            <p:cTn id="133" dur="1" fill="hold">
                                              <p:stCondLst>
                                                <p:cond delay="0"/>
                                              </p:stCondLst>
                                            </p:cTn>
                                            <p:tgtEl>
                                              <p:spTgt spid="254"/>
                                            </p:tgtEl>
                                            <p:attrNameLst>
                                              <p:attrName>style.visibility</p:attrName>
                                            </p:attrNameLst>
                                          </p:cBhvr>
                                          <p:to>
                                            <p:strVal val="visible"/>
                                          </p:to>
                                        </p:set>
                                        <p:animEffect transition="in" filter="wipe(down)">
                                          <p:cBhvr>
                                            <p:cTn id="134" dur="500"/>
                                            <p:tgtEl>
                                              <p:spTgt spid="254"/>
                                            </p:tgtEl>
                                          </p:cBhvr>
                                        </p:animEffect>
                                      </p:childTnLst>
                                    </p:cTn>
                                  </p:par>
                                </p:childTnLst>
                              </p:cTn>
                            </p:par>
                            <p:par>
                              <p:cTn id="135" fill="hold">
                                <p:stCondLst>
                                  <p:cond delay="21550"/>
                                </p:stCondLst>
                                <p:childTnLst>
                                  <p:par>
                                    <p:cTn id="136" presetID="22" presetClass="entr" presetSubtype="4" fill="hold" grpId="0" nodeType="afterEffect">
                                      <p:stCondLst>
                                        <p:cond delay="0"/>
                                      </p:stCondLst>
                                      <p:childTnLst>
                                        <p:set>
                                          <p:cBhvr>
                                            <p:cTn id="137" dur="1" fill="hold">
                                              <p:stCondLst>
                                                <p:cond delay="0"/>
                                              </p:stCondLst>
                                            </p:cTn>
                                            <p:tgtEl>
                                              <p:spTgt spid="256"/>
                                            </p:tgtEl>
                                            <p:attrNameLst>
                                              <p:attrName>style.visibility</p:attrName>
                                            </p:attrNameLst>
                                          </p:cBhvr>
                                          <p:to>
                                            <p:strVal val="visible"/>
                                          </p:to>
                                        </p:set>
                                        <p:animEffect transition="in" filter="wipe(down)">
                                          <p:cBhvr>
                                            <p:cTn id="138" dur="500"/>
                                            <p:tgtEl>
                                              <p:spTgt spid="256"/>
                                            </p:tgtEl>
                                          </p:cBhvr>
                                        </p:animEffect>
                                      </p:childTnLst>
                                    </p:cTn>
                                  </p:par>
                                </p:childTnLst>
                              </p:cTn>
                            </p:par>
                            <p:par>
                              <p:cTn id="139" fill="hold">
                                <p:stCondLst>
                                  <p:cond delay="22050"/>
                                </p:stCondLst>
                                <p:childTnLst>
                                  <p:par>
                                    <p:cTn id="140" presetID="22" presetClass="entr" presetSubtype="4" fill="hold" grpId="0" nodeType="afterEffect">
                                      <p:stCondLst>
                                        <p:cond delay="0"/>
                                      </p:stCondLst>
                                      <p:childTnLst>
                                        <p:set>
                                          <p:cBhvr>
                                            <p:cTn id="141" dur="1" fill="hold">
                                              <p:stCondLst>
                                                <p:cond delay="0"/>
                                              </p:stCondLst>
                                            </p:cTn>
                                            <p:tgtEl>
                                              <p:spTgt spid="257"/>
                                            </p:tgtEl>
                                            <p:attrNameLst>
                                              <p:attrName>style.visibility</p:attrName>
                                            </p:attrNameLst>
                                          </p:cBhvr>
                                          <p:to>
                                            <p:strVal val="visible"/>
                                          </p:to>
                                        </p:set>
                                        <p:animEffect transition="in" filter="wipe(down)">
                                          <p:cBhvr>
                                            <p:cTn id="142" dur="500"/>
                                            <p:tgtEl>
                                              <p:spTgt spid="257"/>
                                            </p:tgtEl>
                                          </p:cBhvr>
                                        </p:animEffect>
                                      </p:childTnLst>
                                    </p:cTn>
                                  </p:par>
                                </p:childTnLst>
                              </p:cTn>
                            </p:par>
                            <p:par>
                              <p:cTn id="143" fill="hold">
                                <p:stCondLst>
                                  <p:cond delay="22550"/>
                                </p:stCondLst>
                                <p:childTnLst>
                                  <p:par>
                                    <p:cTn id="144" presetID="22" presetClass="entr" presetSubtype="4" fill="hold" grpId="0" nodeType="afterEffect">
                                      <p:stCondLst>
                                        <p:cond delay="0"/>
                                      </p:stCondLst>
                                      <p:childTnLst>
                                        <p:set>
                                          <p:cBhvr>
                                            <p:cTn id="145" dur="1" fill="hold">
                                              <p:stCondLst>
                                                <p:cond delay="0"/>
                                              </p:stCondLst>
                                            </p:cTn>
                                            <p:tgtEl>
                                              <p:spTgt spid="255"/>
                                            </p:tgtEl>
                                            <p:attrNameLst>
                                              <p:attrName>style.visibility</p:attrName>
                                            </p:attrNameLst>
                                          </p:cBhvr>
                                          <p:to>
                                            <p:strVal val="visible"/>
                                          </p:to>
                                        </p:set>
                                        <p:animEffect transition="in" filter="wipe(down)">
                                          <p:cBhvr>
                                            <p:cTn id="146" dur="500"/>
                                            <p:tgtEl>
                                              <p:spTgt spid="255"/>
                                            </p:tgtEl>
                                          </p:cBhvr>
                                        </p:animEffect>
                                      </p:childTnLst>
                                    </p:cTn>
                                  </p:par>
                                </p:childTnLst>
                              </p:cTn>
                            </p:par>
                            <p:par>
                              <p:cTn id="147" fill="hold">
                                <p:stCondLst>
                                  <p:cond delay="23050"/>
                                </p:stCondLst>
                                <p:childTnLst>
                                  <p:par>
                                    <p:cTn id="148" presetID="42" presetClass="entr" presetSubtype="0" fill="hold" grpId="0" nodeType="afterEffect">
                                      <p:stCondLst>
                                        <p:cond delay="0"/>
                                      </p:stCondLst>
                                      <p:childTnLst>
                                        <p:set>
                                          <p:cBhvr>
                                            <p:cTn id="149" dur="1" fill="hold">
                                              <p:stCondLst>
                                                <p:cond delay="0"/>
                                              </p:stCondLst>
                                            </p:cTn>
                                            <p:tgtEl>
                                              <p:spTgt spid="258"/>
                                            </p:tgtEl>
                                            <p:attrNameLst>
                                              <p:attrName>style.visibility</p:attrName>
                                            </p:attrNameLst>
                                          </p:cBhvr>
                                          <p:to>
                                            <p:strVal val="visible"/>
                                          </p:to>
                                        </p:set>
                                        <p:animEffect transition="in" filter="fade">
                                          <p:cBhvr>
                                            <p:cTn id="150" dur="1000"/>
                                            <p:tgtEl>
                                              <p:spTgt spid="258"/>
                                            </p:tgtEl>
                                          </p:cBhvr>
                                        </p:animEffect>
                                        <p:anim calcmode="lin" valueType="num">
                                          <p:cBhvr>
                                            <p:cTn id="151" dur="1000" fill="hold"/>
                                            <p:tgtEl>
                                              <p:spTgt spid="258"/>
                                            </p:tgtEl>
                                            <p:attrNameLst>
                                              <p:attrName>ppt_x</p:attrName>
                                            </p:attrNameLst>
                                          </p:cBhvr>
                                          <p:tavLst>
                                            <p:tav tm="0">
                                              <p:val>
                                                <p:strVal val="#ppt_x"/>
                                              </p:val>
                                            </p:tav>
                                            <p:tav tm="100000">
                                              <p:val>
                                                <p:strVal val="#ppt_x"/>
                                              </p:val>
                                            </p:tav>
                                          </p:tavLst>
                                        </p:anim>
                                        <p:anim calcmode="lin" valueType="num">
                                          <p:cBhvr>
                                            <p:cTn id="152" dur="1000" fill="hold"/>
                                            <p:tgtEl>
                                              <p:spTgt spid="258"/>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259"/>
                                            </p:tgtEl>
                                            <p:attrNameLst>
                                              <p:attrName>style.visibility</p:attrName>
                                            </p:attrNameLst>
                                          </p:cBhvr>
                                          <p:to>
                                            <p:strVal val="visible"/>
                                          </p:to>
                                        </p:set>
                                        <p:animEffect transition="in" filter="fade">
                                          <p:cBhvr>
                                            <p:cTn id="155" dur="1000"/>
                                            <p:tgtEl>
                                              <p:spTgt spid="259"/>
                                            </p:tgtEl>
                                          </p:cBhvr>
                                        </p:animEffect>
                                        <p:anim calcmode="lin" valueType="num">
                                          <p:cBhvr>
                                            <p:cTn id="156" dur="1000" fill="hold"/>
                                            <p:tgtEl>
                                              <p:spTgt spid="259"/>
                                            </p:tgtEl>
                                            <p:attrNameLst>
                                              <p:attrName>ppt_x</p:attrName>
                                            </p:attrNameLst>
                                          </p:cBhvr>
                                          <p:tavLst>
                                            <p:tav tm="0">
                                              <p:val>
                                                <p:strVal val="#ppt_x"/>
                                              </p:val>
                                            </p:tav>
                                            <p:tav tm="100000">
                                              <p:val>
                                                <p:strVal val="#ppt_x"/>
                                              </p:val>
                                            </p:tav>
                                          </p:tavLst>
                                        </p:anim>
                                        <p:anim calcmode="lin" valueType="num">
                                          <p:cBhvr>
                                            <p:cTn id="157" dur="1000" fill="hold"/>
                                            <p:tgtEl>
                                              <p:spTgt spid="25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260"/>
                                            </p:tgtEl>
                                            <p:attrNameLst>
                                              <p:attrName>style.visibility</p:attrName>
                                            </p:attrNameLst>
                                          </p:cBhvr>
                                          <p:to>
                                            <p:strVal val="visible"/>
                                          </p:to>
                                        </p:set>
                                        <p:animEffect transition="in" filter="fade">
                                          <p:cBhvr>
                                            <p:cTn id="160" dur="1000"/>
                                            <p:tgtEl>
                                              <p:spTgt spid="260"/>
                                            </p:tgtEl>
                                          </p:cBhvr>
                                        </p:animEffect>
                                        <p:anim calcmode="lin" valueType="num">
                                          <p:cBhvr>
                                            <p:cTn id="161" dur="1000" fill="hold"/>
                                            <p:tgtEl>
                                              <p:spTgt spid="260"/>
                                            </p:tgtEl>
                                            <p:attrNameLst>
                                              <p:attrName>ppt_x</p:attrName>
                                            </p:attrNameLst>
                                          </p:cBhvr>
                                          <p:tavLst>
                                            <p:tav tm="0">
                                              <p:val>
                                                <p:strVal val="#ppt_x"/>
                                              </p:val>
                                            </p:tav>
                                            <p:tav tm="100000">
                                              <p:val>
                                                <p:strVal val="#ppt_x"/>
                                              </p:val>
                                            </p:tav>
                                          </p:tavLst>
                                        </p:anim>
                                        <p:anim calcmode="lin" valueType="num">
                                          <p:cBhvr>
                                            <p:cTn id="162" dur="1000" fill="hold"/>
                                            <p:tgtEl>
                                              <p:spTgt spid="260"/>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261"/>
                                            </p:tgtEl>
                                            <p:attrNameLst>
                                              <p:attrName>style.visibility</p:attrName>
                                            </p:attrNameLst>
                                          </p:cBhvr>
                                          <p:to>
                                            <p:strVal val="visible"/>
                                          </p:to>
                                        </p:set>
                                        <p:animEffect transition="in" filter="fade">
                                          <p:cBhvr>
                                            <p:cTn id="165" dur="1000"/>
                                            <p:tgtEl>
                                              <p:spTgt spid="261"/>
                                            </p:tgtEl>
                                          </p:cBhvr>
                                        </p:animEffect>
                                        <p:anim calcmode="lin" valueType="num">
                                          <p:cBhvr>
                                            <p:cTn id="166" dur="1000" fill="hold"/>
                                            <p:tgtEl>
                                              <p:spTgt spid="261"/>
                                            </p:tgtEl>
                                            <p:attrNameLst>
                                              <p:attrName>ppt_x</p:attrName>
                                            </p:attrNameLst>
                                          </p:cBhvr>
                                          <p:tavLst>
                                            <p:tav tm="0">
                                              <p:val>
                                                <p:strVal val="#ppt_x"/>
                                              </p:val>
                                            </p:tav>
                                            <p:tav tm="100000">
                                              <p:val>
                                                <p:strVal val="#ppt_x"/>
                                              </p:val>
                                            </p:tav>
                                          </p:tavLst>
                                        </p:anim>
                                        <p:anim calcmode="lin" valueType="num">
                                          <p:cBhvr>
                                            <p:cTn id="167" dur="1000" fill="hold"/>
                                            <p:tgtEl>
                                              <p:spTgt spid="261"/>
                                            </p:tgtEl>
                                            <p:attrNameLst>
                                              <p:attrName>ppt_y</p:attrName>
                                            </p:attrNameLst>
                                          </p:cBhvr>
                                          <p:tavLst>
                                            <p:tav tm="0">
                                              <p:val>
                                                <p:strVal val="#ppt_y+.1"/>
                                              </p:val>
                                            </p:tav>
                                            <p:tav tm="100000">
                                              <p:val>
                                                <p:strVal val="#ppt_y"/>
                                              </p:val>
                                            </p:tav>
                                          </p:tavLst>
                                        </p:anim>
                                      </p:childTnLst>
                                    </p:cTn>
                                  </p:par>
                                </p:childTnLst>
                              </p:cTn>
                            </p:par>
                            <p:par>
                              <p:cTn id="168" fill="hold">
                                <p:stCondLst>
                                  <p:cond delay="24050"/>
                                </p:stCondLst>
                                <p:childTnLst>
                                  <p:par>
                                    <p:cTn id="169" presetID="55" presetClass="entr" presetSubtype="0" fill="hold" grpId="0" nodeType="afterEffect">
                                      <p:stCondLst>
                                        <p:cond delay="0"/>
                                      </p:stCondLst>
                                      <p:childTnLst>
                                        <p:set>
                                          <p:cBhvr>
                                            <p:cTn id="170" dur="1" fill="hold">
                                              <p:stCondLst>
                                                <p:cond delay="0"/>
                                              </p:stCondLst>
                                            </p:cTn>
                                            <p:tgtEl>
                                              <p:spTgt spid="269"/>
                                            </p:tgtEl>
                                            <p:attrNameLst>
                                              <p:attrName>style.visibility</p:attrName>
                                            </p:attrNameLst>
                                          </p:cBhvr>
                                          <p:to>
                                            <p:strVal val="visible"/>
                                          </p:to>
                                        </p:set>
                                        <p:anim calcmode="lin" valueType="num">
                                          <p:cBhvr>
                                            <p:cTn id="171" dur="750" fill="hold"/>
                                            <p:tgtEl>
                                              <p:spTgt spid="269"/>
                                            </p:tgtEl>
                                            <p:attrNameLst>
                                              <p:attrName>ppt_w</p:attrName>
                                            </p:attrNameLst>
                                          </p:cBhvr>
                                          <p:tavLst>
                                            <p:tav tm="0">
                                              <p:val>
                                                <p:strVal val="#ppt_w*0.70"/>
                                              </p:val>
                                            </p:tav>
                                            <p:tav tm="100000">
                                              <p:val>
                                                <p:strVal val="#ppt_w"/>
                                              </p:val>
                                            </p:tav>
                                          </p:tavLst>
                                        </p:anim>
                                        <p:anim calcmode="lin" valueType="num">
                                          <p:cBhvr>
                                            <p:cTn id="172" dur="750" fill="hold"/>
                                            <p:tgtEl>
                                              <p:spTgt spid="269"/>
                                            </p:tgtEl>
                                            <p:attrNameLst>
                                              <p:attrName>ppt_h</p:attrName>
                                            </p:attrNameLst>
                                          </p:cBhvr>
                                          <p:tavLst>
                                            <p:tav tm="0">
                                              <p:val>
                                                <p:strVal val="#ppt_h"/>
                                              </p:val>
                                            </p:tav>
                                            <p:tav tm="100000">
                                              <p:val>
                                                <p:strVal val="#ppt_h"/>
                                              </p:val>
                                            </p:tav>
                                          </p:tavLst>
                                        </p:anim>
                                        <p:animEffect transition="in" filter="fade">
                                          <p:cBhvr>
                                            <p:cTn id="173" dur="750"/>
                                            <p:tgtEl>
                                              <p:spTgt spid="269"/>
                                            </p:tgtEl>
                                          </p:cBhvr>
                                        </p:animEffect>
                                      </p:childTnLst>
                                    </p:cTn>
                                  </p:par>
                                </p:childTnLst>
                              </p:cTn>
                            </p:par>
                            <p:par>
                              <p:cTn id="174" fill="hold">
                                <p:stCondLst>
                                  <p:cond delay="25050"/>
                                </p:stCondLst>
                                <p:childTnLst>
                                  <p:par>
                                    <p:cTn id="175" presetID="55" presetClass="entr" presetSubtype="0" fill="hold" grpId="0" nodeType="afterEffect">
                                      <p:stCondLst>
                                        <p:cond delay="0"/>
                                      </p:stCondLst>
                                      <p:childTnLst>
                                        <p:set>
                                          <p:cBhvr>
                                            <p:cTn id="176" dur="1" fill="hold">
                                              <p:stCondLst>
                                                <p:cond delay="0"/>
                                              </p:stCondLst>
                                            </p:cTn>
                                            <p:tgtEl>
                                              <p:spTgt spid="270"/>
                                            </p:tgtEl>
                                            <p:attrNameLst>
                                              <p:attrName>style.visibility</p:attrName>
                                            </p:attrNameLst>
                                          </p:cBhvr>
                                          <p:to>
                                            <p:strVal val="visible"/>
                                          </p:to>
                                        </p:set>
                                        <p:anim calcmode="lin" valueType="num">
                                          <p:cBhvr>
                                            <p:cTn id="177" dur="750" fill="hold"/>
                                            <p:tgtEl>
                                              <p:spTgt spid="270"/>
                                            </p:tgtEl>
                                            <p:attrNameLst>
                                              <p:attrName>ppt_w</p:attrName>
                                            </p:attrNameLst>
                                          </p:cBhvr>
                                          <p:tavLst>
                                            <p:tav tm="0">
                                              <p:val>
                                                <p:strVal val="#ppt_w*0.70"/>
                                              </p:val>
                                            </p:tav>
                                            <p:tav tm="100000">
                                              <p:val>
                                                <p:strVal val="#ppt_w"/>
                                              </p:val>
                                            </p:tav>
                                          </p:tavLst>
                                        </p:anim>
                                        <p:anim calcmode="lin" valueType="num">
                                          <p:cBhvr>
                                            <p:cTn id="178" dur="750" fill="hold"/>
                                            <p:tgtEl>
                                              <p:spTgt spid="270"/>
                                            </p:tgtEl>
                                            <p:attrNameLst>
                                              <p:attrName>ppt_h</p:attrName>
                                            </p:attrNameLst>
                                          </p:cBhvr>
                                          <p:tavLst>
                                            <p:tav tm="0">
                                              <p:val>
                                                <p:strVal val="#ppt_h"/>
                                              </p:val>
                                            </p:tav>
                                            <p:tav tm="100000">
                                              <p:val>
                                                <p:strVal val="#ppt_h"/>
                                              </p:val>
                                            </p:tav>
                                          </p:tavLst>
                                        </p:anim>
                                        <p:animEffect transition="in" filter="fade">
                                          <p:cBhvr>
                                            <p:cTn id="179" dur="750"/>
                                            <p:tgtEl>
                                              <p:spTgt spid="270"/>
                                            </p:tgtEl>
                                          </p:cBhvr>
                                        </p:animEffect>
                                      </p:childTnLst>
                                    </p:cTn>
                                  </p:par>
                                </p:childTnLst>
                              </p:cTn>
                            </p:par>
                            <p:par>
                              <p:cTn id="180" fill="hold">
                                <p:stCondLst>
                                  <p:cond delay="26050"/>
                                </p:stCondLst>
                                <p:childTnLst>
                                  <p:par>
                                    <p:cTn id="181" presetID="12" presetClass="entr" presetSubtype="4" fill="hold" grpId="0" nodeType="afterEffect">
                                      <p:stCondLst>
                                        <p:cond delay="0"/>
                                      </p:stCondLst>
                                      <p:childTnLst>
                                        <p:set>
                                          <p:cBhvr>
                                            <p:cTn id="182" dur="1" fill="hold">
                                              <p:stCondLst>
                                                <p:cond delay="0"/>
                                              </p:stCondLst>
                                            </p:cTn>
                                            <p:tgtEl>
                                              <p:spTgt spid="271"/>
                                            </p:tgtEl>
                                            <p:attrNameLst>
                                              <p:attrName>style.visibility</p:attrName>
                                            </p:attrNameLst>
                                          </p:cBhvr>
                                          <p:to>
                                            <p:strVal val="visible"/>
                                          </p:to>
                                        </p:set>
                                        <p:anim calcmode="lin" valueType="num">
                                          <p:cBhvr additive="base">
                                            <p:cTn id="183" dur="500"/>
                                            <p:tgtEl>
                                              <p:spTgt spid="271"/>
                                            </p:tgtEl>
                                            <p:attrNameLst>
                                              <p:attrName>ppt_y</p:attrName>
                                            </p:attrNameLst>
                                          </p:cBhvr>
                                          <p:tavLst>
                                            <p:tav tm="0">
                                              <p:val>
                                                <p:strVal val="#ppt_y+#ppt_h*1.125000"/>
                                              </p:val>
                                            </p:tav>
                                            <p:tav tm="100000">
                                              <p:val>
                                                <p:strVal val="#ppt_y"/>
                                              </p:val>
                                            </p:tav>
                                          </p:tavLst>
                                        </p:anim>
                                        <p:animEffect transition="in" filter="wipe(up)">
                                          <p:cBhvr>
                                            <p:cTn id="184" dur="500"/>
                                            <p:tgtEl>
                                              <p:spTgt spid="271"/>
                                            </p:tgtEl>
                                          </p:cBhvr>
                                        </p:animEffect>
                                      </p:childTnLst>
                                    </p:cTn>
                                  </p:par>
                                </p:childTnLst>
                              </p:cTn>
                            </p:par>
                            <p:par>
                              <p:cTn id="185" fill="hold">
                                <p:stCondLst>
                                  <p:cond delay="26550"/>
                                </p:stCondLst>
                                <p:childTnLst>
                                  <p:par>
                                    <p:cTn id="186" presetID="23" presetClass="entr" presetSubtype="16" fill="hold" grpId="0" nodeType="afterEffect">
                                      <p:stCondLst>
                                        <p:cond delay="0"/>
                                      </p:stCondLst>
                                      <p:iterate type="lt">
                                        <p:tmPct val="10000"/>
                                      </p:iterate>
                                      <p:childTnLst>
                                        <p:set>
                                          <p:cBhvr>
                                            <p:cTn id="187" dur="1" fill="hold">
                                              <p:stCondLst>
                                                <p:cond delay="0"/>
                                              </p:stCondLst>
                                            </p:cTn>
                                            <p:tgtEl>
                                              <p:spTgt spid="272"/>
                                            </p:tgtEl>
                                            <p:attrNameLst>
                                              <p:attrName>style.visibility</p:attrName>
                                            </p:attrNameLst>
                                          </p:cBhvr>
                                          <p:to>
                                            <p:strVal val="visible"/>
                                          </p:to>
                                        </p:set>
                                        <p:anim calcmode="lin" valueType="num">
                                          <p:cBhvr>
                                            <p:cTn id="188" dur="500" fill="hold"/>
                                            <p:tgtEl>
                                              <p:spTgt spid="272"/>
                                            </p:tgtEl>
                                            <p:attrNameLst>
                                              <p:attrName>ppt_w</p:attrName>
                                            </p:attrNameLst>
                                          </p:cBhvr>
                                          <p:tavLst>
                                            <p:tav tm="0">
                                              <p:val>
                                                <p:fltVal val="0"/>
                                              </p:val>
                                            </p:tav>
                                            <p:tav tm="100000">
                                              <p:val>
                                                <p:strVal val="#ppt_w"/>
                                              </p:val>
                                            </p:tav>
                                          </p:tavLst>
                                        </p:anim>
                                        <p:anim calcmode="lin" valueType="num">
                                          <p:cBhvr>
                                            <p:cTn id="189" dur="500" fill="hold"/>
                                            <p:tgtEl>
                                              <p:spTgt spid="272"/>
                                            </p:tgtEl>
                                            <p:attrNameLst>
                                              <p:attrName>ppt_h</p:attrName>
                                            </p:attrNameLst>
                                          </p:cBhvr>
                                          <p:tavLst>
                                            <p:tav tm="0">
                                              <p:val>
                                                <p:fltVal val="0"/>
                                              </p:val>
                                            </p:tav>
                                            <p:tav tm="100000">
                                              <p:val>
                                                <p:strVal val="#ppt_h"/>
                                              </p:val>
                                            </p:tav>
                                          </p:tavLst>
                                        </p:anim>
                                      </p:childTnLst>
                                    </p:cTn>
                                  </p:par>
                                  <p:par>
                                    <p:cTn id="190" presetID="52" presetClass="entr" presetSubtype="0" fill="hold" nodeType="withEffect">
                                      <p:stCondLst>
                                        <p:cond delay="0"/>
                                      </p:stCondLst>
                                      <p:childTnLst>
                                        <p:set>
                                          <p:cBhvr>
                                            <p:cTn id="191" dur="1" fill="hold">
                                              <p:stCondLst>
                                                <p:cond delay="0"/>
                                              </p:stCondLst>
                                            </p:cTn>
                                            <p:tgtEl>
                                              <p:spTgt spid="417"/>
                                            </p:tgtEl>
                                            <p:attrNameLst>
                                              <p:attrName>style.visibility</p:attrName>
                                            </p:attrNameLst>
                                          </p:cBhvr>
                                          <p:to>
                                            <p:strVal val="visible"/>
                                          </p:to>
                                        </p:set>
                                        <p:animScale>
                                          <p:cBhvr>
                                            <p:cTn id="192"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3" dur="1000" decel="50000" fill="hold">
                                              <p:stCondLst>
                                                <p:cond delay="0"/>
                                              </p:stCondLst>
                                            </p:cTn>
                                            <p:tgtEl>
                                              <p:spTgt spid="417"/>
                                            </p:tgtEl>
                                            <p:attrNameLst>
                                              <p:attrName>ppt_x</p:attrName>
                                              <p:attrName>ppt_y</p:attrName>
                                            </p:attrNameLst>
                                          </p:cBhvr>
                                        </p:animMotion>
                                        <p:animEffect transition="in" filter="fade">
                                          <p:cBhvr>
                                            <p:cTn id="194" dur="1000"/>
                                            <p:tgtEl>
                                              <p:spTgt spid="417"/>
                                            </p:tgtEl>
                                          </p:cBhvr>
                                        </p:animEffect>
                                      </p:childTnLst>
                                    </p:cTn>
                                  </p:par>
                                  <p:par>
                                    <p:cTn id="195" presetID="52" presetClass="entr" presetSubtype="0" fill="hold" nodeType="withEffect">
                                      <p:stCondLst>
                                        <p:cond delay="200"/>
                                      </p:stCondLst>
                                      <p:childTnLst>
                                        <p:set>
                                          <p:cBhvr>
                                            <p:cTn id="196" dur="1" fill="hold">
                                              <p:stCondLst>
                                                <p:cond delay="0"/>
                                              </p:stCondLst>
                                            </p:cTn>
                                            <p:tgtEl>
                                              <p:spTgt spid="418"/>
                                            </p:tgtEl>
                                            <p:attrNameLst>
                                              <p:attrName>style.visibility</p:attrName>
                                            </p:attrNameLst>
                                          </p:cBhvr>
                                          <p:to>
                                            <p:strVal val="visible"/>
                                          </p:to>
                                        </p:set>
                                        <p:animScale>
                                          <p:cBhvr>
                                            <p:cTn id="197"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418"/>
                                            </p:tgtEl>
                                            <p:attrNameLst>
                                              <p:attrName>ppt_x</p:attrName>
                                              <p:attrName>ppt_y</p:attrName>
                                            </p:attrNameLst>
                                          </p:cBhvr>
                                        </p:animMotion>
                                        <p:animEffect transition="in" filter="fade">
                                          <p:cBhvr>
                                            <p:cTn id="199" dur="10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3" grpId="0" animBg="1"/>
          <p:bldP spid="235" grpId="0" animBg="1"/>
          <p:bldP spid="236" grpId="0" animBg="1"/>
          <p:bldP spid="237" grpId="0" animBg="1"/>
          <p:bldP spid="238" grpId="0" animBg="1"/>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animBg="1"/>
          <p:bldP spid="255" grpId="0" animBg="1"/>
          <p:bldP spid="256" grpId="0" animBg="1"/>
          <p:bldP spid="257" grpId="0" animBg="1"/>
          <p:bldP spid="258" grpId="0"/>
          <p:bldP spid="259" grpId="0"/>
          <p:bldP spid="260" grpId="0"/>
          <p:bldP spid="261" grpId="0"/>
          <p:bldP spid="269" grpId="0" animBg="1"/>
          <p:bldP spid="270" grpId="0" animBg="1"/>
          <p:bldP spid="271" grpId="0"/>
          <p:bldP spid="272" grpId="0"/>
          <p:bldP spid="274" grpId="0"/>
          <p:bldP spid="274" grpId="1"/>
          <p:bldP spid="2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fill="hold"/>
                                            <p:tgtEl>
                                              <p:spTgt spid="276"/>
                                            </p:tgtEl>
                                            <p:attrNameLst>
                                              <p:attrName>ppt_x</p:attrName>
                                            </p:attrNameLst>
                                          </p:cBhvr>
                                          <p:tavLst>
                                            <p:tav tm="0">
                                              <p:val>
                                                <p:strVal val="#ppt_x"/>
                                              </p:val>
                                            </p:tav>
                                            <p:tav tm="100000">
                                              <p:val>
                                                <p:strVal val="#ppt_x"/>
                                              </p:val>
                                            </p:tav>
                                          </p:tavLst>
                                        </p:anim>
                                        <p:anim calcmode="lin" valueType="num">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cBhvr additive="base">
                                            <p:cTn id="12" dur="500" fill="hold"/>
                                            <p:tgtEl>
                                              <p:spTgt spid="277"/>
                                            </p:tgtEl>
                                            <p:attrNameLst>
                                              <p:attrName>ppt_x</p:attrName>
                                            </p:attrNameLst>
                                          </p:cBhvr>
                                          <p:tavLst>
                                            <p:tav tm="0">
                                              <p:val>
                                                <p:strVal val="#ppt_x"/>
                                              </p:val>
                                            </p:tav>
                                            <p:tav tm="100000">
                                              <p:val>
                                                <p:strVal val="#ppt_x"/>
                                              </p:val>
                                            </p:tav>
                                          </p:tavLst>
                                        </p:anim>
                                        <p:anim calcmode="lin" valueType="num">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iterate type="lt">
                                        <p:tmPct val="10000"/>
                                      </p:iterate>
                                      <p:childTnLst>
                                        <p:set>
                                          <p:cBhvr>
                                            <p:cTn id="25" dur="1" fill="hold">
                                              <p:stCondLst>
                                                <p:cond delay="0"/>
                                              </p:stCondLst>
                                            </p:cTn>
                                            <p:tgtEl>
                                              <p:spTgt spid="274"/>
                                            </p:tgtEl>
                                            <p:attrNameLst>
                                              <p:attrName>style.visibility</p:attrName>
                                            </p:attrNameLst>
                                          </p:cBhvr>
                                          <p:to>
                                            <p:strVal val="visible"/>
                                          </p:to>
                                        </p:set>
                                        <p:anim calcmode="lin" valueType="num">
                                          <p:cBhvr>
                                            <p:cTn id="26" dur="500" fill="hold"/>
                                            <p:tgtEl>
                                              <p:spTgt spid="274"/>
                                            </p:tgtEl>
                                            <p:attrNameLst>
                                              <p:attrName>ppt_x</p:attrName>
                                            </p:attrNameLst>
                                          </p:cBhvr>
                                          <p:tavLst>
                                            <p:tav tm="0">
                                              <p:val>
                                                <p:strVal val="#ppt_x"/>
                                              </p:val>
                                            </p:tav>
                                            <p:tav tm="100000">
                                              <p:val>
                                                <p:strVal val="#ppt_x"/>
                                              </p:val>
                                            </p:tav>
                                          </p:tavLst>
                                        </p:anim>
                                        <p:anim calcmode="lin" valueType="num">
                                          <p:cBhvr>
                                            <p:cTn id="27" dur="500" fill="hold"/>
                                            <p:tgtEl>
                                              <p:spTgt spid="274"/>
                                            </p:tgtEl>
                                            <p:attrNameLst>
                                              <p:attrName>ppt_y</p:attrName>
                                            </p:attrNameLst>
                                          </p:cBhvr>
                                          <p:tavLst>
                                            <p:tav tm="0">
                                              <p:val>
                                                <p:strVal val="1+#ppt_h/2"/>
                                              </p:val>
                                            </p:tav>
                                            <p:tav tm="100000">
                                              <p:val>
                                                <p:strVal val="#ppt_y"/>
                                              </p:val>
                                            </p:tav>
                                          </p:tavLst>
                                        </p:anim>
                                      </p:childTnLst>
                                    </p:cTn>
                                  </p:par>
                                  <p:par>
                                    <p:cTn id="28" presetID="26" presetClass="emph" presetSubtype="0" fill="hold" grpId="1" nodeType="withEffect">
                                      <p:stCondLst>
                                        <p:cond delay="2000"/>
                                      </p:stCondLst>
                                      <p:iterate type="lt">
                                        <p:tmPct val="10000"/>
                                      </p:iterate>
                                      <p:childTnLst>
                                        <p:animEffect transition="out" filter="fade">
                                          <p:cBhvr>
                                            <p:cTn id="29" dur="500" tmFilter="0, 0; .2, .5; .8, .5; 1, 0"/>
                                            <p:tgtEl>
                                              <p:spTgt spid="274"/>
                                            </p:tgtEl>
                                          </p:cBhvr>
                                        </p:animEffect>
                                        <p:animScale>
                                          <p:cBhvr>
                                            <p:cTn id="30" dur="250" autoRev="1" fill="hold"/>
                                            <p:tgtEl>
                                              <p:spTgt spid="274"/>
                                            </p:tgtEl>
                                          </p:cBhvr>
                                          <p:by x="105000" y="105000"/>
                                        </p:animScale>
                                      </p:childTnLst>
                                    </p:cTn>
                                  </p:par>
                                </p:childTnLst>
                              </p:cTn>
                            </p:par>
                            <p:par>
                              <p:cTn id="31" fill="hold">
                                <p:stCondLst>
                                  <p:cond delay="4050"/>
                                </p:stCondLst>
                                <p:childTnLst>
                                  <p:par>
                                    <p:cTn id="32" presetID="2" presetClass="entr" presetSubtype="8" fill="hold" grpId="0" nodeType="afterEffect">
                                      <p:stCondLst>
                                        <p:cond delay="0"/>
                                      </p:stCondLst>
                                      <p:childTnLst>
                                        <p:set>
                                          <p:cBhvr>
                                            <p:cTn id="33" dur="1" fill="hold">
                                              <p:stCondLst>
                                                <p:cond delay="0"/>
                                              </p:stCondLst>
                                            </p:cTn>
                                            <p:tgtEl>
                                              <p:spTgt spid="275"/>
                                            </p:tgtEl>
                                            <p:attrNameLst>
                                              <p:attrName>style.visibility</p:attrName>
                                            </p:attrNameLst>
                                          </p:cBhvr>
                                          <p:to>
                                            <p:strVal val="visible"/>
                                          </p:to>
                                        </p:set>
                                        <p:anim calcmode="lin" valueType="num">
                                          <p:cBhvr additive="base">
                                            <p:cTn id="34" dur="2000" fill="hold"/>
                                            <p:tgtEl>
                                              <p:spTgt spid="275"/>
                                            </p:tgtEl>
                                            <p:attrNameLst>
                                              <p:attrName>ppt_x</p:attrName>
                                            </p:attrNameLst>
                                          </p:cBhvr>
                                          <p:tavLst>
                                            <p:tav tm="0">
                                              <p:val>
                                                <p:strVal val="0-#ppt_w/2"/>
                                              </p:val>
                                            </p:tav>
                                            <p:tav tm="100000">
                                              <p:val>
                                                <p:strVal val="#ppt_x"/>
                                              </p:val>
                                            </p:tav>
                                          </p:tavLst>
                                        </p:anim>
                                        <p:anim calcmode="lin" valueType="num">
                                          <p:cBhvr additive="base">
                                            <p:cTn id="35" dur="2000" fill="hold"/>
                                            <p:tgtEl>
                                              <p:spTgt spid="275"/>
                                            </p:tgtEl>
                                            <p:attrNameLst>
                                              <p:attrName>ppt_y</p:attrName>
                                            </p:attrNameLst>
                                          </p:cBhvr>
                                          <p:tavLst>
                                            <p:tav tm="0">
                                              <p:val>
                                                <p:strVal val="#ppt_y"/>
                                              </p:val>
                                            </p:tav>
                                            <p:tav tm="100000">
                                              <p:val>
                                                <p:strVal val="#ppt_y"/>
                                              </p:val>
                                            </p:tav>
                                          </p:tavLst>
                                        </p:anim>
                                      </p:childTnLst>
                                    </p:cTn>
                                  </p:par>
                                </p:childTnLst>
                              </p:cTn>
                            </p:par>
                            <p:par>
                              <p:cTn id="36" fill="hold">
                                <p:stCondLst>
                                  <p:cond delay="6050"/>
                                </p:stCondLst>
                                <p:childTnLst>
                                  <p:par>
                                    <p:cTn id="37" presetID="2" presetClass="entr" presetSubtype="8" decel="100000" fill="hold" grpId="0" nodeType="afterEffect">
                                      <p:stCondLst>
                                        <p:cond delay="0"/>
                                      </p:stCondLst>
                                      <p:childTnLst>
                                        <p:set>
                                          <p:cBhvr>
                                            <p:cTn id="38" dur="1" fill="hold">
                                              <p:stCondLst>
                                                <p:cond delay="0"/>
                                              </p:stCondLst>
                                            </p:cTn>
                                            <p:tgtEl>
                                              <p:spTgt spid="233"/>
                                            </p:tgtEl>
                                            <p:attrNameLst>
                                              <p:attrName>style.visibility</p:attrName>
                                            </p:attrNameLst>
                                          </p:cBhvr>
                                          <p:to>
                                            <p:strVal val="visible"/>
                                          </p:to>
                                        </p:set>
                                        <p:anim calcmode="lin" valueType="num">
                                          <p:cBhvr additive="base">
                                            <p:cTn id="39" dur="1400" fill="hold"/>
                                            <p:tgtEl>
                                              <p:spTgt spid="233"/>
                                            </p:tgtEl>
                                            <p:attrNameLst>
                                              <p:attrName>ppt_x</p:attrName>
                                            </p:attrNameLst>
                                          </p:cBhvr>
                                          <p:tavLst>
                                            <p:tav tm="0">
                                              <p:val>
                                                <p:strVal val="0-#ppt_w/2"/>
                                              </p:val>
                                            </p:tav>
                                            <p:tav tm="100000">
                                              <p:val>
                                                <p:strVal val="#ppt_x"/>
                                              </p:val>
                                            </p:tav>
                                          </p:tavLst>
                                        </p:anim>
                                        <p:anim calcmode="lin" valueType="num">
                                          <p:cBhvr additive="base">
                                            <p:cTn id="40" dur="1400" fill="hold"/>
                                            <p:tgtEl>
                                              <p:spTgt spid="233"/>
                                            </p:tgtEl>
                                            <p:attrNameLst>
                                              <p:attrName>ppt_y</p:attrName>
                                            </p:attrNameLst>
                                          </p:cBhvr>
                                          <p:tavLst>
                                            <p:tav tm="0">
                                              <p:val>
                                                <p:strVal val="#ppt_y"/>
                                              </p:val>
                                            </p:tav>
                                            <p:tav tm="100000">
                                              <p:val>
                                                <p:strVal val="#ppt_y"/>
                                              </p:val>
                                            </p:tav>
                                          </p:tavLst>
                                        </p:anim>
                                      </p:childTnLst>
                                    </p:cTn>
                                  </p:par>
                                </p:childTnLst>
                              </p:cTn>
                            </p:par>
                            <p:par>
                              <p:cTn id="41" fill="hold">
                                <p:stCondLst>
                                  <p:cond delay="7550"/>
                                </p:stCondLst>
                                <p:childTnLst>
                                  <p:par>
                                    <p:cTn id="42" presetID="14" presetClass="entr" presetSubtype="10" fill="hold" grpId="0" nodeType="afterEffect">
                                      <p:stCondLst>
                                        <p:cond delay="0"/>
                                      </p:stCondLst>
                                      <p:childTnLst>
                                        <p:set>
                                          <p:cBhvr>
                                            <p:cTn id="43" dur="1" fill="hold">
                                              <p:stCondLst>
                                                <p:cond delay="0"/>
                                              </p:stCondLst>
                                            </p:cTn>
                                            <p:tgtEl>
                                              <p:spTgt spid="239"/>
                                            </p:tgtEl>
                                            <p:attrNameLst>
                                              <p:attrName>style.visibility</p:attrName>
                                            </p:attrNameLst>
                                          </p:cBhvr>
                                          <p:to>
                                            <p:strVal val="visible"/>
                                          </p:to>
                                        </p:set>
                                        <p:animEffect transition="in" filter="randombar(horizontal)">
                                          <p:cBhvr>
                                            <p:cTn id="44" dur="500"/>
                                            <p:tgtEl>
                                              <p:spTgt spid="239"/>
                                            </p:tgtEl>
                                          </p:cBhvr>
                                        </p:animEffect>
                                      </p:childTnLst>
                                    </p:cTn>
                                  </p:par>
                                </p:childTnLst>
                              </p:cTn>
                            </p:par>
                            <p:par>
                              <p:cTn id="45" fill="hold">
                                <p:stCondLst>
                                  <p:cond delay="8050"/>
                                </p:stCondLst>
                                <p:childTnLst>
                                  <p:par>
                                    <p:cTn id="46" presetID="2" presetClass="entr" presetSubtype="8" decel="100000" fill="hold" grpId="0" nodeType="afterEffect">
                                      <p:stCondLst>
                                        <p:cond delay="0"/>
                                      </p:stCondLst>
                                      <p:childTnLst>
                                        <p:set>
                                          <p:cBhvr>
                                            <p:cTn id="47" dur="1" fill="hold">
                                              <p:stCondLst>
                                                <p:cond delay="0"/>
                                              </p:stCondLst>
                                            </p:cTn>
                                            <p:tgtEl>
                                              <p:spTgt spid="235"/>
                                            </p:tgtEl>
                                            <p:attrNameLst>
                                              <p:attrName>style.visibility</p:attrName>
                                            </p:attrNameLst>
                                          </p:cBhvr>
                                          <p:to>
                                            <p:strVal val="visible"/>
                                          </p:to>
                                        </p:set>
                                        <p:anim calcmode="lin" valueType="num">
                                          <p:cBhvr additive="base">
                                            <p:cTn id="48" dur="1400" fill="hold"/>
                                            <p:tgtEl>
                                              <p:spTgt spid="235"/>
                                            </p:tgtEl>
                                            <p:attrNameLst>
                                              <p:attrName>ppt_x</p:attrName>
                                            </p:attrNameLst>
                                          </p:cBhvr>
                                          <p:tavLst>
                                            <p:tav tm="0">
                                              <p:val>
                                                <p:strVal val="0-#ppt_w/2"/>
                                              </p:val>
                                            </p:tav>
                                            <p:tav tm="100000">
                                              <p:val>
                                                <p:strVal val="#ppt_x"/>
                                              </p:val>
                                            </p:tav>
                                          </p:tavLst>
                                        </p:anim>
                                        <p:anim calcmode="lin" valueType="num">
                                          <p:cBhvr additive="base">
                                            <p:cTn id="49" dur="1400" fill="hold"/>
                                            <p:tgtEl>
                                              <p:spTgt spid="235"/>
                                            </p:tgtEl>
                                            <p:attrNameLst>
                                              <p:attrName>ppt_y</p:attrName>
                                            </p:attrNameLst>
                                          </p:cBhvr>
                                          <p:tavLst>
                                            <p:tav tm="0">
                                              <p:val>
                                                <p:strVal val="#ppt_y"/>
                                              </p:val>
                                            </p:tav>
                                            <p:tav tm="100000">
                                              <p:val>
                                                <p:strVal val="#ppt_y"/>
                                              </p:val>
                                            </p:tav>
                                          </p:tavLst>
                                        </p:anim>
                                      </p:childTnLst>
                                    </p:cTn>
                                  </p:par>
                                </p:childTnLst>
                              </p:cTn>
                            </p:par>
                            <p:par>
                              <p:cTn id="50" fill="hold">
                                <p:stCondLst>
                                  <p:cond delay="9550"/>
                                </p:stCondLst>
                                <p:childTnLst>
                                  <p:par>
                                    <p:cTn id="51" presetID="14" presetClass="entr" presetSubtype="10" fill="hold" grpId="0" nodeType="afterEffect">
                                      <p:stCondLst>
                                        <p:cond delay="0"/>
                                      </p:stCondLst>
                                      <p:childTnLst>
                                        <p:set>
                                          <p:cBhvr>
                                            <p:cTn id="52" dur="1" fill="hold">
                                              <p:stCondLst>
                                                <p:cond delay="0"/>
                                              </p:stCondLst>
                                            </p:cTn>
                                            <p:tgtEl>
                                              <p:spTgt spid="240"/>
                                            </p:tgtEl>
                                            <p:attrNameLst>
                                              <p:attrName>style.visibility</p:attrName>
                                            </p:attrNameLst>
                                          </p:cBhvr>
                                          <p:to>
                                            <p:strVal val="visible"/>
                                          </p:to>
                                        </p:set>
                                        <p:animEffect transition="in" filter="randombar(horizontal)">
                                          <p:cBhvr>
                                            <p:cTn id="53" dur="500"/>
                                            <p:tgtEl>
                                              <p:spTgt spid="240"/>
                                            </p:tgtEl>
                                          </p:cBhvr>
                                        </p:animEffect>
                                      </p:childTnLst>
                                    </p:cTn>
                                  </p:par>
                                </p:childTnLst>
                              </p:cTn>
                            </p:par>
                            <p:par>
                              <p:cTn id="54" fill="hold">
                                <p:stCondLst>
                                  <p:cond delay="10050"/>
                                </p:stCondLst>
                                <p:childTnLst>
                                  <p:par>
                                    <p:cTn id="55" presetID="2" presetClass="entr" presetSubtype="8" decel="100000" fill="hold" grpId="0" nodeType="afterEffect">
                                      <p:stCondLst>
                                        <p:cond delay="0"/>
                                      </p:stCondLst>
                                      <p:childTnLst>
                                        <p:set>
                                          <p:cBhvr>
                                            <p:cTn id="56" dur="1" fill="hold">
                                              <p:stCondLst>
                                                <p:cond delay="0"/>
                                              </p:stCondLst>
                                            </p:cTn>
                                            <p:tgtEl>
                                              <p:spTgt spid="236"/>
                                            </p:tgtEl>
                                            <p:attrNameLst>
                                              <p:attrName>style.visibility</p:attrName>
                                            </p:attrNameLst>
                                          </p:cBhvr>
                                          <p:to>
                                            <p:strVal val="visible"/>
                                          </p:to>
                                        </p:set>
                                        <p:anim calcmode="lin" valueType="num">
                                          <p:cBhvr additive="base">
                                            <p:cTn id="57" dur="1400" fill="hold"/>
                                            <p:tgtEl>
                                              <p:spTgt spid="236"/>
                                            </p:tgtEl>
                                            <p:attrNameLst>
                                              <p:attrName>ppt_x</p:attrName>
                                            </p:attrNameLst>
                                          </p:cBhvr>
                                          <p:tavLst>
                                            <p:tav tm="0">
                                              <p:val>
                                                <p:strVal val="0-#ppt_w/2"/>
                                              </p:val>
                                            </p:tav>
                                            <p:tav tm="100000">
                                              <p:val>
                                                <p:strVal val="#ppt_x"/>
                                              </p:val>
                                            </p:tav>
                                          </p:tavLst>
                                        </p:anim>
                                        <p:anim calcmode="lin" valueType="num">
                                          <p:cBhvr additive="base">
                                            <p:cTn id="58" dur="1400" fill="hold"/>
                                            <p:tgtEl>
                                              <p:spTgt spid="236"/>
                                            </p:tgtEl>
                                            <p:attrNameLst>
                                              <p:attrName>ppt_y</p:attrName>
                                            </p:attrNameLst>
                                          </p:cBhvr>
                                          <p:tavLst>
                                            <p:tav tm="0">
                                              <p:val>
                                                <p:strVal val="#ppt_y"/>
                                              </p:val>
                                            </p:tav>
                                            <p:tav tm="100000">
                                              <p:val>
                                                <p:strVal val="#ppt_y"/>
                                              </p:val>
                                            </p:tav>
                                          </p:tavLst>
                                        </p:anim>
                                      </p:childTnLst>
                                    </p:cTn>
                                  </p:par>
                                </p:childTnLst>
                              </p:cTn>
                            </p:par>
                            <p:par>
                              <p:cTn id="59" fill="hold">
                                <p:stCondLst>
                                  <p:cond delay="11550"/>
                                </p:stCondLst>
                                <p:childTnLst>
                                  <p:par>
                                    <p:cTn id="60" presetID="14" presetClass="entr" presetSubtype="10" fill="hold" grpId="0" nodeType="after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randombar(horizontal)">
                                          <p:cBhvr>
                                            <p:cTn id="62" dur="500"/>
                                            <p:tgtEl>
                                              <p:spTgt spid="241"/>
                                            </p:tgtEl>
                                          </p:cBhvr>
                                        </p:animEffect>
                                      </p:childTnLst>
                                    </p:cTn>
                                  </p:par>
                                </p:childTnLst>
                              </p:cTn>
                            </p:par>
                            <p:par>
                              <p:cTn id="63" fill="hold">
                                <p:stCondLst>
                                  <p:cond delay="12050"/>
                                </p:stCondLst>
                                <p:childTnLst>
                                  <p:par>
                                    <p:cTn id="64" presetID="2" presetClass="entr" presetSubtype="8" decel="100000" fill="hold" grpId="0" nodeType="afterEffect">
                                      <p:stCondLst>
                                        <p:cond delay="0"/>
                                      </p:stCondLst>
                                      <p:childTnLst>
                                        <p:set>
                                          <p:cBhvr>
                                            <p:cTn id="65" dur="1" fill="hold">
                                              <p:stCondLst>
                                                <p:cond delay="0"/>
                                              </p:stCondLst>
                                            </p:cTn>
                                            <p:tgtEl>
                                              <p:spTgt spid="237"/>
                                            </p:tgtEl>
                                            <p:attrNameLst>
                                              <p:attrName>style.visibility</p:attrName>
                                            </p:attrNameLst>
                                          </p:cBhvr>
                                          <p:to>
                                            <p:strVal val="visible"/>
                                          </p:to>
                                        </p:set>
                                        <p:anim calcmode="lin" valueType="num">
                                          <p:cBhvr additive="base">
                                            <p:cTn id="66" dur="1400" fill="hold"/>
                                            <p:tgtEl>
                                              <p:spTgt spid="237"/>
                                            </p:tgtEl>
                                            <p:attrNameLst>
                                              <p:attrName>ppt_x</p:attrName>
                                            </p:attrNameLst>
                                          </p:cBhvr>
                                          <p:tavLst>
                                            <p:tav tm="0">
                                              <p:val>
                                                <p:strVal val="0-#ppt_w/2"/>
                                              </p:val>
                                            </p:tav>
                                            <p:tav tm="100000">
                                              <p:val>
                                                <p:strVal val="#ppt_x"/>
                                              </p:val>
                                            </p:tav>
                                          </p:tavLst>
                                        </p:anim>
                                        <p:anim calcmode="lin" valueType="num">
                                          <p:cBhvr additive="base">
                                            <p:cTn id="67" dur="1400" fill="hold"/>
                                            <p:tgtEl>
                                              <p:spTgt spid="237"/>
                                            </p:tgtEl>
                                            <p:attrNameLst>
                                              <p:attrName>ppt_y</p:attrName>
                                            </p:attrNameLst>
                                          </p:cBhvr>
                                          <p:tavLst>
                                            <p:tav tm="0">
                                              <p:val>
                                                <p:strVal val="#ppt_y"/>
                                              </p:val>
                                            </p:tav>
                                            <p:tav tm="100000">
                                              <p:val>
                                                <p:strVal val="#ppt_y"/>
                                              </p:val>
                                            </p:tav>
                                          </p:tavLst>
                                        </p:anim>
                                      </p:childTnLst>
                                    </p:cTn>
                                  </p:par>
                                </p:childTnLst>
                              </p:cTn>
                            </p:par>
                            <p:par>
                              <p:cTn id="68" fill="hold">
                                <p:stCondLst>
                                  <p:cond delay="13550"/>
                                </p:stCondLst>
                                <p:childTnLst>
                                  <p:par>
                                    <p:cTn id="69" presetID="14" presetClass="entr" presetSubtype="10" fill="hold" grpId="0" nodeType="afterEffect">
                                      <p:stCondLst>
                                        <p:cond delay="0"/>
                                      </p:stCondLst>
                                      <p:childTnLst>
                                        <p:set>
                                          <p:cBhvr>
                                            <p:cTn id="70" dur="1" fill="hold">
                                              <p:stCondLst>
                                                <p:cond delay="0"/>
                                              </p:stCondLst>
                                            </p:cTn>
                                            <p:tgtEl>
                                              <p:spTgt spid="242"/>
                                            </p:tgtEl>
                                            <p:attrNameLst>
                                              <p:attrName>style.visibility</p:attrName>
                                            </p:attrNameLst>
                                          </p:cBhvr>
                                          <p:to>
                                            <p:strVal val="visible"/>
                                          </p:to>
                                        </p:set>
                                        <p:animEffect transition="in" filter="randombar(horizontal)">
                                          <p:cBhvr>
                                            <p:cTn id="71" dur="500"/>
                                            <p:tgtEl>
                                              <p:spTgt spid="242"/>
                                            </p:tgtEl>
                                          </p:cBhvr>
                                        </p:animEffect>
                                      </p:childTnLst>
                                    </p:cTn>
                                  </p:par>
                                </p:childTnLst>
                              </p:cTn>
                            </p:par>
                            <p:par>
                              <p:cTn id="72" fill="hold">
                                <p:stCondLst>
                                  <p:cond delay="14050"/>
                                </p:stCondLst>
                                <p:childTnLst>
                                  <p:par>
                                    <p:cTn id="73" presetID="2" presetClass="entr" presetSubtype="8" decel="100000" fill="hold" grpId="0" nodeType="afterEffect">
                                      <p:stCondLst>
                                        <p:cond delay="0"/>
                                      </p:stCondLst>
                                      <p:childTnLst>
                                        <p:set>
                                          <p:cBhvr>
                                            <p:cTn id="74" dur="1" fill="hold">
                                              <p:stCondLst>
                                                <p:cond delay="0"/>
                                              </p:stCondLst>
                                            </p:cTn>
                                            <p:tgtEl>
                                              <p:spTgt spid="238"/>
                                            </p:tgtEl>
                                            <p:attrNameLst>
                                              <p:attrName>style.visibility</p:attrName>
                                            </p:attrNameLst>
                                          </p:cBhvr>
                                          <p:to>
                                            <p:strVal val="visible"/>
                                          </p:to>
                                        </p:set>
                                        <p:anim calcmode="lin" valueType="num">
                                          <p:cBhvr additive="base">
                                            <p:cTn id="75" dur="1400" fill="hold"/>
                                            <p:tgtEl>
                                              <p:spTgt spid="238"/>
                                            </p:tgtEl>
                                            <p:attrNameLst>
                                              <p:attrName>ppt_x</p:attrName>
                                            </p:attrNameLst>
                                          </p:cBhvr>
                                          <p:tavLst>
                                            <p:tav tm="0">
                                              <p:val>
                                                <p:strVal val="0-#ppt_w/2"/>
                                              </p:val>
                                            </p:tav>
                                            <p:tav tm="100000">
                                              <p:val>
                                                <p:strVal val="#ppt_x"/>
                                              </p:val>
                                            </p:tav>
                                          </p:tavLst>
                                        </p:anim>
                                        <p:anim calcmode="lin" valueType="num">
                                          <p:cBhvr additive="base">
                                            <p:cTn id="76" dur="1400" fill="hold"/>
                                            <p:tgtEl>
                                              <p:spTgt spid="238"/>
                                            </p:tgtEl>
                                            <p:attrNameLst>
                                              <p:attrName>ppt_y</p:attrName>
                                            </p:attrNameLst>
                                          </p:cBhvr>
                                          <p:tavLst>
                                            <p:tav tm="0">
                                              <p:val>
                                                <p:strVal val="#ppt_y"/>
                                              </p:val>
                                            </p:tav>
                                            <p:tav tm="100000">
                                              <p:val>
                                                <p:strVal val="#ppt_y"/>
                                              </p:val>
                                            </p:tav>
                                          </p:tavLst>
                                        </p:anim>
                                      </p:childTnLst>
                                    </p:cTn>
                                  </p:par>
                                </p:childTnLst>
                              </p:cTn>
                            </p:par>
                            <p:par>
                              <p:cTn id="77" fill="hold">
                                <p:stCondLst>
                                  <p:cond delay="15550"/>
                                </p:stCondLst>
                                <p:childTnLst>
                                  <p:par>
                                    <p:cTn id="78" presetID="14" presetClass="entr" presetSubtype="10" fill="hold" grpId="0" nodeType="afterEffect">
                                      <p:stCondLst>
                                        <p:cond delay="0"/>
                                      </p:stCondLst>
                                      <p:childTnLst>
                                        <p:set>
                                          <p:cBhvr>
                                            <p:cTn id="79" dur="1" fill="hold">
                                              <p:stCondLst>
                                                <p:cond delay="0"/>
                                              </p:stCondLst>
                                            </p:cTn>
                                            <p:tgtEl>
                                              <p:spTgt spid="243"/>
                                            </p:tgtEl>
                                            <p:attrNameLst>
                                              <p:attrName>style.visibility</p:attrName>
                                            </p:attrNameLst>
                                          </p:cBhvr>
                                          <p:to>
                                            <p:strVal val="visible"/>
                                          </p:to>
                                        </p:set>
                                        <p:animEffect transition="in" filter="randombar(horizontal)">
                                          <p:cBhvr>
                                            <p:cTn id="80" dur="500"/>
                                            <p:tgtEl>
                                              <p:spTgt spid="243"/>
                                            </p:tgtEl>
                                          </p:cBhvr>
                                        </p:animEffect>
                                      </p:childTnLst>
                                    </p:cTn>
                                  </p:par>
                                </p:childTnLst>
                              </p:cTn>
                            </p:par>
                            <p:par>
                              <p:cTn id="81" fill="hold">
                                <p:stCondLst>
                                  <p:cond delay="16050"/>
                                </p:stCondLst>
                                <p:childTnLst>
                                  <p:par>
                                    <p:cTn id="82" presetID="2" presetClass="entr" presetSubtype="8" fill="hold" grpId="0" nodeType="afterEffect">
                                      <p:stCondLst>
                                        <p:cond delay="0"/>
                                      </p:stCondLst>
                                      <p:childTnLst>
                                        <p:set>
                                          <p:cBhvr>
                                            <p:cTn id="83" dur="1" fill="hold">
                                              <p:stCondLst>
                                                <p:cond delay="0"/>
                                              </p:stCondLst>
                                            </p:cTn>
                                            <p:tgtEl>
                                              <p:spTgt spid="244"/>
                                            </p:tgtEl>
                                            <p:attrNameLst>
                                              <p:attrName>style.visibility</p:attrName>
                                            </p:attrNameLst>
                                          </p:cBhvr>
                                          <p:to>
                                            <p:strVal val="visible"/>
                                          </p:to>
                                        </p:set>
                                        <p:anim calcmode="lin" valueType="num">
                                          <p:cBhvr additive="base">
                                            <p:cTn id="84" dur="300" fill="hold"/>
                                            <p:tgtEl>
                                              <p:spTgt spid="244"/>
                                            </p:tgtEl>
                                            <p:attrNameLst>
                                              <p:attrName>ppt_x</p:attrName>
                                            </p:attrNameLst>
                                          </p:cBhvr>
                                          <p:tavLst>
                                            <p:tav tm="0">
                                              <p:val>
                                                <p:strVal val="0-#ppt_w/2"/>
                                              </p:val>
                                            </p:tav>
                                            <p:tav tm="100000">
                                              <p:val>
                                                <p:strVal val="#ppt_x"/>
                                              </p:val>
                                            </p:tav>
                                          </p:tavLst>
                                        </p:anim>
                                        <p:anim calcmode="lin" valueType="num">
                                          <p:cBhvr additive="base">
                                            <p:cTn id="85" dur="300" fill="hold"/>
                                            <p:tgtEl>
                                              <p:spTgt spid="244"/>
                                            </p:tgtEl>
                                            <p:attrNameLst>
                                              <p:attrName>ppt_y</p:attrName>
                                            </p:attrNameLst>
                                          </p:cBhvr>
                                          <p:tavLst>
                                            <p:tav tm="0">
                                              <p:val>
                                                <p:strVal val="#ppt_y"/>
                                              </p:val>
                                            </p:tav>
                                            <p:tav tm="100000">
                                              <p:val>
                                                <p:strVal val="#ppt_y"/>
                                              </p:val>
                                            </p:tav>
                                          </p:tavLst>
                                        </p:anim>
                                      </p:childTnLst>
                                    </p:cTn>
                                  </p:par>
                                </p:childTnLst>
                              </p:cTn>
                            </p:par>
                            <p:par>
                              <p:cTn id="86" fill="hold">
                                <p:stCondLst>
                                  <p:cond delay="16550"/>
                                </p:stCondLst>
                                <p:childTnLst>
                                  <p:par>
                                    <p:cTn id="87" presetID="2" presetClass="entr" presetSubtype="8" fill="hold" grpId="0" nodeType="afterEffect">
                                      <p:stCondLst>
                                        <p:cond delay="0"/>
                                      </p:stCondLst>
                                      <p:childTnLst>
                                        <p:set>
                                          <p:cBhvr>
                                            <p:cTn id="88" dur="1" fill="hold">
                                              <p:stCondLst>
                                                <p:cond delay="0"/>
                                              </p:stCondLst>
                                            </p:cTn>
                                            <p:tgtEl>
                                              <p:spTgt spid="245"/>
                                            </p:tgtEl>
                                            <p:attrNameLst>
                                              <p:attrName>style.visibility</p:attrName>
                                            </p:attrNameLst>
                                          </p:cBhvr>
                                          <p:to>
                                            <p:strVal val="visible"/>
                                          </p:to>
                                        </p:set>
                                        <p:anim calcmode="lin" valueType="num">
                                          <p:cBhvr additive="base">
                                            <p:cTn id="89" dur="300" fill="hold"/>
                                            <p:tgtEl>
                                              <p:spTgt spid="245"/>
                                            </p:tgtEl>
                                            <p:attrNameLst>
                                              <p:attrName>ppt_x</p:attrName>
                                            </p:attrNameLst>
                                          </p:cBhvr>
                                          <p:tavLst>
                                            <p:tav tm="0">
                                              <p:val>
                                                <p:strVal val="0-#ppt_w/2"/>
                                              </p:val>
                                            </p:tav>
                                            <p:tav tm="100000">
                                              <p:val>
                                                <p:strVal val="#ppt_x"/>
                                              </p:val>
                                            </p:tav>
                                          </p:tavLst>
                                        </p:anim>
                                        <p:anim calcmode="lin" valueType="num">
                                          <p:cBhvr additive="base">
                                            <p:cTn id="90" dur="300" fill="hold"/>
                                            <p:tgtEl>
                                              <p:spTgt spid="245"/>
                                            </p:tgtEl>
                                            <p:attrNameLst>
                                              <p:attrName>ppt_y</p:attrName>
                                            </p:attrNameLst>
                                          </p:cBhvr>
                                          <p:tavLst>
                                            <p:tav tm="0">
                                              <p:val>
                                                <p:strVal val="#ppt_y"/>
                                              </p:val>
                                            </p:tav>
                                            <p:tav tm="100000">
                                              <p:val>
                                                <p:strVal val="#ppt_y"/>
                                              </p:val>
                                            </p:tav>
                                          </p:tavLst>
                                        </p:anim>
                                      </p:childTnLst>
                                    </p:cTn>
                                  </p:par>
                                </p:childTnLst>
                              </p:cTn>
                            </p:par>
                            <p:par>
                              <p:cTn id="91" fill="hold">
                                <p:stCondLst>
                                  <p:cond delay="17050"/>
                                </p:stCondLst>
                                <p:childTnLst>
                                  <p:par>
                                    <p:cTn id="92" presetID="2" presetClass="entr" presetSubtype="8" fill="hold" grpId="0" nodeType="afterEffect">
                                      <p:stCondLst>
                                        <p:cond delay="0"/>
                                      </p:stCondLst>
                                      <p:childTnLst>
                                        <p:set>
                                          <p:cBhvr>
                                            <p:cTn id="93" dur="1" fill="hold">
                                              <p:stCondLst>
                                                <p:cond delay="0"/>
                                              </p:stCondLst>
                                            </p:cTn>
                                            <p:tgtEl>
                                              <p:spTgt spid="246"/>
                                            </p:tgtEl>
                                            <p:attrNameLst>
                                              <p:attrName>style.visibility</p:attrName>
                                            </p:attrNameLst>
                                          </p:cBhvr>
                                          <p:to>
                                            <p:strVal val="visible"/>
                                          </p:to>
                                        </p:set>
                                        <p:anim calcmode="lin" valueType="num">
                                          <p:cBhvr additive="base">
                                            <p:cTn id="94" dur="300" fill="hold"/>
                                            <p:tgtEl>
                                              <p:spTgt spid="246"/>
                                            </p:tgtEl>
                                            <p:attrNameLst>
                                              <p:attrName>ppt_x</p:attrName>
                                            </p:attrNameLst>
                                          </p:cBhvr>
                                          <p:tavLst>
                                            <p:tav tm="0">
                                              <p:val>
                                                <p:strVal val="0-#ppt_w/2"/>
                                              </p:val>
                                            </p:tav>
                                            <p:tav tm="100000">
                                              <p:val>
                                                <p:strVal val="#ppt_x"/>
                                              </p:val>
                                            </p:tav>
                                          </p:tavLst>
                                        </p:anim>
                                        <p:anim calcmode="lin" valueType="num">
                                          <p:cBhvr additive="base">
                                            <p:cTn id="95" dur="300" fill="hold"/>
                                            <p:tgtEl>
                                              <p:spTgt spid="246"/>
                                            </p:tgtEl>
                                            <p:attrNameLst>
                                              <p:attrName>ppt_y</p:attrName>
                                            </p:attrNameLst>
                                          </p:cBhvr>
                                          <p:tavLst>
                                            <p:tav tm="0">
                                              <p:val>
                                                <p:strVal val="#ppt_y"/>
                                              </p:val>
                                            </p:tav>
                                            <p:tav tm="100000">
                                              <p:val>
                                                <p:strVal val="#ppt_y"/>
                                              </p:val>
                                            </p:tav>
                                          </p:tavLst>
                                        </p:anim>
                                      </p:childTnLst>
                                    </p:cTn>
                                  </p:par>
                                </p:childTnLst>
                              </p:cTn>
                            </p:par>
                            <p:par>
                              <p:cTn id="96" fill="hold">
                                <p:stCondLst>
                                  <p:cond delay="17550"/>
                                </p:stCondLst>
                                <p:childTnLst>
                                  <p:par>
                                    <p:cTn id="97" presetID="2" presetClass="entr" presetSubtype="8" fill="hold" grpId="0" nodeType="afterEffect">
                                      <p:stCondLst>
                                        <p:cond delay="0"/>
                                      </p:stCondLst>
                                      <p:childTnLst>
                                        <p:set>
                                          <p:cBhvr>
                                            <p:cTn id="98" dur="1" fill="hold">
                                              <p:stCondLst>
                                                <p:cond delay="0"/>
                                              </p:stCondLst>
                                            </p:cTn>
                                            <p:tgtEl>
                                              <p:spTgt spid="247"/>
                                            </p:tgtEl>
                                            <p:attrNameLst>
                                              <p:attrName>style.visibility</p:attrName>
                                            </p:attrNameLst>
                                          </p:cBhvr>
                                          <p:to>
                                            <p:strVal val="visible"/>
                                          </p:to>
                                        </p:set>
                                        <p:anim calcmode="lin" valueType="num">
                                          <p:cBhvr additive="base">
                                            <p:cTn id="99" dur="300" fill="hold"/>
                                            <p:tgtEl>
                                              <p:spTgt spid="247"/>
                                            </p:tgtEl>
                                            <p:attrNameLst>
                                              <p:attrName>ppt_x</p:attrName>
                                            </p:attrNameLst>
                                          </p:cBhvr>
                                          <p:tavLst>
                                            <p:tav tm="0">
                                              <p:val>
                                                <p:strVal val="0-#ppt_w/2"/>
                                              </p:val>
                                            </p:tav>
                                            <p:tav tm="100000">
                                              <p:val>
                                                <p:strVal val="#ppt_x"/>
                                              </p:val>
                                            </p:tav>
                                          </p:tavLst>
                                        </p:anim>
                                        <p:anim calcmode="lin" valueType="num">
                                          <p:cBhvr additive="base">
                                            <p:cTn id="100" dur="300" fill="hold"/>
                                            <p:tgtEl>
                                              <p:spTgt spid="247"/>
                                            </p:tgtEl>
                                            <p:attrNameLst>
                                              <p:attrName>ppt_y</p:attrName>
                                            </p:attrNameLst>
                                          </p:cBhvr>
                                          <p:tavLst>
                                            <p:tav tm="0">
                                              <p:val>
                                                <p:strVal val="#ppt_y"/>
                                              </p:val>
                                            </p:tav>
                                            <p:tav tm="100000">
                                              <p:val>
                                                <p:strVal val="#ppt_y"/>
                                              </p:val>
                                            </p:tav>
                                          </p:tavLst>
                                        </p:anim>
                                      </p:childTnLst>
                                    </p:cTn>
                                  </p:par>
                                </p:childTnLst>
                              </p:cTn>
                            </p:par>
                            <p:par>
                              <p:cTn id="101" fill="hold">
                                <p:stCondLst>
                                  <p:cond delay="18050"/>
                                </p:stCondLst>
                                <p:childTnLst>
                                  <p:par>
                                    <p:cTn id="102" presetID="2" presetClass="entr" presetSubtype="8" fill="hold" grpId="0" nodeType="afterEffect">
                                      <p:stCondLst>
                                        <p:cond delay="0"/>
                                      </p:stCondLst>
                                      <p:childTnLst>
                                        <p:set>
                                          <p:cBhvr>
                                            <p:cTn id="103" dur="1" fill="hold">
                                              <p:stCondLst>
                                                <p:cond delay="0"/>
                                              </p:stCondLst>
                                            </p:cTn>
                                            <p:tgtEl>
                                              <p:spTgt spid="248"/>
                                            </p:tgtEl>
                                            <p:attrNameLst>
                                              <p:attrName>style.visibility</p:attrName>
                                            </p:attrNameLst>
                                          </p:cBhvr>
                                          <p:to>
                                            <p:strVal val="visible"/>
                                          </p:to>
                                        </p:set>
                                        <p:anim calcmode="lin" valueType="num">
                                          <p:cBhvr additive="base">
                                            <p:cTn id="104" dur="300" fill="hold"/>
                                            <p:tgtEl>
                                              <p:spTgt spid="248"/>
                                            </p:tgtEl>
                                            <p:attrNameLst>
                                              <p:attrName>ppt_x</p:attrName>
                                            </p:attrNameLst>
                                          </p:cBhvr>
                                          <p:tavLst>
                                            <p:tav tm="0">
                                              <p:val>
                                                <p:strVal val="0-#ppt_w/2"/>
                                              </p:val>
                                            </p:tav>
                                            <p:tav tm="100000">
                                              <p:val>
                                                <p:strVal val="#ppt_x"/>
                                              </p:val>
                                            </p:tav>
                                          </p:tavLst>
                                        </p:anim>
                                        <p:anim calcmode="lin" valueType="num">
                                          <p:cBhvr additive="base">
                                            <p:cTn id="105" dur="300" fill="hold"/>
                                            <p:tgtEl>
                                              <p:spTgt spid="248"/>
                                            </p:tgtEl>
                                            <p:attrNameLst>
                                              <p:attrName>ppt_y</p:attrName>
                                            </p:attrNameLst>
                                          </p:cBhvr>
                                          <p:tavLst>
                                            <p:tav tm="0">
                                              <p:val>
                                                <p:strVal val="#ppt_y"/>
                                              </p:val>
                                            </p:tav>
                                            <p:tav tm="100000">
                                              <p:val>
                                                <p:strVal val="#ppt_y"/>
                                              </p:val>
                                            </p:tav>
                                          </p:tavLst>
                                        </p:anim>
                                      </p:childTnLst>
                                    </p:cTn>
                                  </p:par>
                                </p:childTnLst>
                              </p:cTn>
                            </p:par>
                            <p:par>
                              <p:cTn id="106" fill="hold">
                                <p:stCondLst>
                                  <p:cond delay="18550"/>
                                </p:stCondLst>
                                <p:childTnLst>
                                  <p:par>
                                    <p:cTn id="107" presetID="2" presetClass="entr" presetSubtype="8" fill="hold" grpId="0" nodeType="afterEffect">
                                      <p:stCondLst>
                                        <p:cond delay="0"/>
                                      </p:stCondLst>
                                      <p:childTnLst>
                                        <p:set>
                                          <p:cBhvr>
                                            <p:cTn id="108" dur="1" fill="hold">
                                              <p:stCondLst>
                                                <p:cond delay="0"/>
                                              </p:stCondLst>
                                            </p:cTn>
                                            <p:tgtEl>
                                              <p:spTgt spid="249"/>
                                            </p:tgtEl>
                                            <p:attrNameLst>
                                              <p:attrName>style.visibility</p:attrName>
                                            </p:attrNameLst>
                                          </p:cBhvr>
                                          <p:to>
                                            <p:strVal val="visible"/>
                                          </p:to>
                                        </p:set>
                                        <p:anim calcmode="lin" valueType="num">
                                          <p:cBhvr additive="base">
                                            <p:cTn id="109" dur="300" fill="hold"/>
                                            <p:tgtEl>
                                              <p:spTgt spid="249"/>
                                            </p:tgtEl>
                                            <p:attrNameLst>
                                              <p:attrName>ppt_x</p:attrName>
                                            </p:attrNameLst>
                                          </p:cBhvr>
                                          <p:tavLst>
                                            <p:tav tm="0">
                                              <p:val>
                                                <p:strVal val="0-#ppt_w/2"/>
                                              </p:val>
                                            </p:tav>
                                            <p:tav tm="100000">
                                              <p:val>
                                                <p:strVal val="#ppt_x"/>
                                              </p:val>
                                            </p:tav>
                                          </p:tavLst>
                                        </p:anim>
                                        <p:anim calcmode="lin" valueType="num">
                                          <p:cBhvr additive="base">
                                            <p:cTn id="110" dur="300" fill="hold"/>
                                            <p:tgtEl>
                                              <p:spTgt spid="249"/>
                                            </p:tgtEl>
                                            <p:attrNameLst>
                                              <p:attrName>ppt_y</p:attrName>
                                            </p:attrNameLst>
                                          </p:cBhvr>
                                          <p:tavLst>
                                            <p:tav tm="0">
                                              <p:val>
                                                <p:strVal val="#ppt_y"/>
                                              </p:val>
                                            </p:tav>
                                            <p:tav tm="100000">
                                              <p:val>
                                                <p:strVal val="#ppt_y"/>
                                              </p:val>
                                            </p:tav>
                                          </p:tavLst>
                                        </p:anim>
                                      </p:childTnLst>
                                    </p:cTn>
                                  </p:par>
                                </p:childTnLst>
                              </p:cTn>
                            </p:par>
                            <p:par>
                              <p:cTn id="111" fill="hold">
                                <p:stCondLst>
                                  <p:cond delay="19050"/>
                                </p:stCondLst>
                                <p:childTnLst>
                                  <p:par>
                                    <p:cTn id="112" presetID="2" presetClass="entr" presetSubtype="8" fill="hold" grpId="0" nodeType="afterEffect">
                                      <p:stCondLst>
                                        <p:cond delay="0"/>
                                      </p:stCondLst>
                                      <p:childTnLst>
                                        <p:set>
                                          <p:cBhvr>
                                            <p:cTn id="113" dur="1" fill="hold">
                                              <p:stCondLst>
                                                <p:cond delay="0"/>
                                              </p:stCondLst>
                                            </p:cTn>
                                            <p:tgtEl>
                                              <p:spTgt spid="250"/>
                                            </p:tgtEl>
                                            <p:attrNameLst>
                                              <p:attrName>style.visibility</p:attrName>
                                            </p:attrNameLst>
                                          </p:cBhvr>
                                          <p:to>
                                            <p:strVal val="visible"/>
                                          </p:to>
                                        </p:set>
                                        <p:anim calcmode="lin" valueType="num">
                                          <p:cBhvr additive="base">
                                            <p:cTn id="114" dur="300" fill="hold"/>
                                            <p:tgtEl>
                                              <p:spTgt spid="250"/>
                                            </p:tgtEl>
                                            <p:attrNameLst>
                                              <p:attrName>ppt_x</p:attrName>
                                            </p:attrNameLst>
                                          </p:cBhvr>
                                          <p:tavLst>
                                            <p:tav tm="0">
                                              <p:val>
                                                <p:strVal val="0-#ppt_w/2"/>
                                              </p:val>
                                            </p:tav>
                                            <p:tav tm="100000">
                                              <p:val>
                                                <p:strVal val="#ppt_x"/>
                                              </p:val>
                                            </p:tav>
                                          </p:tavLst>
                                        </p:anim>
                                        <p:anim calcmode="lin" valueType="num">
                                          <p:cBhvr additive="base">
                                            <p:cTn id="115" dur="300" fill="hold"/>
                                            <p:tgtEl>
                                              <p:spTgt spid="250"/>
                                            </p:tgtEl>
                                            <p:attrNameLst>
                                              <p:attrName>ppt_y</p:attrName>
                                            </p:attrNameLst>
                                          </p:cBhvr>
                                          <p:tavLst>
                                            <p:tav tm="0">
                                              <p:val>
                                                <p:strVal val="#ppt_y"/>
                                              </p:val>
                                            </p:tav>
                                            <p:tav tm="100000">
                                              <p:val>
                                                <p:strVal val="#ppt_y"/>
                                              </p:val>
                                            </p:tav>
                                          </p:tavLst>
                                        </p:anim>
                                      </p:childTnLst>
                                    </p:cTn>
                                  </p:par>
                                </p:childTnLst>
                              </p:cTn>
                            </p:par>
                            <p:par>
                              <p:cTn id="116" fill="hold">
                                <p:stCondLst>
                                  <p:cond delay="19550"/>
                                </p:stCondLst>
                                <p:childTnLst>
                                  <p:par>
                                    <p:cTn id="117" presetID="2" presetClass="entr" presetSubtype="8" fill="hold" grpId="0" nodeType="afterEffect">
                                      <p:stCondLst>
                                        <p:cond delay="0"/>
                                      </p:stCondLst>
                                      <p:childTnLst>
                                        <p:set>
                                          <p:cBhvr>
                                            <p:cTn id="118" dur="1" fill="hold">
                                              <p:stCondLst>
                                                <p:cond delay="0"/>
                                              </p:stCondLst>
                                            </p:cTn>
                                            <p:tgtEl>
                                              <p:spTgt spid="251"/>
                                            </p:tgtEl>
                                            <p:attrNameLst>
                                              <p:attrName>style.visibility</p:attrName>
                                            </p:attrNameLst>
                                          </p:cBhvr>
                                          <p:to>
                                            <p:strVal val="visible"/>
                                          </p:to>
                                        </p:set>
                                        <p:anim calcmode="lin" valueType="num">
                                          <p:cBhvr additive="base">
                                            <p:cTn id="119" dur="300" fill="hold"/>
                                            <p:tgtEl>
                                              <p:spTgt spid="251"/>
                                            </p:tgtEl>
                                            <p:attrNameLst>
                                              <p:attrName>ppt_x</p:attrName>
                                            </p:attrNameLst>
                                          </p:cBhvr>
                                          <p:tavLst>
                                            <p:tav tm="0">
                                              <p:val>
                                                <p:strVal val="0-#ppt_w/2"/>
                                              </p:val>
                                            </p:tav>
                                            <p:tav tm="100000">
                                              <p:val>
                                                <p:strVal val="#ppt_x"/>
                                              </p:val>
                                            </p:tav>
                                          </p:tavLst>
                                        </p:anim>
                                        <p:anim calcmode="lin" valueType="num">
                                          <p:cBhvr additive="base">
                                            <p:cTn id="120" dur="300" fill="hold"/>
                                            <p:tgtEl>
                                              <p:spTgt spid="251"/>
                                            </p:tgtEl>
                                            <p:attrNameLst>
                                              <p:attrName>ppt_y</p:attrName>
                                            </p:attrNameLst>
                                          </p:cBhvr>
                                          <p:tavLst>
                                            <p:tav tm="0">
                                              <p:val>
                                                <p:strVal val="#ppt_y"/>
                                              </p:val>
                                            </p:tav>
                                            <p:tav tm="100000">
                                              <p:val>
                                                <p:strVal val="#ppt_y"/>
                                              </p:val>
                                            </p:tav>
                                          </p:tavLst>
                                        </p:anim>
                                      </p:childTnLst>
                                    </p:cTn>
                                  </p:par>
                                </p:childTnLst>
                              </p:cTn>
                            </p:par>
                            <p:par>
                              <p:cTn id="121" fill="hold">
                                <p:stCondLst>
                                  <p:cond delay="20050"/>
                                </p:stCondLst>
                                <p:childTnLst>
                                  <p:par>
                                    <p:cTn id="122" presetID="2" presetClass="entr" presetSubtype="8" fill="hold" grpId="0" nodeType="afterEffect">
                                      <p:stCondLst>
                                        <p:cond delay="0"/>
                                      </p:stCondLst>
                                      <p:childTnLst>
                                        <p:set>
                                          <p:cBhvr>
                                            <p:cTn id="123" dur="1" fill="hold">
                                              <p:stCondLst>
                                                <p:cond delay="0"/>
                                              </p:stCondLst>
                                            </p:cTn>
                                            <p:tgtEl>
                                              <p:spTgt spid="252"/>
                                            </p:tgtEl>
                                            <p:attrNameLst>
                                              <p:attrName>style.visibility</p:attrName>
                                            </p:attrNameLst>
                                          </p:cBhvr>
                                          <p:to>
                                            <p:strVal val="visible"/>
                                          </p:to>
                                        </p:set>
                                        <p:anim calcmode="lin" valueType="num">
                                          <p:cBhvr additive="base">
                                            <p:cTn id="124" dur="300" fill="hold"/>
                                            <p:tgtEl>
                                              <p:spTgt spid="252"/>
                                            </p:tgtEl>
                                            <p:attrNameLst>
                                              <p:attrName>ppt_x</p:attrName>
                                            </p:attrNameLst>
                                          </p:cBhvr>
                                          <p:tavLst>
                                            <p:tav tm="0">
                                              <p:val>
                                                <p:strVal val="0-#ppt_w/2"/>
                                              </p:val>
                                            </p:tav>
                                            <p:tav tm="100000">
                                              <p:val>
                                                <p:strVal val="#ppt_x"/>
                                              </p:val>
                                            </p:tav>
                                          </p:tavLst>
                                        </p:anim>
                                        <p:anim calcmode="lin" valueType="num">
                                          <p:cBhvr additive="base">
                                            <p:cTn id="125" dur="300" fill="hold"/>
                                            <p:tgtEl>
                                              <p:spTgt spid="252"/>
                                            </p:tgtEl>
                                            <p:attrNameLst>
                                              <p:attrName>ppt_y</p:attrName>
                                            </p:attrNameLst>
                                          </p:cBhvr>
                                          <p:tavLst>
                                            <p:tav tm="0">
                                              <p:val>
                                                <p:strVal val="#ppt_y"/>
                                              </p:val>
                                            </p:tav>
                                            <p:tav tm="100000">
                                              <p:val>
                                                <p:strVal val="#ppt_y"/>
                                              </p:val>
                                            </p:tav>
                                          </p:tavLst>
                                        </p:anim>
                                      </p:childTnLst>
                                    </p:cTn>
                                  </p:par>
                                </p:childTnLst>
                              </p:cTn>
                            </p:par>
                            <p:par>
                              <p:cTn id="126" fill="hold">
                                <p:stCondLst>
                                  <p:cond delay="20550"/>
                                </p:stCondLst>
                                <p:childTnLst>
                                  <p:par>
                                    <p:cTn id="127" presetID="2" presetClass="entr" presetSubtype="8" fill="hold" grpId="0" nodeType="afterEffect">
                                      <p:stCondLst>
                                        <p:cond delay="0"/>
                                      </p:stCondLst>
                                      <p:childTnLst>
                                        <p:set>
                                          <p:cBhvr>
                                            <p:cTn id="128" dur="1" fill="hold">
                                              <p:stCondLst>
                                                <p:cond delay="0"/>
                                              </p:stCondLst>
                                            </p:cTn>
                                            <p:tgtEl>
                                              <p:spTgt spid="253"/>
                                            </p:tgtEl>
                                            <p:attrNameLst>
                                              <p:attrName>style.visibility</p:attrName>
                                            </p:attrNameLst>
                                          </p:cBhvr>
                                          <p:to>
                                            <p:strVal val="visible"/>
                                          </p:to>
                                        </p:set>
                                        <p:anim calcmode="lin" valueType="num">
                                          <p:cBhvr additive="base">
                                            <p:cTn id="129" dur="300" fill="hold"/>
                                            <p:tgtEl>
                                              <p:spTgt spid="253"/>
                                            </p:tgtEl>
                                            <p:attrNameLst>
                                              <p:attrName>ppt_x</p:attrName>
                                            </p:attrNameLst>
                                          </p:cBhvr>
                                          <p:tavLst>
                                            <p:tav tm="0">
                                              <p:val>
                                                <p:strVal val="0-#ppt_w/2"/>
                                              </p:val>
                                            </p:tav>
                                            <p:tav tm="100000">
                                              <p:val>
                                                <p:strVal val="#ppt_x"/>
                                              </p:val>
                                            </p:tav>
                                          </p:tavLst>
                                        </p:anim>
                                        <p:anim calcmode="lin" valueType="num">
                                          <p:cBhvr additive="base">
                                            <p:cTn id="130" dur="300" fill="hold"/>
                                            <p:tgtEl>
                                              <p:spTgt spid="253"/>
                                            </p:tgtEl>
                                            <p:attrNameLst>
                                              <p:attrName>ppt_y</p:attrName>
                                            </p:attrNameLst>
                                          </p:cBhvr>
                                          <p:tavLst>
                                            <p:tav tm="0">
                                              <p:val>
                                                <p:strVal val="#ppt_y"/>
                                              </p:val>
                                            </p:tav>
                                            <p:tav tm="100000">
                                              <p:val>
                                                <p:strVal val="#ppt_y"/>
                                              </p:val>
                                            </p:tav>
                                          </p:tavLst>
                                        </p:anim>
                                      </p:childTnLst>
                                    </p:cTn>
                                  </p:par>
                                </p:childTnLst>
                              </p:cTn>
                            </p:par>
                            <p:par>
                              <p:cTn id="131" fill="hold">
                                <p:stCondLst>
                                  <p:cond delay="21050"/>
                                </p:stCondLst>
                                <p:childTnLst>
                                  <p:par>
                                    <p:cTn id="132" presetID="22" presetClass="entr" presetSubtype="4" fill="hold" grpId="0" nodeType="afterEffect">
                                      <p:stCondLst>
                                        <p:cond delay="0"/>
                                      </p:stCondLst>
                                      <p:childTnLst>
                                        <p:set>
                                          <p:cBhvr>
                                            <p:cTn id="133" dur="1" fill="hold">
                                              <p:stCondLst>
                                                <p:cond delay="0"/>
                                              </p:stCondLst>
                                            </p:cTn>
                                            <p:tgtEl>
                                              <p:spTgt spid="254"/>
                                            </p:tgtEl>
                                            <p:attrNameLst>
                                              <p:attrName>style.visibility</p:attrName>
                                            </p:attrNameLst>
                                          </p:cBhvr>
                                          <p:to>
                                            <p:strVal val="visible"/>
                                          </p:to>
                                        </p:set>
                                        <p:animEffect transition="in" filter="wipe(down)">
                                          <p:cBhvr>
                                            <p:cTn id="134" dur="500"/>
                                            <p:tgtEl>
                                              <p:spTgt spid="254"/>
                                            </p:tgtEl>
                                          </p:cBhvr>
                                        </p:animEffect>
                                      </p:childTnLst>
                                    </p:cTn>
                                  </p:par>
                                </p:childTnLst>
                              </p:cTn>
                            </p:par>
                            <p:par>
                              <p:cTn id="135" fill="hold">
                                <p:stCondLst>
                                  <p:cond delay="21550"/>
                                </p:stCondLst>
                                <p:childTnLst>
                                  <p:par>
                                    <p:cTn id="136" presetID="22" presetClass="entr" presetSubtype="4" fill="hold" grpId="0" nodeType="afterEffect">
                                      <p:stCondLst>
                                        <p:cond delay="0"/>
                                      </p:stCondLst>
                                      <p:childTnLst>
                                        <p:set>
                                          <p:cBhvr>
                                            <p:cTn id="137" dur="1" fill="hold">
                                              <p:stCondLst>
                                                <p:cond delay="0"/>
                                              </p:stCondLst>
                                            </p:cTn>
                                            <p:tgtEl>
                                              <p:spTgt spid="256"/>
                                            </p:tgtEl>
                                            <p:attrNameLst>
                                              <p:attrName>style.visibility</p:attrName>
                                            </p:attrNameLst>
                                          </p:cBhvr>
                                          <p:to>
                                            <p:strVal val="visible"/>
                                          </p:to>
                                        </p:set>
                                        <p:animEffect transition="in" filter="wipe(down)">
                                          <p:cBhvr>
                                            <p:cTn id="138" dur="500"/>
                                            <p:tgtEl>
                                              <p:spTgt spid="256"/>
                                            </p:tgtEl>
                                          </p:cBhvr>
                                        </p:animEffect>
                                      </p:childTnLst>
                                    </p:cTn>
                                  </p:par>
                                </p:childTnLst>
                              </p:cTn>
                            </p:par>
                            <p:par>
                              <p:cTn id="139" fill="hold">
                                <p:stCondLst>
                                  <p:cond delay="22050"/>
                                </p:stCondLst>
                                <p:childTnLst>
                                  <p:par>
                                    <p:cTn id="140" presetID="22" presetClass="entr" presetSubtype="4" fill="hold" grpId="0" nodeType="afterEffect">
                                      <p:stCondLst>
                                        <p:cond delay="0"/>
                                      </p:stCondLst>
                                      <p:childTnLst>
                                        <p:set>
                                          <p:cBhvr>
                                            <p:cTn id="141" dur="1" fill="hold">
                                              <p:stCondLst>
                                                <p:cond delay="0"/>
                                              </p:stCondLst>
                                            </p:cTn>
                                            <p:tgtEl>
                                              <p:spTgt spid="257"/>
                                            </p:tgtEl>
                                            <p:attrNameLst>
                                              <p:attrName>style.visibility</p:attrName>
                                            </p:attrNameLst>
                                          </p:cBhvr>
                                          <p:to>
                                            <p:strVal val="visible"/>
                                          </p:to>
                                        </p:set>
                                        <p:animEffect transition="in" filter="wipe(down)">
                                          <p:cBhvr>
                                            <p:cTn id="142" dur="500"/>
                                            <p:tgtEl>
                                              <p:spTgt spid="257"/>
                                            </p:tgtEl>
                                          </p:cBhvr>
                                        </p:animEffect>
                                      </p:childTnLst>
                                    </p:cTn>
                                  </p:par>
                                </p:childTnLst>
                              </p:cTn>
                            </p:par>
                            <p:par>
                              <p:cTn id="143" fill="hold">
                                <p:stCondLst>
                                  <p:cond delay="22550"/>
                                </p:stCondLst>
                                <p:childTnLst>
                                  <p:par>
                                    <p:cTn id="144" presetID="22" presetClass="entr" presetSubtype="4" fill="hold" grpId="0" nodeType="afterEffect">
                                      <p:stCondLst>
                                        <p:cond delay="0"/>
                                      </p:stCondLst>
                                      <p:childTnLst>
                                        <p:set>
                                          <p:cBhvr>
                                            <p:cTn id="145" dur="1" fill="hold">
                                              <p:stCondLst>
                                                <p:cond delay="0"/>
                                              </p:stCondLst>
                                            </p:cTn>
                                            <p:tgtEl>
                                              <p:spTgt spid="255"/>
                                            </p:tgtEl>
                                            <p:attrNameLst>
                                              <p:attrName>style.visibility</p:attrName>
                                            </p:attrNameLst>
                                          </p:cBhvr>
                                          <p:to>
                                            <p:strVal val="visible"/>
                                          </p:to>
                                        </p:set>
                                        <p:animEffect transition="in" filter="wipe(down)">
                                          <p:cBhvr>
                                            <p:cTn id="146" dur="500"/>
                                            <p:tgtEl>
                                              <p:spTgt spid="255"/>
                                            </p:tgtEl>
                                          </p:cBhvr>
                                        </p:animEffect>
                                      </p:childTnLst>
                                    </p:cTn>
                                  </p:par>
                                </p:childTnLst>
                              </p:cTn>
                            </p:par>
                            <p:par>
                              <p:cTn id="147" fill="hold">
                                <p:stCondLst>
                                  <p:cond delay="23050"/>
                                </p:stCondLst>
                                <p:childTnLst>
                                  <p:par>
                                    <p:cTn id="148" presetID="42" presetClass="entr" presetSubtype="0" fill="hold" grpId="0" nodeType="afterEffect">
                                      <p:stCondLst>
                                        <p:cond delay="0"/>
                                      </p:stCondLst>
                                      <p:childTnLst>
                                        <p:set>
                                          <p:cBhvr>
                                            <p:cTn id="149" dur="1" fill="hold">
                                              <p:stCondLst>
                                                <p:cond delay="0"/>
                                              </p:stCondLst>
                                            </p:cTn>
                                            <p:tgtEl>
                                              <p:spTgt spid="258"/>
                                            </p:tgtEl>
                                            <p:attrNameLst>
                                              <p:attrName>style.visibility</p:attrName>
                                            </p:attrNameLst>
                                          </p:cBhvr>
                                          <p:to>
                                            <p:strVal val="visible"/>
                                          </p:to>
                                        </p:set>
                                        <p:animEffect transition="in" filter="fade">
                                          <p:cBhvr>
                                            <p:cTn id="150" dur="1000"/>
                                            <p:tgtEl>
                                              <p:spTgt spid="258"/>
                                            </p:tgtEl>
                                          </p:cBhvr>
                                        </p:animEffect>
                                        <p:anim calcmode="lin" valueType="num">
                                          <p:cBhvr>
                                            <p:cTn id="151" dur="1000" fill="hold"/>
                                            <p:tgtEl>
                                              <p:spTgt spid="258"/>
                                            </p:tgtEl>
                                            <p:attrNameLst>
                                              <p:attrName>ppt_x</p:attrName>
                                            </p:attrNameLst>
                                          </p:cBhvr>
                                          <p:tavLst>
                                            <p:tav tm="0">
                                              <p:val>
                                                <p:strVal val="#ppt_x"/>
                                              </p:val>
                                            </p:tav>
                                            <p:tav tm="100000">
                                              <p:val>
                                                <p:strVal val="#ppt_x"/>
                                              </p:val>
                                            </p:tav>
                                          </p:tavLst>
                                        </p:anim>
                                        <p:anim calcmode="lin" valueType="num">
                                          <p:cBhvr>
                                            <p:cTn id="152" dur="1000" fill="hold"/>
                                            <p:tgtEl>
                                              <p:spTgt spid="258"/>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259"/>
                                            </p:tgtEl>
                                            <p:attrNameLst>
                                              <p:attrName>style.visibility</p:attrName>
                                            </p:attrNameLst>
                                          </p:cBhvr>
                                          <p:to>
                                            <p:strVal val="visible"/>
                                          </p:to>
                                        </p:set>
                                        <p:animEffect transition="in" filter="fade">
                                          <p:cBhvr>
                                            <p:cTn id="155" dur="1000"/>
                                            <p:tgtEl>
                                              <p:spTgt spid="259"/>
                                            </p:tgtEl>
                                          </p:cBhvr>
                                        </p:animEffect>
                                        <p:anim calcmode="lin" valueType="num">
                                          <p:cBhvr>
                                            <p:cTn id="156" dur="1000" fill="hold"/>
                                            <p:tgtEl>
                                              <p:spTgt spid="259"/>
                                            </p:tgtEl>
                                            <p:attrNameLst>
                                              <p:attrName>ppt_x</p:attrName>
                                            </p:attrNameLst>
                                          </p:cBhvr>
                                          <p:tavLst>
                                            <p:tav tm="0">
                                              <p:val>
                                                <p:strVal val="#ppt_x"/>
                                              </p:val>
                                            </p:tav>
                                            <p:tav tm="100000">
                                              <p:val>
                                                <p:strVal val="#ppt_x"/>
                                              </p:val>
                                            </p:tav>
                                          </p:tavLst>
                                        </p:anim>
                                        <p:anim calcmode="lin" valueType="num">
                                          <p:cBhvr>
                                            <p:cTn id="157" dur="1000" fill="hold"/>
                                            <p:tgtEl>
                                              <p:spTgt spid="25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260"/>
                                            </p:tgtEl>
                                            <p:attrNameLst>
                                              <p:attrName>style.visibility</p:attrName>
                                            </p:attrNameLst>
                                          </p:cBhvr>
                                          <p:to>
                                            <p:strVal val="visible"/>
                                          </p:to>
                                        </p:set>
                                        <p:animEffect transition="in" filter="fade">
                                          <p:cBhvr>
                                            <p:cTn id="160" dur="1000"/>
                                            <p:tgtEl>
                                              <p:spTgt spid="260"/>
                                            </p:tgtEl>
                                          </p:cBhvr>
                                        </p:animEffect>
                                        <p:anim calcmode="lin" valueType="num">
                                          <p:cBhvr>
                                            <p:cTn id="161" dur="1000" fill="hold"/>
                                            <p:tgtEl>
                                              <p:spTgt spid="260"/>
                                            </p:tgtEl>
                                            <p:attrNameLst>
                                              <p:attrName>ppt_x</p:attrName>
                                            </p:attrNameLst>
                                          </p:cBhvr>
                                          <p:tavLst>
                                            <p:tav tm="0">
                                              <p:val>
                                                <p:strVal val="#ppt_x"/>
                                              </p:val>
                                            </p:tav>
                                            <p:tav tm="100000">
                                              <p:val>
                                                <p:strVal val="#ppt_x"/>
                                              </p:val>
                                            </p:tav>
                                          </p:tavLst>
                                        </p:anim>
                                        <p:anim calcmode="lin" valueType="num">
                                          <p:cBhvr>
                                            <p:cTn id="162" dur="1000" fill="hold"/>
                                            <p:tgtEl>
                                              <p:spTgt spid="260"/>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261"/>
                                            </p:tgtEl>
                                            <p:attrNameLst>
                                              <p:attrName>style.visibility</p:attrName>
                                            </p:attrNameLst>
                                          </p:cBhvr>
                                          <p:to>
                                            <p:strVal val="visible"/>
                                          </p:to>
                                        </p:set>
                                        <p:animEffect transition="in" filter="fade">
                                          <p:cBhvr>
                                            <p:cTn id="165" dur="1000"/>
                                            <p:tgtEl>
                                              <p:spTgt spid="261"/>
                                            </p:tgtEl>
                                          </p:cBhvr>
                                        </p:animEffect>
                                        <p:anim calcmode="lin" valueType="num">
                                          <p:cBhvr>
                                            <p:cTn id="166" dur="1000" fill="hold"/>
                                            <p:tgtEl>
                                              <p:spTgt spid="261"/>
                                            </p:tgtEl>
                                            <p:attrNameLst>
                                              <p:attrName>ppt_x</p:attrName>
                                            </p:attrNameLst>
                                          </p:cBhvr>
                                          <p:tavLst>
                                            <p:tav tm="0">
                                              <p:val>
                                                <p:strVal val="#ppt_x"/>
                                              </p:val>
                                            </p:tav>
                                            <p:tav tm="100000">
                                              <p:val>
                                                <p:strVal val="#ppt_x"/>
                                              </p:val>
                                            </p:tav>
                                          </p:tavLst>
                                        </p:anim>
                                        <p:anim calcmode="lin" valueType="num">
                                          <p:cBhvr>
                                            <p:cTn id="167" dur="1000" fill="hold"/>
                                            <p:tgtEl>
                                              <p:spTgt spid="261"/>
                                            </p:tgtEl>
                                            <p:attrNameLst>
                                              <p:attrName>ppt_y</p:attrName>
                                            </p:attrNameLst>
                                          </p:cBhvr>
                                          <p:tavLst>
                                            <p:tav tm="0">
                                              <p:val>
                                                <p:strVal val="#ppt_y+.1"/>
                                              </p:val>
                                            </p:tav>
                                            <p:tav tm="100000">
                                              <p:val>
                                                <p:strVal val="#ppt_y"/>
                                              </p:val>
                                            </p:tav>
                                          </p:tavLst>
                                        </p:anim>
                                      </p:childTnLst>
                                    </p:cTn>
                                  </p:par>
                                </p:childTnLst>
                              </p:cTn>
                            </p:par>
                            <p:par>
                              <p:cTn id="168" fill="hold">
                                <p:stCondLst>
                                  <p:cond delay="24050"/>
                                </p:stCondLst>
                                <p:childTnLst>
                                  <p:par>
                                    <p:cTn id="169" presetID="55" presetClass="entr" presetSubtype="0" fill="hold" grpId="0" nodeType="afterEffect">
                                      <p:stCondLst>
                                        <p:cond delay="0"/>
                                      </p:stCondLst>
                                      <p:childTnLst>
                                        <p:set>
                                          <p:cBhvr>
                                            <p:cTn id="170" dur="1" fill="hold">
                                              <p:stCondLst>
                                                <p:cond delay="0"/>
                                              </p:stCondLst>
                                            </p:cTn>
                                            <p:tgtEl>
                                              <p:spTgt spid="269"/>
                                            </p:tgtEl>
                                            <p:attrNameLst>
                                              <p:attrName>style.visibility</p:attrName>
                                            </p:attrNameLst>
                                          </p:cBhvr>
                                          <p:to>
                                            <p:strVal val="visible"/>
                                          </p:to>
                                        </p:set>
                                        <p:anim calcmode="lin" valueType="num">
                                          <p:cBhvr>
                                            <p:cTn id="171" dur="750" fill="hold"/>
                                            <p:tgtEl>
                                              <p:spTgt spid="269"/>
                                            </p:tgtEl>
                                            <p:attrNameLst>
                                              <p:attrName>ppt_w</p:attrName>
                                            </p:attrNameLst>
                                          </p:cBhvr>
                                          <p:tavLst>
                                            <p:tav tm="0">
                                              <p:val>
                                                <p:strVal val="#ppt_w*0.70"/>
                                              </p:val>
                                            </p:tav>
                                            <p:tav tm="100000">
                                              <p:val>
                                                <p:strVal val="#ppt_w"/>
                                              </p:val>
                                            </p:tav>
                                          </p:tavLst>
                                        </p:anim>
                                        <p:anim calcmode="lin" valueType="num">
                                          <p:cBhvr>
                                            <p:cTn id="172" dur="750" fill="hold"/>
                                            <p:tgtEl>
                                              <p:spTgt spid="269"/>
                                            </p:tgtEl>
                                            <p:attrNameLst>
                                              <p:attrName>ppt_h</p:attrName>
                                            </p:attrNameLst>
                                          </p:cBhvr>
                                          <p:tavLst>
                                            <p:tav tm="0">
                                              <p:val>
                                                <p:strVal val="#ppt_h"/>
                                              </p:val>
                                            </p:tav>
                                            <p:tav tm="100000">
                                              <p:val>
                                                <p:strVal val="#ppt_h"/>
                                              </p:val>
                                            </p:tav>
                                          </p:tavLst>
                                        </p:anim>
                                        <p:animEffect transition="in" filter="fade">
                                          <p:cBhvr>
                                            <p:cTn id="173" dur="750"/>
                                            <p:tgtEl>
                                              <p:spTgt spid="269"/>
                                            </p:tgtEl>
                                          </p:cBhvr>
                                        </p:animEffect>
                                      </p:childTnLst>
                                    </p:cTn>
                                  </p:par>
                                </p:childTnLst>
                              </p:cTn>
                            </p:par>
                            <p:par>
                              <p:cTn id="174" fill="hold">
                                <p:stCondLst>
                                  <p:cond delay="25050"/>
                                </p:stCondLst>
                                <p:childTnLst>
                                  <p:par>
                                    <p:cTn id="175" presetID="55" presetClass="entr" presetSubtype="0" fill="hold" grpId="0" nodeType="afterEffect">
                                      <p:stCondLst>
                                        <p:cond delay="0"/>
                                      </p:stCondLst>
                                      <p:childTnLst>
                                        <p:set>
                                          <p:cBhvr>
                                            <p:cTn id="176" dur="1" fill="hold">
                                              <p:stCondLst>
                                                <p:cond delay="0"/>
                                              </p:stCondLst>
                                            </p:cTn>
                                            <p:tgtEl>
                                              <p:spTgt spid="270"/>
                                            </p:tgtEl>
                                            <p:attrNameLst>
                                              <p:attrName>style.visibility</p:attrName>
                                            </p:attrNameLst>
                                          </p:cBhvr>
                                          <p:to>
                                            <p:strVal val="visible"/>
                                          </p:to>
                                        </p:set>
                                        <p:anim calcmode="lin" valueType="num">
                                          <p:cBhvr>
                                            <p:cTn id="177" dur="750" fill="hold"/>
                                            <p:tgtEl>
                                              <p:spTgt spid="270"/>
                                            </p:tgtEl>
                                            <p:attrNameLst>
                                              <p:attrName>ppt_w</p:attrName>
                                            </p:attrNameLst>
                                          </p:cBhvr>
                                          <p:tavLst>
                                            <p:tav tm="0">
                                              <p:val>
                                                <p:strVal val="#ppt_w*0.70"/>
                                              </p:val>
                                            </p:tav>
                                            <p:tav tm="100000">
                                              <p:val>
                                                <p:strVal val="#ppt_w"/>
                                              </p:val>
                                            </p:tav>
                                          </p:tavLst>
                                        </p:anim>
                                        <p:anim calcmode="lin" valueType="num">
                                          <p:cBhvr>
                                            <p:cTn id="178" dur="750" fill="hold"/>
                                            <p:tgtEl>
                                              <p:spTgt spid="270"/>
                                            </p:tgtEl>
                                            <p:attrNameLst>
                                              <p:attrName>ppt_h</p:attrName>
                                            </p:attrNameLst>
                                          </p:cBhvr>
                                          <p:tavLst>
                                            <p:tav tm="0">
                                              <p:val>
                                                <p:strVal val="#ppt_h"/>
                                              </p:val>
                                            </p:tav>
                                            <p:tav tm="100000">
                                              <p:val>
                                                <p:strVal val="#ppt_h"/>
                                              </p:val>
                                            </p:tav>
                                          </p:tavLst>
                                        </p:anim>
                                        <p:animEffect transition="in" filter="fade">
                                          <p:cBhvr>
                                            <p:cTn id="179" dur="750"/>
                                            <p:tgtEl>
                                              <p:spTgt spid="270"/>
                                            </p:tgtEl>
                                          </p:cBhvr>
                                        </p:animEffect>
                                      </p:childTnLst>
                                    </p:cTn>
                                  </p:par>
                                </p:childTnLst>
                              </p:cTn>
                            </p:par>
                            <p:par>
                              <p:cTn id="180" fill="hold">
                                <p:stCondLst>
                                  <p:cond delay="26050"/>
                                </p:stCondLst>
                                <p:childTnLst>
                                  <p:par>
                                    <p:cTn id="181" presetID="12" presetClass="entr" presetSubtype="4" fill="hold" grpId="0" nodeType="afterEffect">
                                      <p:stCondLst>
                                        <p:cond delay="0"/>
                                      </p:stCondLst>
                                      <p:childTnLst>
                                        <p:set>
                                          <p:cBhvr>
                                            <p:cTn id="182" dur="1" fill="hold">
                                              <p:stCondLst>
                                                <p:cond delay="0"/>
                                              </p:stCondLst>
                                            </p:cTn>
                                            <p:tgtEl>
                                              <p:spTgt spid="271"/>
                                            </p:tgtEl>
                                            <p:attrNameLst>
                                              <p:attrName>style.visibility</p:attrName>
                                            </p:attrNameLst>
                                          </p:cBhvr>
                                          <p:to>
                                            <p:strVal val="visible"/>
                                          </p:to>
                                        </p:set>
                                        <p:anim calcmode="lin" valueType="num">
                                          <p:cBhvr additive="base">
                                            <p:cTn id="183" dur="500"/>
                                            <p:tgtEl>
                                              <p:spTgt spid="271"/>
                                            </p:tgtEl>
                                            <p:attrNameLst>
                                              <p:attrName>ppt_y</p:attrName>
                                            </p:attrNameLst>
                                          </p:cBhvr>
                                          <p:tavLst>
                                            <p:tav tm="0">
                                              <p:val>
                                                <p:strVal val="#ppt_y+#ppt_h*1.125000"/>
                                              </p:val>
                                            </p:tav>
                                            <p:tav tm="100000">
                                              <p:val>
                                                <p:strVal val="#ppt_y"/>
                                              </p:val>
                                            </p:tav>
                                          </p:tavLst>
                                        </p:anim>
                                        <p:animEffect transition="in" filter="wipe(up)">
                                          <p:cBhvr>
                                            <p:cTn id="184" dur="500"/>
                                            <p:tgtEl>
                                              <p:spTgt spid="271"/>
                                            </p:tgtEl>
                                          </p:cBhvr>
                                        </p:animEffect>
                                      </p:childTnLst>
                                    </p:cTn>
                                  </p:par>
                                </p:childTnLst>
                              </p:cTn>
                            </p:par>
                            <p:par>
                              <p:cTn id="185" fill="hold">
                                <p:stCondLst>
                                  <p:cond delay="26550"/>
                                </p:stCondLst>
                                <p:childTnLst>
                                  <p:par>
                                    <p:cTn id="186" presetID="23" presetClass="entr" presetSubtype="16" fill="hold" grpId="0" nodeType="afterEffect">
                                      <p:stCondLst>
                                        <p:cond delay="0"/>
                                      </p:stCondLst>
                                      <p:iterate type="lt">
                                        <p:tmPct val="10000"/>
                                      </p:iterate>
                                      <p:childTnLst>
                                        <p:set>
                                          <p:cBhvr>
                                            <p:cTn id="187" dur="1" fill="hold">
                                              <p:stCondLst>
                                                <p:cond delay="0"/>
                                              </p:stCondLst>
                                            </p:cTn>
                                            <p:tgtEl>
                                              <p:spTgt spid="272"/>
                                            </p:tgtEl>
                                            <p:attrNameLst>
                                              <p:attrName>style.visibility</p:attrName>
                                            </p:attrNameLst>
                                          </p:cBhvr>
                                          <p:to>
                                            <p:strVal val="visible"/>
                                          </p:to>
                                        </p:set>
                                        <p:anim calcmode="lin" valueType="num">
                                          <p:cBhvr>
                                            <p:cTn id="188" dur="500" fill="hold"/>
                                            <p:tgtEl>
                                              <p:spTgt spid="272"/>
                                            </p:tgtEl>
                                            <p:attrNameLst>
                                              <p:attrName>ppt_w</p:attrName>
                                            </p:attrNameLst>
                                          </p:cBhvr>
                                          <p:tavLst>
                                            <p:tav tm="0">
                                              <p:val>
                                                <p:fltVal val="0"/>
                                              </p:val>
                                            </p:tav>
                                            <p:tav tm="100000">
                                              <p:val>
                                                <p:strVal val="#ppt_w"/>
                                              </p:val>
                                            </p:tav>
                                          </p:tavLst>
                                        </p:anim>
                                        <p:anim calcmode="lin" valueType="num">
                                          <p:cBhvr>
                                            <p:cTn id="189" dur="500" fill="hold"/>
                                            <p:tgtEl>
                                              <p:spTgt spid="272"/>
                                            </p:tgtEl>
                                            <p:attrNameLst>
                                              <p:attrName>ppt_h</p:attrName>
                                            </p:attrNameLst>
                                          </p:cBhvr>
                                          <p:tavLst>
                                            <p:tav tm="0">
                                              <p:val>
                                                <p:fltVal val="0"/>
                                              </p:val>
                                            </p:tav>
                                            <p:tav tm="100000">
                                              <p:val>
                                                <p:strVal val="#ppt_h"/>
                                              </p:val>
                                            </p:tav>
                                          </p:tavLst>
                                        </p:anim>
                                      </p:childTnLst>
                                    </p:cTn>
                                  </p:par>
                                  <p:par>
                                    <p:cTn id="190" presetID="52" presetClass="entr" presetSubtype="0" fill="hold" nodeType="withEffect">
                                      <p:stCondLst>
                                        <p:cond delay="0"/>
                                      </p:stCondLst>
                                      <p:childTnLst>
                                        <p:set>
                                          <p:cBhvr>
                                            <p:cTn id="191" dur="1" fill="hold">
                                              <p:stCondLst>
                                                <p:cond delay="0"/>
                                              </p:stCondLst>
                                            </p:cTn>
                                            <p:tgtEl>
                                              <p:spTgt spid="417"/>
                                            </p:tgtEl>
                                            <p:attrNameLst>
                                              <p:attrName>style.visibility</p:attrName>
                                            </p:attrNameLst>
                                          </p:cBhvr>
                                          <p:to>
                                            <p:strVal val="visible"/>
                                          </p:to>
                                        </p:set>
                                        <p:animScale>
                                          <p:cBhvr>
                                            <p:cTn id="192"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3" dur="1000" decel="50000" fill="hold">
                                              <p:stCondLst>
                                                <p:cond delay="0"/>
                                              </p:stCondLst>
                                            </p:cTn>
                                            <p:tgtEl>
                                              <p:spTgt spid="417"/>
                                            </p:tgtEl>
                                            <p:attrNameLst>
                                              <p:attrName>ppt_x</p:attrName>
                                              <p:attrName>ppt_y</p:attrName>
                                            </p:attrNameLst>
                                          </p:cBhvr>
                                        </p:animMotion>
                                        <p:animEffect transition="in" filter="fade">
                                          <p:cBhvr>
                                            <p:cTn id="194" dur="1000"/>
                                            <p:tgtEl>
                                              <p:spTgt spid="417"/>
                                            </p:tgtEl>
                                          </p:cBhvr>
                                        </p:animEffect>
                                      </p:childTnLst>
                                    </p:cTn>
                                  </p:par>
                                  <p:par>
                                    <p:cTn id="195" presetID="52" presetClass="entr" presetSubtype="0" fill="hold" nodeType="withEffect">
                                      <p:stCondLst>
                                        <p:cond delay="200"/>
                                      </p:stCondLst>
                                      <p:childTnLst>
                                        <p:set>
                                          <p:cBhvr>
                                            <p:cTn id="196" dur="1" fill="hold">
                                              <p:stCondLst>
                                                <p:cond delay="0"/>
                                              </p:stCondLst>
                                            </p:cTn>
                                            <p:tgtEl>
                                              <p:spTgt spid="418"/>
                                            </p:tgtEl>
                                            <p:attrNameLst>
                                              <p:attrName>style.visibility</p:attrName>
                                            </p:attrNameLst>
                                          </p:cBhvr>
                                          <p:to>
                                            <p:strVal val="visible"/>
                                          </p:to>
                                        </p:set>
                                        <p:animScale>
                                          <p:cBhvr>
                                            <p:cTn id="197"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418"/>
                                            </p:tgtEl>
                                            <p:attrNameLst>
                                              <p:attrName>ppt_x</p:attrName>
                                              <p:attrName>ppt_y</p:attrName>
                                            </p:attrNameLst>
                                          </p:cBhvr>
                                        </p:animMotion>
                                        <p:animEffect transition="in" filter="fade">
                                          <p:cBhvr>
                                            <p:cTn id="199" dur="10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3" grpId="0" animBg="1"/>
          <p:bldP spid="235" grpId="0" animBg="1"/>
          <p:bldP spid="236" grpId="0" animBg="1"/>
          <p:bldP spid="237" grpId="0" animBg="1"/>
          <p:bldP spid="238" grpId="0" animBg="1"/>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animBg="1"/>
          <p:bldP spid="255" grpId="0" animBg="1"/>
          <p:bldP spid="256" grpId="0" animBg="1"/>
          <p:bldP spid="257" grpId="0" animBg="1"/>
          <p:bldP spid="258" grpId="0"/>
          <p:bldP spid="259" grpId="0"/>
          <p:bldP spid="260" grpId="0"/>
          <p:bldP spid="261" grpId="0"/>
          <p:bldP spid="269" grpId="0" animBg="1"/>
          <p:bldP spid="270" grpId="0" animBg="1"/>
          <p:bldP spid="271" grpId="0"/>
          <p:bldP spid="272" grpId="0"/>
          <p:bldP spid="274" grpId="0"/>
          <p:bldP spid="274" grpId="1"/>
          <p:bldP spid="27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96" name="Picture 7" descr="C:\Users\Administrator\Desktop\56d684a0446d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项目目标</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121" name="任意多边形 120"/>
          <p:cNvSpPr/>
          <p:nvPr/>
        </p:nvSpPr>
        <p:spPr>
          <a:xfrm rot="16200000">
            <a:off x="2654658" y="2658129"/>
            <a:ext cx="1774475" cy="4689204"/>
          </a:xfrm>
          <a:custGeom>
            <a:avLst/>
            <a:gdLst/>
            <a:ahLst/>
            <a:cxnLst/>
            <a:rect l="l" t="t" r="r" b="b"/>
            <a:pathLst>
              <a:path w="1774475" h="4689204">
                <a:moveTo>
                  <a:pt x="1255451" y="604560"/>
                </a:moveTo>
                <a:cubicBezTo>
                  <a:pt x="1255451" y="624801"/>
                  <a:pt x="1246919" y="634921"/>
                  <a:pt x="1229853" y="634921"/>
                </a:cubicBezTo>
                <a:lnTo>
                  <a:pt x="648233" y="634921"/>
                </a:lnTo>
                <a:cubicBezTo>
                  <a:pt x="631167" y="634921"/>
                  <a:pt x="622634" y="624801"/>
                  <a:pt x="622634" y="604560"/>
                </a:cubicBezTo>
                <a:cubicBezTo>
                  <a:pt x="622634" y="583129"/>
                  <a:pt x="631167" y="572414"/>
                  <a:pt x="648233" y="572414"/>
                </a:cubicBezTo>
                <a:lnTo>
                  <a:pt x="1229853" y="572414"/>
                </a:lnTo>
                <a:cubicBezTo>
                  <a:pt x="1246919" y="572414"/>
                  <a:pt x="1255451" y="583129"/>
                  <a:pt x="1255451" y="604560"/>
                </a:cubicBezTo>
                <a:close/>
                <a:moveTo>
                  <a:pt x="1364989" y="958176"/>
                </a:moveTo>
                <a:cubicBezTo>
                  <a:pt x="1342764" y="958176"/>
                  <a:pt x="1319944" y="948808"/>
                  <a:pt x="1296528" y="930071"/>
                </a:cubicBezTo>
                <a:cubicBezTo>
                  <a:pt x="1273112" y="911334"/>
                  <a:pt x="1261405" y="888357"/>
                  <a:pt x="1261405" y="861140"/>
                </a:cubicBezTo>
                <a:lnTo>
                  <a:pt x="1136984" y="861140"/>
                </a:lnTo>
                <a:lnTo>
                  <a:pt x="1136984" y="932578"/>
                </a:lnTo>
                <a:lnTo>
                  <a:pt x="511311" y="932578"/>
                </a:lnTo>
                <a:lnTo>
                  <a:pt x="511311" y="1120101"/>
                </a:lnTo>
                <a:lnTo>
                  <a:pt x="1364989" y="1120101"/>
                </a:lnTo>
                <a:close/>
                <a:moveTo>
                  <a:pt x="1372728" y="605751"/>
                </a:moveTo>
                <a:cubicBezTo>
                  <a:pt x="1372728" y="458510"/>
                  <a:pt x="1317364" y="384890"/>
                  <a:pt x="1206636" y="384890"/>
                </a:cubicBezTo>
                <a:lnTo>
                  <a:pt x="657162" y="384890"/>
                </a:lnTo>
                <a:cubicBezTo>
                  <a:pt x="607950" y="384890"/>
                  <a:pt x="570048" y="405031"/>
                  <a:pt x="543458" y="445314"/>
                </a:cubicBezTo>
                <a:cubicBezTo>
                  <a:pt x="516867" y="485597"/>
                  <a:pt x="503572" y="538679"/>
                  <a:pt x="503572" y="604560"/>
                </a:cubicBezTo>
                <a:cubicBezTo>
                  <a:pt x="503572" y="668457"/>
                  <a:pt x="517066" y="720746"/>
                  <a:pt x="544053" y="761425"/>
                </a:cubicBezTo>
                <a:cubicBezTo>
                  <a:pt x="571041" y="802105"/>
                  <a:pt x="609140" y="822445"/>
                  <a:pt x="658353" y="822445"/>
                </a:cubicBezTo>
                <a:lnTo>
                  <a:pt x="1207826" y="822445"/>
                </a:lnTo>
                <a:cubicBezTo>
                  <a:pt x="1317761" y="822445"/>
                  <a:pt x="1372728" y="750213"/>
                  <a:pt x="1372728" y="605751"/>
                </a:cubicBezTo>
                <a:close/>
                <a:moveTo>
                  <a:pt x="1774475" y="0"/>
                </a:moveTo>
                <a:lnTo>
                  <a:pt x="1774475" y="4689204"/>
                </a:lnTo>
                <a:lnTo>
                  <a:pt x="0" y="4689204"/>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20" name="任意多边形 119"/>
          <p:cNvSpPr/>
          <p:nvPr/>
        </p:nvSpPr>
        <p:spPr>
          <a:xfrm rot="16200000">
            <a:off x="7675710" y="2643324"/>
            <a:ext cx="1774475" cy="4675954"/>
          </a:xfrm>
          <a:custGeom>
            <a:avLst/>
            <a:gdLst/>
            <a:ahLst/>
            <a:cxnLst/>
            <a:rect l="l" t="t" r="r" b="b"/>
            <a:pathLst>
              <a:path w="1774475" h="4675954">
                <a:moveTo>
                  <a:pt x="1229111" y="637147"/>
                </a:moveTo>
                <a:cubicBezTo>
                  <a:pt x="1229111" y="657388"/>
                  <a:pt x="1220579" y="667508"/>
                  <a:pt x="1203513" y="667508"/>
                </a:cubicBezTo>
                <a:lnTo>
                  <a:pt x="621893" y="667508"/>
                </a:lnTo>
                <a:cubicBezTo>
                  <a:pt x="604827" y="667508"/>
                  <a:pt x="596294" y="657388"/>
                  <a:pt x="596294" y="637147"/>
                </a:cubicBezTo>
                <a:cubicBezTo>
                  <a:pt x="596294" y="615716"/>
                  <a:pt x="604827" y="605001"/>
                  <a:pt x="621893" y="605001"/>
                </a:cubicBezTo>
                <a:lnTo>
                  <a:pt x="1203513" y="605001"/>
                </a:lnTo>
                <a:cubicBezTo>
                  <a:pt x="1220579" y="605001"/>
                  <a:pt x="1229111" y="615716"/>
                  <a:pt x="1229111" y="637147"/>
                </a:cubicBezTo>
                <a:close/>
                <a:moveTo>
                  <a:pt x="1346388" y="1103277"/>
                </a:moveTo>
                <a:cubicBezTo>
                  <a:pt x="1346388" y="961990"/>
                  <a:pt x="1291421" y="891346"/>
                  <a:pt x="1181486" y="891346"/>
                </a:cubicBezTo>
                <a:lnTo>
                  <a:pt x="1032658" y="891346"/>
                </a:lnTo>
                <a:lnTo>
                  <a:pt x="1032658" y="1059224"/>
                </a:lnTo>
                <a:lnTo>
                  <a:pt x="1179105" y="1059224"/>
                </a:lnTo>
                <a:cubicBezTo>
                  <a:pt x="1202918" y="1059224"/>
                  <a:pt x="1214824" y="1072321"/>
                  <a:pt x="1214824" y="1098515"/>
                </a:cubicBezTo>
                <a:cubicBezTo>
                  <a:pt x="1214824" y="1123915"/>
                  <a:pt x="1195774" y="1136615"/>
                  <a:pt x="1157674" y="1136615"/>
                </a:cubicBezTo>
                <a:cubicBezTo>
                  <a:pt x="1084649" y="1136615"/>
                  <a:pt x="1027102" y="1125105"/>
                  <a:pt x="985033" y="1102087"/>
                </a:cubicBezTo>
                <a:lnTo>
                  <a:pt x="598080" y="891346"/>
                </a:lnTo>
                <a:lnTo>
                  <a:pt x="484971" y="891346"/>
                </a:lnTo>
                <a:lnTo>
                  <a:pt x="484971" y="1319376"/>
                </a:lnTo>
                <a:lnTo>
                  <a:pt x="594508" y="1319376"/>
                </a:lnTo>
                <a:lnTo>
                  <a:pt x="594508" y="1089929"/>
                </a:lnTo>
                <a:lnTo>
                  <a:pt x="998130" y="1300921"/>
                </a:lnTo>
                <a:cubicBezTo>
                  <a:pt x="1021546" y="1313224"/>
                  <a:pt x="1051311" y="1319376"/>
                  <a:pt x="1087427" y="1319376"/>
                </a:cubicBezTo>
                <a:cubicBezTo>
                  <a:pt x="1179502" y="1319376"/>
                  <a:pt x="1245681" y="1305187"/>
                  <a:pt x="1285964" y="1276811"/>
                </a:cubicBezTo>
                <a:cubicBezTo>
                  <a:pt x="1326247" y="1248434"/>
                  <a:pt x="1346388" y="1190590"/>
                  <a:pt x="1346388" y="1103277"/>
                </a:cubicBezTo>
                <a:close/>
                <a:moveTo>
                  <a:pt x="1346388" y="638338"/>
                </a:moveTo>
                <a:cubicBezTo>
                  <a:pt x="1346388" y="491097"/>
                  <a:pt x="1291024" y="417477"/>
                  <a:pt x="1180296" y="417477"/>
                </a:cubicBezTo>
                <a:lnTo>
                  <a:pt x="630822" y="417477"/>
                </a:lnTo>
                <a:cubicBezTo>
                  <a:pt x="581610" y="417477"/>
                  <a:pt x="543708" y="437619"/>
                  <a:pt x="517118" y="477901"/>
                </a:cubicBezTo>
                <a:cubicBezTo>
                  <a:pt x="490527" y="518184"/>
                  <a:pt x="477232" y="571266"/>
                  <a:pt x="477232" y="637147"/>
                </a:cubicBezTo>
                <a:cubicBezTo>
                  <a:pt x="477232" y="701044"/>
                  <a:pt x="490726" y="753333"/>
                  <a:pt x="517713" y="794012"/>
                </a:cubicBezTo>
                <a:cubicBezTo>
                  <a:pt x="544701" y="834692"/>
                  <a:pt x="582800" y="855032"/>
                  <a:pt x="632013" y="855032"/>
                </a:cubicBezTo>
                <a:lnTo>
                  <a:pt x="1181486" y="855032"/>
                </a:lnTo>
                <a:cubicBezTo>
                  <a:pt x="1291421" y="855032"/>
                  <a:pt x="1346388" y="782801"/>
                  <a:pt x="1346388" y="638338"/>
                </a:cubicBezTo>
                <a:close/>
                <a:moveTo>
                  <a:pt x="1774475" y="0"/>
                </a:moveTo>
                <a:lnTo>
                  <a:pt x="1774475" y="4675954"/>
                </a:lnTo>
                <a:lnTo>
                  <a:pt x="0" y="4675954"/>
                </a:lnTo>
                <a:lnTo>
                  <a:pt x="0" y="0"/>
                </a:lnTo>
                <a:close/>
              </a:path>
            </a:pathLst>
          </a:cu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114" name="矩形 57"/>
          <p:cNvSpPr>
            <a:spLocks noChangeArrowheads="1"/>
          </p:cNvSpPr>
          <p:nvPr/>
        </p:nvSpPr>
        <p:spPr bwMode="auto">
          <a:xfrm>
            <a:off x="2823882" y="4471816"/>
            <a:ext cx="268238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解决全国厂家建直营店、展厅，个体户建加盟店的选灯难， 用灯不准的痛点。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5" name="矩形 66"/>
          <p:cNvSpPr>
            <a:spLocks noChangeArrowheads="1"/>
          </p:cNvSpPr>
          <p:nvPr/>
        </p:nvSpPr>
        <p:spPr bwMode="auto">
          <a:xfrm>
            <a:off x="7943583" y="4480581"/>
            <a:ext cx="256610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成为首家商业照明领域的B2C平台，提供专业化的商业照明服务。</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3" name="Freeform 13"/>
          <p:cNvSpPr>
            <a:spLocks noEditPoints="1" noChangeArrowheads="1"/>
          </p:cNvSpPr>
          <p:nvPr/>
        </p:nvSpPr>
        <p:spPr bwMode="auto">
          <a:xfrm>
            <a:off x="3723771" y="1699833"/>
            <a:ext cx="1128031" cy="1130081"/>
          </a:xfrm>
          <a:custGeom>
            <a:avLst/>
            <a:gdLst>
              <a:gd name="T0" fmla="*/ 2702 w 3719"/>
              <a:gd name="T1" fmla="*/ 1860 h 3719"/>
              <a:gd name="T2" fmla="*/ 1860 w 3719"/>
              <a:gd name="T3" fmla="*/ 2702 h 3719"/>
              <a:gd name="T4" fmla="*/ 1017 w 3719"/>
              <a:gd name="T5" fmla="*/ 1860 h 3719"/>
              <a:gd name="T6" fmla="*/ 1860 w 3719"/>
              <a:gd name="T7" fmla="*/ 1017 h 3719"/>
              <a:gd name="T8" fmla="*/ 2155 w 3719"/>
              <a:gd name="T9" fmla="*/ 1071 h 3719"/>
              <a:gd name="T10" fmla="*/ 2397 w 3719"/>
              <a:gd name="T11" fmla="*/ 829 h 3719"/>
              <a:gd name="T12" fmla="*/ 1860 w 3719"/>
              <a:gd name="T13" fmla="*/ 697 h 3719"/>
              <a:gd name="T14" fmla="*/ 697 w 3719"/>
              <a:gd name="T15" fmla="*/ 1860 h 3719"/>
              <a:gd name="T16" fmla="*/ 1860 w 3719"/>
              <a:gd name="T17" fmla="*/ 3022 h 3719"/>
              <a:gd name="T18" fmla="*/ 3022 w 3719"/>
              <a:gd name="T19" fmla="*/ 1860 h 3719"/>
              <a:gd name="T20" fmla="*/ 2889 w 3719"/>
              <a:gd name="T21" fmla="*/ 1322 h 3719"/>
              <a:gd name="T22" fmla="*/ 2649 w 3719"/>
              <a:gd name="T23" fmla="*/ 1564 h 3719"/>
              <a:gd name="T24" fmla="*/ 2702 w 3719"/>
              <a:gd name="T25" fmla="*/ 1860 h 3719"/>
              <a:gd name="T26" fmla="*/ 1860 w 3719"/>
              <a:gd name="T27" fmla="*/ 1337 h 3719"/>
              <a:gd name="T28" fmla="*/ 1337 w 3719"/>
              <a:gd name="T29" fmla="*/ 1860 h 3719"/>
              <a:gd name="T30" fmla="*/ 1860 w 3719"/>
              <a:gd name="T31" fmla="*/ 2383 h 3719"/>
              <a:gd name="T32" fmla="*/ 2383 w 3719"/>
              <a:gd name="T33" fmla="*/ 1860 h 3719"/>
              <a:gd name="T34" fmla="*/ 2302 w 3719"/>
              <a:gd name="T35" fmla="*/ 1581 h 3719"/>
              <a:gd name="T36" fmla="*/ 2897 w 3719"/>
              <a:gd name="T37" fmla="*/ 986 h 3719"/>
              <a:gd name="T38" fmla="*/ 3226 w 3719"/>
              <a:gd name="T39" fmla="*/ 986 h 3719"/>
              <a:gd name="T40" fmla="*/ 3719 w 3719"/>
              <a:gd name="T41" fmla="*/ 493 h 3719"/>
              <a:gd name="T42" fmla="*/ 3243 w 3719"/>
              <a:gd name="T43" fmla="*/ 476 h 3719"/>
              <a:gd name="T44" fmla="*/ 3226 w 3719"/>
              <a:gd name="T45" fmla="*/ 0 h 3719"/>
              <a:gd name="T46" fmla="*/ 2733 w 3719"/>
              <a:gd name="T47" fmla="*/ 493 h 3719"/>
              <a:gd name="T48" fmla="*/ 2733 w 3719"/>
              <a:gd name="T49" fmla="*/ 822 h 3719"/>
              <a:gd name="T50" fmla="*/ 2138 w 3719"/>
              <a:gd name="T51" fmla="*/ 1417 h 3719"/>
              <a:gd name="T52" fmla="*/ 1860 w 3719"/>
              <a:gd name="T53" fmla="*/ 1337 h 3719"/>
              <a:gd name="T54" fmla="*/ 3228 w 3719"/>
              <a:gd name="T55" fmla="*/ 1219 h 3719"/>
              <a:gd name="T56" fmla="*/ 3371 w 3719"/>
              <a:gd name="T57" fmla="*/ 1860 h 3719"/>
              <a:gd name="T58" fmla="*/ 1860 w 3719"/>
              <a:gd name="T59" fmla="*/ 3371 h 3719"/>
              <a:gd name="T60" fmla="*/ 349 w 3719"/>
              <a:gd name="T61" fmla="*/ 1860 h 3719"/>
              <a:gd name="T62" fmla="*/ 1860 w 3719"/>
              <a:gd name="T63" fmla="*/ 349 h 3719"/>
              <a:gd name="T64" fmla="*/ 2500 w 3719"/>
              <a:gd name="T65" fmla="*/ 491 h 3719"/>
              <a:gd name="T66" fmla="*/ 2568 w 3719"/>
              <a:gd name="T67" fmla="*/ 329 h 3719"/>
              <a:gd name="T68" fmla="*/ 2697 w 3719"/>
              <a:gd name="T69" fmla="*/ 200 h 3719"/>
              <a:gd name="T70" fmla="*/ 1860 w 3719"/>
              <a:gd name="T71" fmla="*/ 0 h 3719"/>
              <a:gd name="T72" fmla="*/ 0 w 3719"/>
              <a:gd name="T73" fmla="*/ 1860 h 3719"/>
              <a:gd name="T74" fmla="*/ 1860 w 3719"/>
              <a:gd name="T75" fmla="*/ 3719 h 3719"/>
              <a:gd name="T76" fmla="*/ 3719 w 3719"/>
              <a:gd name="T77" fmla="*/ 1860 h 3719"/>
              <a:gd name="T78" fmla="*/ 3520 w 3719"/>
              <a:gd name="T79" fmla="*/ 1022 h 3719"/>
              <a:gd name="T80" fmla="*/ 3390 w 3719"/>
              <a:gd name="T81" fmla="*/ 1151 h 3719"/>
              <a:gd name="T82" fmla="*/ 3228 w 3719"/>
              <a:gd name="T83" fmla="*/ 1219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19" h="3719">
                <a:moveTo>
                  <a:pt x="2702" y="1860"/>
                </a:moveTo>
                <a:cubicBezTo>
                  <a:pt x="2702" y="2324"/>
                  <a:pt x="2324" y="2702"/>
                  <a:pt x="1860" y="2702"/>
                </a:cubicBezTo>
                <a:cubicBezTo>
                  <a:pt x="1395" y="2702"/>
                  <a:pt x="1017" y="2324"/>
                  <a:pt x="1017" y="1860"/>
                </a:cubicBezTo>
                <a:cubicBezTo>
                  <a:pt x="1017" y="1395"/>
                  <a:pt x="1395" y="1017"/>
                  <a:pt x="1860" y="1017"/>
                </a:cubicBezTo>
                <a:cubicBezTo>
                  <a:pt x="1964" y="1017"/>
                  <a:pt x="2063" y="1036"/>
                  <a:pt x="2155" y="1071"/>
                </a:cubicBezTo>
                <a:lnTo>
                  <a:pt x="2397" y="829"/>
                </a:lnTo>
                <a:cubicBezTo>
                  <a:pt x="2236" y="745"/>
                  <a:pt x="2054" y="697"/>
                  <a:pt x="1860" y="697"/>
                </a:cubicBezTo>
                <a:cubicBezTo>
                  <a:pt x="1218" y="697"/>
                  <a:pt x="697" y="1218"/>
                  <a:pt x="697" y="1860"/>
                </a:cubicBezTo>
                <a:cubicBezTo>
                  <a:pt x="697" y="2501"/>
                  <a:pt x="1218" y="3022"/>
                  <a:pt x="1860" y="3022"/>
                </a:cubicBezTo>
                <a:cubicBezTo>
                  <a:pt x="2501" y="3022"/>
                  <a:pt x="3022" y="2501"/>
                  <a:pt x="3022" y="1860"/>
                </a:cubicBezTo>
                <a:cubicBezTo>
                  <a:pt x="3022" y="1666"/>
                  <a:pt x="2974" y="1483"/>
                  <a:pt x="2889" y="1322"/>
                </a:cubicBezTo>
                <a:lnTo>
                  <a:pt x="2649" y="1564"/>
                </a:lnTo>
                <a:cubicBezTo>
                  <a:pt x="2683" y="1656"/>
                  <a:pt x="2702" y="1756"/>
                  <a:pt x="2702" y="1860"/>
                </a:cubicBezTo>
                <a:close/>
                <a:moveTo>
                  <a:pt x="1860" y="1337"/>
                </a:moveTo>
                <a:cubicBezTo>
                  <a:pt x="1571" y="1337"/>
                  <a:pt x="1337" y="1571"/>
                  <a:pt x="1337" y="1860"/>
                </a:cubicBezTo>
                <a:cubicBezTo>
                  <a:pt x="1337" y="2148"/>
                  <a:pt x="1571" y="2383"/>
                  <a:pt x="1860" y="2383"/>
                </a:cubicBezTo>
                <a:cubicBezTo>
                  <a:pt x="2148" y="2383"/>
                  <a:pt x="2383" y="2148"/>
                  <a:pt x="2383" y="1860"/>
                </a:cubicBezTo>
                <a:cubicBezTo>
                  <a:pt x="2383" y="1757"/>
                  <a:pt x="2353" y="1662"/>
                  <a:pt x="2302" y="1581"/>
                </a:cubicBezTo>
                <a:lnTo>
                  <a:pt x="2897" y="986"/>
                </a:lnTo>
                <a:lnTo>
                  <a:pt x="3226" y="986"/>
                </a:lnTo>
                <a:lnTo>
                  <a:pt x="3719" y="493"/>
                </a:lnTo>
                <a:lnTo>
                  <a:pt x="3243" y="476"/>
                </a:lnTo>
                <a:lnTo>
                  <a:pt x="3226" y="0"/>
                </a:lnTo>
                <a:lnTo>
                  <a:pt x="2733" y="493"/>
                </a:lnTo>
                <a:lnTo>
                  <a:pt x="2733" y="822"/>
                </a:lnTo>
                <a:lnTo>
                  <a:pt x="2138" y="1417"/>
                </a:lnTo>
                <a:cubicBezTo>
                  <a:pt x="2057" y="1366"/>
                  <a:pt x="1962" y="1337"/>
                  <a:pt x="1860" y="1337"/>
                </a:cubicBezTo>
                <a:close/>
                <a:moveTo>
                  <a:pt x="3228" y="1219"/>
                </a:moveTo>
                <a:cubicBezTo>
                  <a:pt x="3319" y="1414"/>
                  <a:pt x="3371" y="1630"/>
                  <a:pt x="3371" y="1860"/>
                </a:cubicBezTo>
                <a:cubicBezTo>
                  <a:pt x="3371" y="2693"/>
                  <a:pt x="2693" y="3371"/>
                  <a:pt x="1860" y="3371"/>
                </a:cubicBezTo>
                <a:cubicBezTo>
                  <a:pt x="1026" y="3371"/>
                  <a:pt x="349" y="2693"/>
                  <a:pt x="349" y="1860"/>
                </a:cubicBezTo>
                <a:cubicBezTo>
                  <a:pt x="349" y="1026"/>
                  <a:pt x="1026" y="349"/>
                  <a:pt x="1860" y="349"/>
                </a:cubicBezTo>
                <a:cubicBezTo>
                  <a:pt x="2089" y="349"/>
                  <a:pt x="2306" y="400"/>
                  <a:pt x="2500" y="491"/>
                </a:cubicBezTo>
                <a:cubicBezTo>
                  <a:pt x="2501" y="430"/>
                  <a:pt x="2525" y="372"/>
                  <a:pt x="2568" y="329"/>
                </a:cubicBezTo>
                <a:lnTo>
                  <a:pt x="2697" y="200"/>
                </a:lnTo>
                <a:cubicBezTo>
                  <a:pt x="2446" y="72"/>
                  <a:pt x="2161" y="0"/>
                  <a:pt x="1860" y="0"/>
                </a:cubicBezTo>
                <a:cubicBezTo>
                  <a:pt x="832" y="0"/>
                  <a:pt x="0" y="832"/>
                  <a:pt x="0" y="1860"/>
                </a:cubicBezTo>
                <a:cubicBezTo>
                  <a:pt x="0" y="2887"/>
                  <a:pt x="832" y="3719"/>
                  <a:pt x="1860" y="3719"/>
                </a:cubicBezTo>
                <a:cubicBezTo>
                  <a:pt x="2887" y="3719"/>
                  <a:pt x="3719" y="2887"/>
                  <a:pt x="3719" y="1860"/>
                </a:cubicBezTo>
                <a:cubicBezTo>
                  <a:pt x="3719" y="1558"/>
                  <a:pt x="3647" y="1273"/>
                  <a:pt x="3520" y="1022"/>
                </a:cubicBezTo>
                <a:lnTo>
                  <a:pt x="3390" y="1151"/>
                </a:lnTo>
                <a:cubicBezTo>
                  <a:pt x="3347" y="1194"/>
                  <a:pt x="3289" y="1219"/>
                  <a:pt x="3228" y="1219"/>
                </a:cubicBezTo>
                <a:close/>
              </a:path>
            </a:pathLst>
          </a:custGeom>
          <a:gradFill flip="none" rotWithShape="1">
            <a:gsLst>
              <a:gs pos="0">
                <a:srgbClr val="1AB9E6"/>
              </a:gs>
              <a:gs pos="75000">
                <a:srgbClr val="40CDAC">
                  <a:shade val="100000"/>
                  <a:satMod val="115000"/>
                </a:srgbClr>
              </a:gs>
            </a:gsLst>
            <a:lin ang="2700000" scaled="1"/>
            <a:tileRect/>
          </a:gradFill>
          <a:ln>
            <a:noFill/>
          </a:ln>
        </p:spPr>
        <p:txBody>
          <a:bodyPr/>
          <a:lstStyle/>
          <a:p>
            <a:endParaRPr lang="zh-CN" altLang="en-US">
              <a:solidFill>
                <a:schemeClr val="bg1"/>
              </a:solidFill>
            </a:endParaRPr>
          </a:p>
        </p:txBody>
      </p:sp>
      <p:sp>
        <p:nvSpPr>
          <p:cNvPr id="195" name="矩形 62"/>
          <p:cNvSpPr>
            <a:spLocks noChangeArrowheads="1"/>
          </p:cNvSpPr>
          <p:nvPr/>
        </p:nvSpPr>
        <p:spPr bwMode="auto">
          <a:xfrm>
            <a:off x="3327490" y="2857619"/>
            <a:ext cx="2071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b="1" dirty="0">
                <a:solidFill>
                  <a:srgbClr val="40CDAC"/>
                </a:solidFill>
                <a:latin typeface="微软雅黑" panose="020B0503020204020204" pitchFamily="34" charset="-122"/>
                <a:ea typeface="微软雅黑" panose="020B0503020204020204" pitchFamily="34" charset="-122"/>
              </a:rPr>
              <a:t>两个目标</a:t>
            </a:r>
            <a:endParaRPr lang="zh-CN" altLang="en-US" sz="3600" b="1" dirty="0">
              <a:solidFill>
                <a:srgbClr val="40CDAC"/>
              </a:solidFill>
              <a:latin typeface="微软雅黑" panose="020B0503020204020204" pitchFamily="34" charset="-122"/>
              <a:ea typeface="微软雅黑" panose="020B0503020204020204" pitchFamily="34" charset="-122"/>
            </a:endParaRPr>
          </a:p>
        </p:txBody>
      </p:sp>
      <p:pic>
        <p:nvPicPr>
          <p:cNvPr id="196" name="Picture 7" descr="C:\Users\Administrator\Desktop\56d684a0446d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7" descr="C:\Users\Administrator\Desktop\56d684a0446de.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680362" y="5655241"/>
            <a:ext cx="883735" cy="1005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8000">
                                          <p:cBhvr additive="base">
                                            <p:cTn id="17"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14:bounceEnd="68000">
                                          <p:cBhvr additive="base">
                                            <p:cTn id="22"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6" presetClass="entr" presetSubtype="32" fill="hold" grpId="0"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circle(out)">
                                          <p:cBhvr>
                                            <p:cTn id="27" dur="1000"/>
                                            <p:tgtEl>
                                              <p:spTgt spid="193"/>
                                            </p:tgtEl>
                                          </p:cBhvr>
                                        </p:animEffect>
                                      </p:childTnLst>
                                    </p:cTn>
                                  </p:par>
                                </p:childTnLst>
                              </p:cTn>
                            </p:par>
                            <p:par>
                              <p:cTn id="28" fill="hold">
                                <p:stCondLst>
                                  <p:cond delay="45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195"/>
                                            </p:tgtEl>
                                            <p:attrNameLst>
                                              <p:attrName>style.visibility</p:attrName>
                                            </p:attrNameLst>
                                          </p:cBhvr>
                                          <p:to>
                                            <p:strVal val="visible"/>
                                          </p:to>
                                        </p:set>
                                        <p:anim calcmode="lin" valueType="num">
                                          <p:cBhvr>
                                            <p:cTn id="31" dur="500" fill="hold"/>
                                            <p:tgtEl>
                                              <p:spTgt spid="195"/>
                                            </p:tgtEl>
                                            <p:attrNameLst>
                                              <p:attrName>ppt_x</p:attrName>
                                            </p:attrNameLst>
                                          </p:cBhvr>
                                          <p:tavLst>
                                            <p:tav tm="0">
                                              <p:val>
                                                <p:strVal val="0-#ppt_w/2"/>
                                              </p:val>
                                            </p:tav>
                                            <p:tav tm="100000">
                                              <p:val>
                                                <p:strVal val="#ppt_x"/>
                                              </p:val>
                                            </p:tav>
                                          </p:tavLst>
                                        </p:anim>
                                        <p:anim calcmode="lin" valueType="num">
                                          <p:cBhvr>
                                            <p:cTn id="32" dur="500" fill="hold"/>
                                            <p:tgtEl>
                                              <p:spTgt spid="195"/>
                                            </p:tgtEl>
                                            <p:attrNameLst>
                                              <p:attrName>ppt_y</p:attrName>
                                            </p:attrNameLst>
                                          </p:cBhvr>
                                          <p:tavLst>
                                            <p:tav tm="0">
                                              <p:val>
                                                <p:strVal val="#ppt_y"/>
                                              </p:val>
                                            </p:tav>
                                            <p:tav tm="100000">
                                              <p:val>
                                                <p:strVal val="#ppt_y"/>
                                              </p:val>
                                            </p:tav>
                                          </p:tavLst>
                                        </p:anim>
                                      </p:childTnLst>
                                    </p:cTn>
                                  </p:par>
                                  <p:par>
                                    <p:cTn id="33" presetID="26" presetClass="emph" presetSubtype="0" fill="hold" grpId="1" nodeType="withEffect">
                                      <p:stCondLst>
                                        <p:cond delay="2100"/>
                                      </p:stCondLst>
                                      <p:iterate type="lt">
                                        <p:tmPct val="10000"/>
                                      </p:iterate>
                                      <p:childTnLst>
                                        <p:animEffect transition="out" filter="fade">
                                          <p:cBhvr>
                                            <p:cTn id="34" dur="500" tmFilter="0, 0; .2, .5; .8, .5; 1, 0"/>
                                            <p:tgtEl>
                                              <p:spTgt spid="195"/>
                                            </p:tgtEl>
                                          </p:cBhvr>
                                        </p:animEffect>
                                        <p:animScale>
                                          <p:cBhvr>
                                            <p:cTn id="35" dur="250" autoRev="1" fill="hold"/>
                                            <p:tgtEl>
                                              <p:spTgt spid="195"/>
                                            </p:tgtEl>
                                          </p:cBhvr>
                                          <p:by x="105000" y="105000"/>
                                        </p:animScale>
                                      </p:childTnLst>
                                    </p:cTn>
                                  </p:par>
                                </p:childTnLst>
                              </p:cTn>
                            </p:par>
                            <p:par>
                              <p:cTn id="36" fill="hold">
                                <p:stCondLst>
                                  <p:cond delay="7250"/>
                                </p:stCondLst>
                                <p:childTnLst>
                                  <p:par>
                                    <p:cTn id="37" presetID="2" presetClass="entr" presetSubtype="8" fill="hold" grpId="0" nodeType="afterEffect" p14:presetBounceEnd="67000">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14:bounceEnd="67000">
                                          <p:cBhvr additive="base">
                                            <p:cTn id="39" dur="2000" fill="hold"/>
                                            <p:tgtEl>
                                              <p:spTgt spid="120"/>
                                            </p:tgtEl>
                                            <p:attrNameLst>
                                              <p:attrName>ppt_x</p:attrName>
                                            </p:attrNameLst>
                                          </p:cBhvr>
                                          <p:tavLst>
                                            <p:tav tm="0">
                                              <p:val>
                                                <p:strVal val="0-#ppt_w/2"/>
                                              </p:val>
                                            </p:tav>
                                            <p:tav tm="100000">
                                              <p:val>
                                                <p:strVal val="#ppt_x"/>
                                              </p:val>
                                            </p:tav>
                                          </p:tavLst>
                                        </p:anim>
                                        <p:anim calcmode="lin" valueType="num" p14:bounceEnd="67000">
                                          <p:cBhvr additive="base">
                                            <p:cTn id="40" dur="2000" fill="hold"/>
                                            <p:tgtEl>
                                              <p:spTgt spid="1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7000">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14:bounceEnd="67000">
                                          <p:cBhvr additive="base">
                                            <p:cTn id="43" dur="2000" fill="hold"/>
                                            <p:tgtEl>
                                              <p:spTgt spid="121"/>
                                            </p:tgtEl>
                                            <p:attrNameLst>
                                              <p:attrName>ppt_x</p:attrName>
                                            </p:attrNameLst>
                                          </p:cBhvr>
                                          <p:tavLst>
                                            <p:tav tm="0">
                                              <p:val>
                                                <p:strVal val="0-#ppt_w/2"/>
                                              </p:val>
                                            </p:tav>
                                            <p:tav tm="100000">
                                              <p:val>
                                                <p:strVal val="#ppt_x"/>
                                              </p:val>
                                            </p:tav>
                                          </p:tavLst>
                                        </p:anim>
                                        <p:anim calcmode="lin" valueType="num" p14:bounceEnd="67000">
                                          <p:cBhvr additive="base">
                                            <p:cTn id="44" dur="2000" fill="hold"/>
                                            <p:tgtEl>
                                              <p:spTgt spid="121"/>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600"/>
                                      </p:stCondLst>
                                      <p:childTnLst>
                                        <p:set>
                                          <p:cBhvr>
                                            <p:cTn id="46" dur="1" fill="hold">
                                              <p:stCondLst>
                                                <p:cond delay="0"/>
                                              </p:stCondLst>
                                            </p:cTn>
                                            <p:tgtEl>
                                              <p:spTgt spid="114"/>
                                            </p:tgtEl>
                                            <p:attrNameLst>
                                              <p:attrName>style.visibility</p:attrName>
                                            </p:attrNameLst>
                                          </p:cBhvr>
                                          <p:to>
                                            <p:strVal val="visible"/>
                                          </p:to>
                                        </p:set>
                                        <p:anim calcmode="lin" valueType="num">
                                          <p:cBhvr additive="base">
                                            <p:cTn id="47" dur="1400" fill="hold"/>
                                            <p:tgtEl>
                                              <p:spTgt spid="114"/>
                                            </p:tgtEl>
                                            <p:attrNameLst>
                                              <p:attrName>ppt_x</p:attrName>
                                            </p:attrNameLst>
                                          </p:cBhvr>
                                          <p:tavLst>
                                            <p:tav tm="0">
                                              <p:val>
                                                <p:strVal val="1+#ppt_w/2"/>
                                              </p:val>
                                            </p:tav>
                                            <p:tav tm="100000">
                                              <p:val>
                                                <p:strVal val="#ppt_x"/>
                                              </p:val>
                                            </p:tav>
                                          </p:tavLst>
                                        </p:anim>
                                        <p:anim calcmode="lin" valueType="num">
                                          <p:cBhvr additive="base">
                                            <p:cTn id="48" dur="1400" fill="hold"/>
                                            <p:tgtEl>
                                              <p:spTgt spid="11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600"/>
                                      </p:stCondLst>
                                      <p:childTnLst>
                                        <p:set>
                                          <p:cBhvr>
                                            <p:cTn id="50" dur="1" fill="hold">
                                              <p:stCondLst>
                                                <p:cond delay="0"/>
                                              </p:stCondLst>
                                            </p:cTn>
                                            <p:tgtEl>
                                              <p:spTgt spid="115"/>
                                            </p:tgtEl>
                                            <p:attrNameLst>
                                              <p:attrName>style.visibility</p:attrName>
                                            </p:attrNameLst>
                                          </p:cBhvr>
                                          <p:to>
                                            <p:strVal val="visible"/>
                                          </p:to>
                                        </p:set>
                                        <p:anim calcmode="lin" valueType="num">
                                          <p:cBhvr additive="base">
                                            <p:cTn id="51" dur="1400" fill="hold"/>
                                            <p:tgtEl>
                                              <p:spTgt spid="115"/>
                                            </p:tgtEl>
                                            <p:attrNameLst>
                                              <p:attrName>ppt_x</p:attrName>
                                            </p:attrNameLst>
                                          </p:cBhvr>
                                          <p:tavLst>
                                            <p:tav tm="0">
                                              <p:val>
                                                <p:strVal val="1+#ppt_w/2"/>
                                              </p:val>
                                            </p:tav>
                                            <p:tav tm="100000">
                                              <p:val>
                                                <p:strVal val="#ppt_x"/>
                                              </p:val>
                                            </p:tav>
                                          </p:tavLst>
                                        </p:anim>
                                        <p:anim calcmode="lin" valueType="num">
                                          <p:cBhvr additive="base">
                                            <p:cTn id="52" dur="1400" fill="hold"/>
                                            <p:tgtEl>
                                              <p:spTgt spid="115"/>
                                            </p:tgtEl>
                                            <p:attrNameLst>
                                              <p:attrName>ppt_y</p:attrName>
                                            </p:attrNameLst>
                                          </p:cBhvr>
                                          <p:tavLst>
                                            <p:tav tm="0">
                                              <p:val>
                                                <p:strVal val="#ppt_y"/>
                                              </p:val>
                                            </p:tav>
                                            <p:tav tm="100000">
                                              <p:val>
                                                <p:strVal val="#ppt_y"/>
                                              </p:val>
                                            </p:tav>
                                          </p:tavLst>
                                        </p:anim>
                                      </p:childTnLst>
                                    </p:cTn>
                                  </p:par>
                                </p:childTnLst>
                              </p:cTn>
                            </p:par>
                            <p:par>
                              <p:cTn id="53" fill="hold">
                                <p:stCondLst>
                                  <p:cond delay="9250"/>
                                </p:stCondLst>
                                <p:childTnLst>
                                  <p:par>
                                    <p:cTn id="54" presetID="52" presetClass="entr" presetSubtype="0" fill="hold" nodeType="afterEffect">
                                      <p:stCondLst>
                                        <p:cond delay="0"/>
                                      </p:stCondLst>
                                      <p:childTnLst>
                                        <p:set>
                                          <p:cBhvr>
                                            <p:cTn id="55" dur="1" fill="hold">
                                              <p:stCondLst>
                                                <p:cond delay="0"/>
                                              </p:stCondLst>
                                            </p:cTn>
                                            <p:tgtEl>
                                              <p:spTgt spid="196"/>
                                            </p:tgtEl>
                                            <p:attrNameLst>
                                              <p:attrName>style.visibility</p:attrName>
                                            </p:attrNameLst>
                                          </p:cBhvr>
                                          <p:to>
                                            <p:strVal val="visible"/>
                                          </p:to>
                                        </p:set>
                                        <p:animScale>
                                          <p:cBhvr>
                                            <p:cTn id="56"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6"/>
                                            </p:tgtEl>
                                            <p:attrNameLst>
                                              <p:attrName>ppt_x</p:attrName>
                                              <p:attrName>ppt_y</p:attrName>
                                            </p:attrNameLst>
                                          </p:cBhvr>
                                        </p:animMotion>
                                        <p:animEffect transition="in" filter="fade">
                                          <p:cBhvr>
                                            <p:cTn id="58" dur="1000"/>
                                            <p:tgtEl>
                                              <p:spTgt spid="196"/>
                                            </p:tgtEl>
                                          </p:cBhvr>
                                        </p:animEffect>
                                      </p:childTnLst>
                                    </p:cTn>
                                  </p:par>
                                  <p:par>
                                    <p:cTn id="59" presetID="52" presetClass="entr" presetSubtype="0" fill="hold" nodeType="withEffect">
                                      <p:stCondLst>
                                        <p:cond delay="200"/>
                                      </p:stCondLst>
                                      <p:childTnLst>
                                        <p:set>
                                          <p:cBhvr>
                                            <p:cTn id="60" dur="1" fill="hold">
                                              <p:stCondLst>
                                                <p:cond delay="0"/>
                                              </p:stCondLst>
                                            </p:cTn>
                                            <p:tgtEl>
                                              <p:spTgt spid="197"/>
                                            </p:tgtEl>
                                            <p:attrNameLst>
                                              <p:attrName>style.visibility</p:attrName>
                                            </p:attrNameLst>
                                          </p:cBhvr>
                                          <p:to>
                                            <p:strVal val="visible"/>
                                          </p:to>
                                        </p:set>
                                        <p:animScale>
                                          <p:cBhvr>
                                            <p:cTn id="61"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97"/>
                                            </p:tgtEl>
                                            <p:attrNameLst>
                                              <p:attrName>ppt_x</p:attrName>
                                              <p:attrName>ppt_y</p:attrName>
                                            </p:attrNameLst>
                                          </p:cBhvr>
                                        </p:animMotion>
                                        <p:animEffect transition="in" filter="fade">
                                          <p:cBhvr>
                                            <p:cTn id="63"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1" grpId="0" animBg="1"/>
          <p:bldP spid="120" grpId="0" animBg="1"/>
          <p:bldP spid="114" grpId="0"/>
          <p:bldP spid="115" grpId="0"/>
          <p:bldP spid="193" grpId="0" animBg="1"/>
          <p:bldP spid="195" grpId="0"/>
          <p:bldP spid="19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6" presetClass="entr" presetSubtype="32" fill="hold" grpId="0"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circle(out)">
                                          <p:cBhvr>
                                            <p:cTn id="27" dur="1000"/>
                                            <p:tgtEl>
                                              <p:spTgt spid="193"/>
                                            </p:tgtEl>
                                          </p:cBhvr>
                                        </p:animEffect>
                                      </p:childTnLst>
                                    </p:cTn>
                                  </p:par>
                                </p:childTnLst>
                              </p:cTn>
                            </p:par>
                            <p:par>
                              <p:cTn id="28" fill="hold">
                                <p:stCondLst>
                                  <p:cond delay="45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195"/>
                                            </p:tgtEl>
                                            <p:attrNameLst>
                                              <p:attrName>style.visibility</p:attrName>
                                            </p:attrNameLst>
                                          </p:cBhvr>
                                          <p:to>
                                            <p:strVal val="visible"/>
                                          </p:to>
                                        </p:set>
                                        <p:anim calcmode="lin" valueType="num">
                                          <p:cBhvr>
                                            <p:cTn id="31" dur="500" fill="hold"/>
                                            <p:tgtEl>
                                              <p:spTgt spid="195"/>
                                            </p:tgtEl>
                                            <p:attrNameLst>
                                              <p:attrName>ppt_x</p:attrName>
                                            </p:attrNameLst>
                                          </p:cBhvr>
                                          <p:tavLst>
                                            <p:tav tm="0">
                                              <p:val>
                                                <p:strVal val="0-#ppt_w/2"/>
                                              </p:val>
                                            </p:tav>
                                            <p:tav tm="100000">
                                              <p:val>
                                                <p:strVal val="#ppt_x"/>
                                              </p:val>
                                            </p:tav>
                                          </p:tavLst>
                                        </p:anim>
                                        <p:anim calcmode="lin" valueType="num">
                                          <p:cBhvr>
                                            <p:cTn id="32" dur="500" fill="hold"/>
                                            <p:tgtEl>
                                              <p:spTgt spid="195"/>
                                            </p:tgtEl>
                                            <p:attrNameLst>
                                              <p:attrName>ppt_y</p:attrName>
                                            </p:attrNameLst>
                                          </p:cBhvr>
                                          <p:tavLst>
                                            <p:tav tm="0">
                                              <p:val>
                                                <p:strVal val="#ppt_y"/>
                                              </p:val>
                                            </p:tav>
                                            <p:tav tm="100000">
                                              <p:val>
                                                <p:strVal val="#ppt_y"/>
                                              </p:val>
                                            </p:tav>
                                          </p:tavLst>
                                        </p:anim>
                                      </p:childTnLst>
                                    </p:cTn>
                                  </p:par>
                                  <p:par>
                                    <p:cTn id="33" presetID="26" presetClass="emph" presetSubtype="0" fill="hold" grpId="1" nodeType="withEffect">
                                      <p:stCondLst>
                                        <p:cond delay="2100"/>
                                      </p:stCondLst>
                                      <p:iterate type="lt">
                                        <p:tmPct val="10000"/>
                                      </p:iterate>
                                      <p:childTnLst>
                                        <p:animEffect transition="out" filter="fade">
                                          <p:cBhvr>
                                            <p:cTn id="34" dur="500" tmFilter="0, 0; .2, .5; .8, .5; 1, 0"/>
                                            <p:tgtEl>
                                              <p:spTgt spid="195"/>
                                            </p:tgtEl>
                                          </p:cBhvr>
                                        </p:animEffect>
                                        <p:animScale>
                                          <p:cBhvr>
                                            <p:cTn id="35" dur="250" autoRev="1" fill="hold"/>
                                            <p:tgtEl>
                                              <p:spTgt spid="195"/>
                                            </p:tgtEl>
                                          </p:cBhvr>
                                          <p:by x="105000" y="105000"/>
                                        </p:animScale>
                                      </p:childTnLst>
                                    </p:cTn>
                                  </p:par>
                                </p:childTnLst>
                              </p:cTn>
                            </p:par>
                            <p:par>
                              <p:cTn id="36" fill="hold">
                                <p:stCondLst>
                                  <p:cond delay="7250"/>
                                </p:stCondLst>
                                <p:childTnLst>
                                  <p:par>
                                    <p:cTn id="37" presetID="2" presetClass="entr" presetSubtype="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2000" fill="hold"/>
                                            <p:tgtEl>
                                              <p:spTgt spid="120"/>
                                            </p:tgtEl>
                                            <p:attrNameLst>
                                              <p:attrName>ppt_x</p:attrName>
                                            </p:attrNameLst>
                                          </p:cBhvr>
                                          <p:tavLst>
                                            <p:tav tm="0">
                                              <p:val>
                                                <p:strVal val="0-#ppt_w/2"/>
                                              </p:val>
                                            </p:tav>
                                            <p:tav tm="100000">
                                              <p:val>
                                                <p:strVal val="#ppt_x"/>
                                              </p:val>
                                            </p:tav>
                                          </p:tavLst>
                                        </p:anim>
                                        <p:anim calcmode="lin" valueType="num">
                                          <p:cBhvr additive="base">
                                            <p:cTn id="40" dur="2000" fill="hold"/>
                                            <p:tgtEl>
                                              <p:spTgt spid="1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2000" fill="hold"/>
                                            <p:tgtEl>
                                              <p:spTgt spid="121"/>
                                            </p:tgtEl>
                                            <p:attrNameLst>
                                              <p:attrName>ppt_x</p:attrName>
                                            </p:attrNameLst>
                                          </p:cBhvr>
                                          <p:tavLst>
                                            <p:tav tm="0">
                                              <p:val>
                                                <p:strVal val="0-#ppt_w/2"/>
                                              </p:val>
                                            </p:tav>
                                            <p:tav tm="100000">
                                              <p:val>
                                                <p:strVal val="#ppt_x"/>
                                              </p:val>
                                            </p:tav>
                                          </p:tavLst>
                                        </p:anim>
                                        <p:anim calcmode="lin" valueType="num">
                                          <p:cBhvr additive="base">
                                            <p:cTn id="44" dur="2000" fill="hold"/>
                                            <p:tgtEl>
                                              <p:spTgt spid="121"/>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600"/>
                                      </p:stCondLst>
                                      <p:childTnLst>
                                        <p:set>
                                          <p:cBhvr>
                                            <p:cTn id="46" dur="1" fill="hold">
                                              <p:stCondLst>
                                                <p:cond delay="0"/>
                                              </p:stCondLst>
                                            </p:cTn>
                                            <p:tgtEl>
                                              <p:spTgt spid="114"/>
                                            </p:tgtEl>
                                            <p:attrNameLst>
                                              <p:attrName>style.visibility</p:attrName>
                                            </p:attrNameLst>
                                          </p:cBhvr>
                                          <p:to>
                                            <p:strVal val="visible"/>
                                          </p:to>
                                        </p:set>
                                        <p:anim calcmode="lin" valueType="num">
                                          <p:cBhvr additive="base">
                                            <p:cTn id="47" dur="1400" fill="hold"/>
                                            <p:tgtEl>
                                              <p:spTgt spid="114"/>
                                            </p:tgtEl>
                                            <p:attrNameLst>
                                              <p:attrName>ppt_x</p:attrName>
                                            </p:attrNameLst>
                                          </p:cBhvr>
                                          <p:tavLst>
                                            <p:tav tm="0">
                                              <p:val>
                                                <p:strVal val="1+#ppt_w/2"/>
                                              </p:val>
                                            </p:tav>
                                            <p:tav tm="100000">
                                              <p:val>
                                                <p:strVal val="#ppt_x"/>
                                              </p:val>
                                            </p:tav>
                                          </p:tavLst>
                                        </p:anim>
                                        <p:anim calcmode="lin" valueType="num">
                                          <p:cBhvr additive="base">
                                            <p:cTn id="48" dur="1400" fill="hold"/>
                                            <p:tgtEl>
                                              <p:spTgt spid="11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600"/>
                                      </p:stCondLst>
                                      <p:childTnLst>
                                        <p:set>
                                          <p:cBhvr>
                                            <p:cTn id="50" dur="1" fill="hold">
                                              <p:stCondLst>
                                                <p:cond delay="0"/>
                                              </p:stCondLst>
                                            </p:cTn>
                                            <p:tgtEl>
                                              <p:spTgt spid="115"/>
                                            </p:tgtEl>
                                            <p:attrNameLst>
                                              <p:attrName>style.visibility</p:attrName>
                                            </p:attrNameLst>
                                          </p:cBhvr>
                                          <p:to>
                                            <p:strVal val="visible"/>
                                          </p:to>
                                        </p:set>
                                        <p:anim calcmode="lin" valueType="num">
                                          <p:cBhvr additive="base">
                                            <p:cTn id="51" dur="1400" fill="hold"/>
                                            <p:tgtEl>
                                              <p:spTgt spid="115"/>
                                            </p:tgtEl>
                                            <p:attrNameLst>
                                              <p:attrName>ppt_x</p:attrName>
                                            </p:attrNameLst>
                                          </p:cBhvr>
                                          <p:tavLst>
                                            <p:tav tm="0">
                                              <p:val>
                                                <p:strVal val="1+#ppt_w/2"/>
                                              </p:val>
                                            </p:tav>
                                            <p:tav tm="100000">
                                              <p:val>
                                                <p:strVal val="#ppt_x"/>
                                              </p:val>
                                            </p:tav>
                                          </p:tavLst>
                                        </p:anim>
                                        <p:anim calcmode="lin" valueType="num">
                                          <p:cBhvr additive="base">
                                            <p:cTn id="52" dur="1400" fill="hold"/>
                                            <p:tgtEl>
                                              <p:spTgt spid="115"/>
                                            </p:tgtEl>
                                            <p:attrNameLst>
                                              <p:attrName>ppt_y</p:attrName>
                                            </p:attrNameLst>
                                          </p:cBhvr>
                                          <p:tavLst>
                                            <p:tav tm="0">
                                              <p:val>
                                                <p:strVal val="#ppt_y"/>
                                              </p:val>
                                            </p:tav>
                                            <p:tav tm="100000">
                                              <p:val>
                                                <p:strVal val="#ppt_y"/>
                                              </p:val>
                                            </p:tav>
                                          </p:tavLst>
                                        </p:anim>
                                      </p:childTnLst>
                                    </p:cTn>
                                  </p:par>
                                </p:childTnLst>
                              </p:cTn>
                            </p:par>
                            <p:par>
                              <p:cTn id="53" fill="hold">
                                <p:stCondLst>
                                  <p:cond delay="9250"/>
                                </p:stCondLst>
                                <p:childTnLst>
                                  <p:par>
                                    <p:cTn id="54" presetID="52" presetClass="entr" presetSubtype="0" fill="hold" nodeType="afterEffect">
                                      <p:stCondLst>
                                        <p:cond delay="0"/>
                                      </p:stCondLst>
                                      <p:childTnLst>
                                        <p:set>
                                          <p:cBhvr>
                                            <p:cTn id="55" dur="1" fill="hold">
                                              <p:stCondLst>
                                                <p:cond delay="0"/>
                                              </p:stCondLst>
                                            </p:cTn>
                                            <p:tgtEl>
                                              <p:spTgt spid="196"/>
                                            </p:tgtEl>
                                            <p:attrNameLst>
                                              <p:attrName>style.visibility</p:attrName>
                                            </p:attrNameLst>
                                          </p:cBhvr>
                                          <p:to>
                                            <p:strVal val="visible"/>
                                          </p:to>
                                        </p:set>
                                        <p:animScale>
                                          <p:cBhvr>
                                            <p:cTn id="56"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6"/>
                                            </p:tgtEl>
                                            <p:attrNameLst>
                                              <p:attrName>ppt_x</p:attrName>
                                              <p:attrName>ppt_y</p:attrName>
                                            </p:attrNameLst>
                                          </p:cBhvr>
                                        </p:animMotion>
                                        <p:animEffect transition="in" filter="fade">
                                          <p:cBhvr>
                                            <p:cTn id="58" dur="1000"/>
                                            <p:tgtEl>
                                              <p:spTgt spid="196"/>
                                            </p:tgtEl>
                                          </p:cBhvr>
                                        </p:animEffect>
                                      </p:childTnLst>
                                    </p:cTn>
                                  </p:par>
                                  <p:par>
                                    <p:cTn id="59" presetID="52" presetClass="entr" presetSubtype="0" fill="hold" nodeType="withEffect">
                                      <p:stCondLst>
                                        <p:cond delay="200"/>
                                      </p:stCondLst>
                                      <p:childTnLst>
                                        <p:set>
                                          <p:cBhvr>
                                            <p:cTn id="60" dur="1" fill="hold">
                                              <p:stCondLst>
                                                <p:cond delay="0"/>
                                              </p:stCondLst>
                                            </p:cTn>
                                            <p:tgtEl>
                                              <p:spTgt spid="197"/>
                                            </p:tgtEl>
                                            <p:attrNameLst>
                                              <p:attrName>style.visibility</p:attrName>
                                            </p:attrNameLst>
                                          </p:cBhvr>
                                          <p:to>
                                            <p:strVal val="visible"/>
                                          </p:to>
                                        </p:set>
                                        <p:animScale>
                                          <p:cBhvr>
                                            <p:cTn id="61"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97"/>
                                            </p:tgtEl>
                                            <p:attrNameLst>
                                              <p:attrName>ppt_x</p:attrName>
                                              <p:attrName>ppt_y</p:attrName>
                                            </p:attrNameLst>
                                          </p:cBhvr>
                                        </p:animMotion>
                                        <p:animEffect transition="in" filter="fade">
                                          <p:cBhvr>
                                            <p:cTn id="63"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1" grpId="0" animBg="1"/>
          <p:bldP spid="120" grpId="0" animBg="1"/>
          <p:bldP spid="114" grpId="0"/>
          <p:bldP spid="115" grpId="0"/>
          <p:bldP spid="193" grpId="0" animBg="1"/>
          <p:bldP spid="195" grpId="0"/>
          <p:bldP spid="195"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rot="21062616" flipH="1">
            <a:off x="534084" y="2182830"/>
            <a:ext cx="5190546" cy="4183077"/>
            <a:chOff x="1816885" y="160250"/>
            <a:chExt cx="5190546" cy="4183077"/>
          </a:xfrm>
          <a:solidFill>
            <a:schemeClr val="tx1">
              <a:lumMod val="50000"/>
              <a:lumOff val="50000"/>
            </a:schemeClr>
          </a:solidFill>
        </p:grpSpPr>
        <p:grpSp>
          <p:nvGrpSpPr>
            <p:cNvPr id="103" name="组合 102"/>
            <p:cNvGrpSpPr/>
            <p:nvPr/>
          </p:nvGrpSpPr>
          <p:grpSpPr>
            <a:xfrm rot="1500213">
              <a:off x="1816885" y="160250"/>
              <a:ext cx="4835931" cy="4183077"/>
              <a:chOff x="2983829" y="1091787"/>
              <a:chExt cx="4835931" cy="4183077"/>
            </a:xfrm>
            <a:grpFill/>
          </p:grpSpPr>
          <p:sp>
            <p:nvSpPr>
              <p:cNvPr id="10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7" descr="C:\Users\Administrator\Desktop\56d684a0446de.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我们的机会</a:t>
            </a:r>
            <a:endParaRPr lang="zh-CN" altLang="en-US" sz="2800" b="1" dirty="0">
              <a:solidFill>
                <a:schemeClr val="bg2"/>
              </a:solidFill>
              <a:latin typeface="微软雅黑" panose="020B0503020204020204" pitchFamily="34" charset="-122"/>
              <a:ea typeface="微软雅黑" panose="020B0503020204020204" pitchFamily="34" charset="-122"/>
            </a:endParaRPr>
          </a:p>
        </p:txBody>
      </p:sp>
      <p:pic>
        <p:nvPicPr>
          <p:cNvPr id="194" name="图片 193"/>
          <p:cNvPicPr>
            <a:picLocks noChangeAspect="1"/>
          </p:cNvPicPr>
          <p:nvPr/>
        </p:nvPicPr>
        <p:blipFill rotWithShape="1">
          <a:blip r:embed="rId3">
            <a:extLst>
              <a:ext uri="{28A0092B-C50C-407E-A947-70E740481C1C}">
                <a14:useLocalDpi xmlns:a14="http://schemas.microsoft.com/office/drawing/2010/main" val="0"/>
              </a:ext>
            </a:extLst>
          </a:blip>
          <a:srcRect b="61590"/>
          <a:stretch>
            <a:fillRect/>
          </a:stretch>
        </p:blipFill>
        <p:spPr>
          <a:xfrm>
            <a:off x="4679134" y="5626781"/>
            <a:ext cx="4850598" cy="1238253"/>
          </a:xfrm>
          <a:prstGeom prst="rect">
            <a:avLst/>
          </a:prstGeom>
          <a:effectLst/>
        </p:spPr>
      </p:pic>
      <p:grpSp>
        <p:nvGrpSpPr>
          <p:cNvPr id="198" name="13"/>
          <p:cNvGrpSpPr/>
          <p:nvPr/>
        </p:nvGrpSpPr>
        <p:grpSpPr>
          <a:xfrm>
            <a:off x="7286881" y="2556356"/>
            <a:ext cx="5608264" cy="2539320"/>
            <a:chOff x="6585324" y="2301712"/>
            <a:chExt cx="5608264" cy="2539320"/>
          </a:xfrm>
          <a:effectLst>
            <a:outerShdw blurRad="647700" dist="304800" dir="2700000" algn="tl" rotWithShape="0">
              <a:prstClr val="black">
                <a:alpha val="40000"/>
              </a:prstClr>
            </a:outerShdw>
          </a:effectLst>
        </p:grpSpPr>
        <p:sp>
          <p:nvSpPr>
            <p:cNvPr id="199" name="5"/>
            <p:cNvSpPr/>
            <p:nvPr/>
          </p:nvSpPr>
          <p:spPr>
            <a:xfrm flipH="1">
              <a:off x="6585324" y="2301712"/>
              <a:ext cx="5608264" cy="2539320"/>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40CDAC">
                <a:alpha val="70000"/>
              </a:srgb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2"/>
            <p:cNvSpPr/>
            <p:nvPr/>
          </p:nvSpPr>
          <p:spPr>
            <a:xfrm flipH="1">
              <a:off x="6968312" y="2691585"/>
              <a:ext cx="5225273" cy="1894020"/>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1AB9E6">
                <a:alpha val="70000"/>
              </a:srgb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1"/>
            <p:cNvSpPr/>
            <p:nvPr/>
          </p:nvSpPr>
          <p:spPr>
            <a:xfrm flipH="1">
              <a:off x="7396704" y="3098420"/>
              <a:ext cx="4796882" cy="1487184"/>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0070C0">
                <a:alpha val="70000"/>
              </a:srgb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0" name="48"/>
          <p:cNvGrpSpPr/>
          <p:nvPr/>
        </p:nvGrpSpPr>
        <p:grpSpPr>
          <a:xfrm>
            <a:off x="4618938" y="3932842"/>
            <a:ext cx="3840393" cy="974654"/>
            <a:chOff x="3916871" y="3679050"/>
            <a:chExt cx="3839893" cy="974880"/>
          </a:xfrm>
        </p:grpSpPr>
        <p:sp>
          <p:nvSpPr>
            <p:cNvPr id="211" name="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4" name="矩形 62"/>
          <p:cNvSpPr>
            <a:spLocks noChangeArrowheads="1"/>
          </p:cNvSpPr>
          <p:nvPr/>
        </p:nvSpPr>
        <p:spPr bwMode="auto">
          <a:xfrm>
            <a:off x="6612900" y="4971056"/>
            <a:ext cx="2518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rPr>
              <a:t>我们的机会</a:t>
            </a:r>
            <a:endParaRPr lang="zh-CN" altLang="en-US" sz="3600" b="1" dirty="0">
              <a:gradFill flip="none" rotWithShape="1">
                <a:gsLst>
                  <a:gs pos="1000">
                    <a:srgbClr val="1AB9E6"/>
                  </a:gs>
                  <a:gs pos="100000">
                    <a:srgbClr val="40CDAC">
                      <a:shade val="100000"/>
                      <a:satMod val="115000"/>
                    </a:srgbClr>
                  </a:gs>
                </a:gsLst>
                <a:lin ang="2700000" scaled="1"/>
                <a:tileRect/>
              </a:gradFill>
              <a:latin typeface="微软雅黑" panose="020B0503020204020204" pitchFamily="34" charset="-122"/>
              <a:ea typeface="微软雅黑" panose="020B0503020204020204" pitchFamily="34" charset="-122"/>
            </a:endParaRPr>
          </a:p>
        </p:txBody>
      </p:sp>
      <p:sp>
        <p:nvSpPr>
          <p:cNvPr id="221" name="TextBox 15"/>
          <p:cNvSpPr txBox="1">
            <a:spLocks noChangeArrowheads="1"/>
          </p:cNvSpPr>
          <p:nvPr/>
        </p:nvSpPr>
        <p:spPr bwMode="auto">
          <a:xfrm>
            <a:off x="2994754" y="1784699"/>
            <a:ext cx="15717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buFont typeface="Arial" panose="020B0604020202020204" pitchFamily="34" charset="0"/>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行业仍处于起步阶段，各家同行均处于发展阶段，我们此时进入，还有着相当的机会。</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2" name="矩形 23"/>
          <p:cNvSpPr>
            <a:spLocks noChangeArrowheads="1"/>
          </p:cNvSpPr>
          <p:nvPr/>
        </p:nvSpPr>
        <p:spPr bwMode="auto">
          <a:xfrm>
            <a:off x="5680570" y="2676186"/>
            <a:ext cx="1611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buFont typeface="Arial" panose="020B0604020202020204" pitchFamily="34" charset="0"/>
              <a:buNone/>
            </a:pPr>
            <a:r>
              <a:rPr lang="zh-CN" altLang="en-US" b="1" dirty="0">
                <a:solidFill>
                  <a:srgbClr val="40CDAC"/>
                </a:solidFill>
                <a:latin typeface="微软雅黑" panose="020B0503020204020204" pitchFamily="34" charset="-122"/>
                <a:ea typeface="微软雅黑" panose="020B0503020204020204" pitchFamily="34" charset="-122"/>
              </a:rPr>
              <a:t>起步阶段</a:t>
            </a:r>
            <a:endParaRPr lang="zh-CN" altLang="en-US" b="1" dirty="0">
              <a:solidFill>
                <a:srgbClr val="40CDAC"/>
              </a:solidFill>
              <a:latin typeface="微软雅黑" panose="020B0503020204020204" pitchFamily="34" charset="-122"/>
              <a:ea typeface="微软雅黑" panose="020B0503020204020204" pitchFamily="34" charset="-122"/>
            </a:endParaRPr>
          </a:p>
        </p:txBody>
      </p:sp>
      <p:sp>
        <p:nvSpPr>
          <p:cNvPr id="223" name="TextBox 15"/>
          <p:cNvSpPr txBox="1">
            <a:spLocks noChangeArrowheads="1"/>
          </p:cNvSpPr>
          <p:nvPr/>
        </p:nvSpPr>
        <p:spPr bwMode="auto">
          <a:xfrm>
            <a:off x="2986887" y="2924094"/>
            <a:ext cx="162231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buFont typeface="Wingdings" panose="05000000000000000000" pitchFamily="2" charset="2"/>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比起以广告模式为主的传统某某网站，某某行业的盈利模式更加细分化、多样化，虚拟礼物、道具、会员身份等都成为其新的盈利增长点</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4" name="矩形 25"/>
          <p:cNvSpPr>
            <a:spLocks noChangeArrowheads="1"/>
          </p:cNvSpPr>
          <p:nvPr/>
        </p:nvSpPr>
        <p:spPr bwMode="auto">
          <a:xfrm>
            <a:off x="5680570" y="3116023"/>
            <a:ext cx="1820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buFont typeface="Arial" panose="020B0604020202020204" pitchFamily="34" charset="0"/>
              <a:buNone/>
            </a:pPr>
            <a:r>
              <a:rPr lang="zh-CN" altLang="en-US" b="1" dirty="0">
                <a:solidFill>
                  <a:srgbClr val="40CDAC"/>
                </a:solidFill>
                <a:latin typeface="微软雅黑" panose="020B0503020204020204" pitchFamily="34" charset="-122"/>
                <a:ea typeface="微软雅黑" panose="020B0503020204020204" pitchFamily="34" charset="-122"/>
              </a:rPr>
              <a:t>盈利多样化</a:t>
            </a:r>
            <a:endParaRPr lang="zh-CN" altLang="en-US" b="1" dirty="0">
              <a:solidFill>
                <a:srgbClr val="40CDAC"/>
              </a:solidFill>
              <a:latin typeface="微软雅黑" panose="020B0503020204020204" pitchFamily="34" charset="-122"/>
              <a:ea typeface="微软雅黑" panose="020B0503020204020204" pitchFamily="34" charset="-122"/>
            </a:endParaRPr>
          </a:p>
        </p:txBody>
      </p:sp>
      <p:sp>
        <p:nvSpPr>
          <p:cNvPr id="225" name="TextBox 15"/>
          <p:cNvSpPr txBox="1">
            <a:spLocks noChangeArrowheads="1"/>
          </p:cNvSpPr>
          <p:nvPr/>
        </p:nvSpPr>
        <p:spPr bwMode="auto">
          <a:xfrm>
            <a:off x="2996103" y="4571884"/>
            <a:ext cx="161310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buFont typeface="Wingdings" panose="05000000000000000000" pitchFamily="2" charset="2"/>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行业的不断更新与完善，社交某某行业发展模式会更加成熟，但竞争也会日趋激烈。</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6" name="矩形 28"/>
          <p:cNvSpPr>
            <a:spLocks noChangeArrowheads="1"/>
          </p:cNvSpPr>
          <p:nvPr/>
        </p:nvSpPr>
        <p:spPr bwMode="auto">
          <a:xfrm>
            <a:off x="5680570" y="3641588"/>
            <a:ext cx="2098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0"/>
              </a:spcBef>
              <a:spcAft>
                <a:spcPct val="0"/>
              </a:spcAft>
              <a:buFont typeface="Arial" panose="020B0604020202020204" pitchFamily="34" charset="0"/>
              <a:buNone/>
            </a:pPr>
            <a:r>
              <a:rPr lang="zh-CN" altLang="en-US" b="1" dirty="0">
                <a:solidFill>
                  <a:srgbClr val="40CDAC"/>
                </a:solidFill>
                <a:latin typeface="微软雅黑" panose="020B0503020204020204" pitchFamily="34" charset="-122"/>
                <a:ea typeface="微软雅黑" panose="020B0503020204020204" pitchFamily="34" charset="-122"/>
              </a:rPr>
              <a:t>规模持续增长</a:t>
            </a:r>
            <a:endParaRPr lang="zh-CN" altLang="en-US" b="1" dirty="0">
              <a:solidFill>
                <a:srgbClr val="40CDAC"/>
              </a:solidFill>
              <a:latin typeface="微软雅黑" panose="020B0503020204020204" pitchFamily="34" charset="-122"/>
              <a:ea typeface="微软雅黑" panose="020B0503020204020204" pitchFamily="34" charset="-122"/>
            </a:endParaRPr>
          </a:p>
        </p:txBody>
      </p:sp>
      <p:sp>
        <p:nvSpPr>
          <p:cNvPr id="227" name="Freeform 12"/>
          <p:cNvSpPr>
            <a:spLocks noEditPoints="1" noChangeArrowheads="1"/>
          </p:cNvSpPr>
          <p:nvPr/>
        </p:nvSpPr>
        <p:spPr bwMode="auto">
          <a:xfrm>
            <a:off x="6802228" y="919624"/>
            <a:ext cx="1431925" cy="1314450"/>
          </a:xfrm>
          <a:custGeom>
            <a:avLst/>
            <a:gdLst>
              <a:gd name="T0" fmla="*/ 102 w 782"/>
              <a:gd name="T1" fmla="*/ 373 h 711"/>
              <a:gd name="T2" fmla="*/ 180 w 782"/>
              <a:gd name="T3" fmla="*/ 338 h 711"/>
              <a:gd name="T4" fmla="*/ 257 w 782"/>
              <a:gd name="T5" fmla="*/ 265 h 711"/>
              <a:gd name="T6" fmla="*/ 351 w 782"/>
              <a:gd name="T7" fmla="*/ 265 h 711"/>
              <a:gd name="T8" fmla="*/ 475 w 782"/>
              <a:gd name="T9" fmla="*/ 263 h 711"/>
              <a:gd name="T10" fmla="*/ 589 w 782"/>
              <a:gd name="T11" fmla="*/ 219 h 711"/>
              <a:gd name="T12" fmla="*/ 633 w 782"/>
              <a:gd name="T13" fmla="*/ 156 h 711"/>
              <a:gd name="T14" fmla="*/ 633 w 782"/>
              <a:gd name="T15" fmla="*/ 250 h 711"/>
              <a:gd name="T16" fmla="*/ 520 w 782"/>
              <a:gd name="T17" fmla="*/ 295 h 711"/>
              <a:gd name="T18" fmla="*/ 475 w 782"/>
              <a:gd name="T19" fmla="*/ 357 h 711"/>
              <a:gd name="T20" fmla="*/ 345 w 782"/>
              <a:gd name="T21" fmla="*/ 288 h 711"/>
              <a:gd name="T22" fmla="*/ 274 w 782"/>
              <a:gd name="T23" fmla="*/ 301 h 711"/>
              <a:gd name="T24" fmla="*/ 194 w 782"/>
              <a:gd name="T25" fmla="*/ 359 h 711"/>
              <a:gd name="T26" fmla="*/ 149 w 782"/>
              <a:gd name="T27" fmla="*/ 420 h 711"/>
              <a:gd name="T28" fmla="*/ 166 w 782"/>
              <a:gd name="T29" fmla="*/ 576 h 711"/>
              <a:gd name="T30" fmla="*/ 0 w 782"/>
              <a:gd name="T31" fmla="*/ 166 h 711"/>
              <a:gd name="T32" fmla="*/ 615 w 782"/>
              <a:gd name="T33" fmla="*/ 0 h 711"/>
              <a:gd name="T34" fmla="*/ 782 w 782"/>
              <a:gd name="T35" fmla="*/ 410 h 711"/>
              <a:gd name="T36" fmla="*/ 154 w 782"/>
              <a:gd name="T37" fmla="*/ 47 h 711"/>
              <a:gd name="T38" fmla="*/ 46 w 782"/>
              <a:gd name="T39" fmla="*/ 157 h 711"/>
              <a:gd name="T40" fmla="*/ 154 w 782"/>
              <a:gd name="T41" fmla="*/ 529 h 711"/>
              <a:gd name="T42" fmla="*/ 736 w 782"/>
              <a:gd name="T43" fmla="*/ 419 h 711"/>
              <a:gd name="T44" fmla="*/ 628 w 782"/>
              <a:gd name="T45" fmla="*/ 47 h 711"/>
              <a:gd name="T46" fmla="*/ 526 w 782"/>
              <a:gd name="T47" fmla="*/ 624 h 711"/>
              <a:gd name="T48" fmla="*/ 143 w 782"/>
              <a:gd name="T49" fmla="*/ 671 h 711"/>
              <a:gd name="T50" fmla="*/ 586 w 782"/>
              <a:gd name="T51" fmla="*/ 711 h 711"/>
              <a:gd name="T52" fmla="*/ 526 w 782"/>
              <a:gd name="T53" fmla="*/ 624 h 711"/>
              <a:gd name="T54" fmla="*/ 633 w 782"/>
              <a:gd name="T55" fmla="*/ 181 h 711"/>
              <a:gd name="T56" fmla="*/ 633 w 782"/>
              <a:gd name="T57" fmla="*/ 225 h 711"/>
              <a:gd name="T58" fmla="*/ 633 w 782"/>
              <a:gd name="T59" fmla="*/ 181 h 711"/>
              <a:gd name="T60" fmla="*/ 475 w 782"/>
              <a:gd name="T61" fmla="*/ 287 h 711"/>
              <a:gd name="T62" fmla="*/ 475 w 782"/>
              <a:gd name="T63" fmla="*/ 332 h 711"/>
              <a:gd name="T64" fmla="*/ 475 w 782"/>
              <a:gd name="T65" fmla="*/ 287 h 711"/>
              <a:gd name="T66" fmla="*/ 304 w 782"/>
              <a:gd name="T67" fmla="*/ 243 h 711"/>
              <a:gd name="T68" fmla="*/ 304 w 782"/>
              <a:gd name="T69" fmla="*/ 288 h 711"/>
              <a:gd name="T70" fmla="*/ 304 w 782"/>
              <a:gd name="T71" fmla="*/ 243 h 711"/>
              <a:gd name="T72" fmla="*/ 149 w 782"/>
              <a:gd name="T73" fmla="*/ 351 h 711"/>
              <a:gd name="T74" fmla="*/ 149 w 782"/>
              <a:gd name="T75" fmla="*/ 395 h 711"/>
              <a:gd name="T76" fmla="*/ 149 w 782"/>
              <a:gd name="T77" fmla="*/ 35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2" h="711">
                <a:moveTo>
                  <a:pt x="149" y="420"/>
                </a:moveTo>
                <a:cubicBezTo>
                  <a:pt x="123" y="420"/>
                  <a:pt x="102" y="399"/>
                  <a:pt x="102" y="373"/>
                </a:cubicBezTo>
                <a:cubicBezTo>
                  <a:pt x="102" y="347"/>
                  <a:pt x="123" y="326"/>
                  <a:pt x="149" y="326"/>
                </a:cubicBezTo>
                <a:cubicBezTo>
                  <a:pt x="161" y="326"/>
                  <a:pt x="172" y="331"/>
                  <a:pt x="180" y="338"/>
                </a:cubicBezTo>
                <a:lnTo>
                  <a:pt x="260" y="282"/>
                </a:lnTo>
                <a:cubicBezTo>
                  <a:pt x="258" y="276"/>
                  <a:pt x="257" y="271"/>
                  <a:pt x="257" y="265"/>
                </a:cubicBezTo>
                <a:cubicBezTo>
                  <a:pt x="257" y="239"/>
                  <a:pt x="278" y="218"/>
                  <a:pt x="304" y="218"/>
                </a:cubicBezTo>
                <a:cubicBezTo>
                  <a:pt x="330" y="218"/>
                  <a:pt x="351" y="239"/>
                  <a:pt x="351" y="265"/>
                </a:cubicBezTo>
                <a:lnTo>
                  <a:pt x="435" y="287"/>
                </a:lnTo>
                <a:cubicBezTo>
                  <a:pt x="443" y="272"/>
                  <a:pt x="458" y="263"/>
                  <a:pt x="475" y="263"/>
                </a:cubicBezTo>
                <a:cubicBezTo>
                  <a:pt x="487" y="263"/>
                  <a:pt x="498" y="267"/>
                  <a:pt x="506" y="274"/>
                </a:cubicBezTo>
                <a:lnTo>
                  <a:pt x="589" y="219"/>
                </a:lnTo>
                <a:cubicBezTo>
                  <a:pt x="587" y="214"/>
                  <a:pt x="586" y="209"/>
                  <a:pt x="586" y="203"/>
                </a:cubicBezTo>
                <a:cubicBezTo>
                  <a:pt x="586" y="177"/>
                  <a:pt x="607" y="156"/>
                  <a:pt x="633" y="156"/>
                </a:cubicBezTo>
                <a:cubicBezTo>
                  <a:pt x="659" y="156"/>
                  <a:pt x="680" y="177"/>
                  <a:pt x="680" y="203"/>
                </a:cubicBezTo>
                <a:cubicBezTo>
                  <a:pt x="680" y="229"/>
                  <a:pt x="659" y="250"/>
                  <a:pt x="633" y="250"/>
                </a:cubicBezTo>
                <a:cubicBezTo>
                  <a:pt x="621" y="250"/>
                  <a:pt x="611" y="246"/>
                  <a:pt x="603" y="239"/>
                </a:cubicBezTo>
                <a:lnTo>
                  <a:pt x="520" y="295"/>
                </a:lnTo>
                <a:cubicBezTo>
                  <a:pt x="522" y="299"/>
                  <a:pt x="522" y="305"/>
                  <a:pt x="522" y="310"/>
                </a:cubicBezTo>
                <a:cubicBezTo>
                  <a:pt x="522" y="336"/>
                  <a:pt x="501" y="357"/>
                  <a:pt x="475" y="357"/>
                </a:cubicBezTo>
                <a:cubicBezTo>
                  <a:pt x="450" y="357"/>
                  <a:pt x="429" y="336"/>
                  <a:pt x="429" y="310"/>
                </a:cubicBezTo>
                <a:lnTo>
                  <a:pt x="345" y="288"/>
                </a:lnTo>
                <a:cubicBezTo>
                  <a:pt x="337" y="302"/>
                  <a:pt x="322" y="312"/>
                  <a:pt x="304" y="312"/>
                </a:cubicBezTo>
                <a:cubicBezTo>
                  <a:pt x="293" y="312"/>
                  <a:pt x="282" y="308"/>
                  <a:pt x="274" y="301"/>
                </a:cubicBezTo>
                <a:lnTo>
                  <a:pt x="194" y="359"/>
                </a:lnTo>
                <a:cubicBezTo>
                  <a:pt x="195" y="363"/>
                  <a:pt x="196" y="368"/>
                  <a:pt x="196" y="373"/>
                </a:cubicBezTo>
                <a:cubicBezTo>
                  <a:pt x="196" y="399"/>
                  <a:pt x="175" y="420"/>
                  <a:pt x="149" y="420"/>
                </a:cubicBezTo>
                <a:close/>
                <a:moveTo>
                  <a:pt x="615" y="576"/>
                </a:moveTo>
                <a:lnTo>
                  <a:pt x="166" y="576"/>
                </a:lnTo>
                <a:cubicBezTo>
                  <a:pt x="75" y="576"/>
                  <a:pt x="0" y="502"/>
                  <a:pt x="0" y="410"/>
                </a:cubicBezTo>
                <a:lnTo>
                  <a:pt x="0" y="166"/>
                </a:lnTo>
                <a:cubicBezTo>
                  <a:pt x="0" y="74"/>
                  <a:pt x="75" y="0"/>
                  <a:pt x="166" y="0"/>
                </a:cubicBezTo>
                <a:lnTo>
                  <a:pt x="615" y="0"/>
                </a:lnTo>
                <a:cubicBezTo>
                  <a:pt x="707" y="0"/>
                  <a:pt x="782" y="74"/>
                  <a:pt x="782" y="166"/>
                </a:cubicBezTo>
                <a:lnTo>
                  <a:pt x="782" y="410"/>
                </a:lnTo>
                <a:cubicBezTo>
                  <a:pt x="782" y="502"/>
                  <a:pt x="707" y="576"/>
                  <a:pt x="615" y="576"/>
                </a:cubicBezTo>
                <a:close/>
                <a:moveTo>
                  <a:pt x="154" y="47"/>
                </a:moveTo>
                <a:lnTo>
                  <a:pt x="154" y="47"/>
                </a:lnTo>
                <a:cubicBezTo>
                  <a:pt x="95" y="47"/>
                  <a:pt x="46" y="96"/>
                  <a:pt x="46" y="157"/>
                </a:cubicBezTo>
                <a:lnTo>
                  <a:pt x="46" y="419"/>
                </a:lnTo>
                <a:cubicBezTo>
                  <a:pt x="46" y="480"/>
                  <a:pt x="95" y="529"/>
                  <a:pt x="154" y="529"/>
                </a:cubicBezTo>
                <a:lnTo>
                  <a:pt x="628" y="529"/>
                </a:lnTo>
                <a:cubicBezTo>
                  <a:pt x="687" y="529"/>
                  <a:pt x="736" y="480"/>
                  <a:pt x="736" y="419"/>
                </a:cubicBezTo>
                <a:lnTo>
                  <a:pt x="736" y="157"/>
                </a:lnTo>
                <a:cubicBezTo>
                  <a:pt x="736" y="96"/>
                  <a:pt x="687" y="47"/>
                  <a:pt x="628" y="47"/>
                </a:cubicBezTo>
                <a:lnTo>
                  <a:pt x="154" y="47"/>
                </a:lnTo>
                <a:close/>
                <a:moveTo>
                  <a:pt x="526" y="624"/>
                </a:moveTo>
                <a:lnTo>
                  <a:pt x="256" y="624"/>
                </a:lnTo>
                <a:cubicBezTo>
                  <a:pt x="227" y="624"/>
                  <a:pt x="143" y="640"/>
                  <a:pt x="143" y="671"/>
                </a:cubicBezTo>
                <a:cubicBezTo>
                  <a:pt x="143" y="693"/>
                  <a:pt x="167" y="711"/>
                  <a:pt x="196" y="711"/>
                </a:cubicBezTo>
                <a:lnTo>
                  <a:pt x="586" y="711"/>
                </a:lnTo>
                <a:cubicBezTo>
                  <a:pt x="615" y="711"/>
                  <a:pt x="640" y="693"/>
                  <a:pt x="639" y="671"/>
                </a:cubicBezTo>
                <a:cubicBezTo>
                  <a:pt x="638" y="639"/>
                  <a:pt x="555" y="624"/>
                  <a:pt x="526" y="624"/>
                </a:cubicBezTo>
                <a:close/>
                <a:moveTo>
                  <a:pt x="633" y="181"/>
                </a:moveTo>
                <a:lnTo>
                  <a:pt x="633" y="181"/>
                </a:lnTo>
                <a:cubicBezTo>
                  <a:pt x="620" y="181"/>
                  <a:pt x="610" y="191"/>
                  <a:pt x="610" y="203"/>
                </a:cubicBezTo>
                <a:cubicBezTo>
                  <a:pt x="610" y="215"/>
                  <a:pt x="620" y="225"/>
                  <a:pt x="633" y="225"/>
                </a:cubicBezTo>
                <a:cubicBezTo>
                  <a:pt x="645" y="225"/>
                  <a:pt x="655" y="215"/>
                  <a:pt x="655" y="203"/>
                </a:cubicBezTo>
                <a:cubicBezTo>
                  <a:pt x="655" y="191"/>
                  <a:pt x="645" y="181"/>
                  <a:pt x="633" y="181"/>
                </a:cubicBezTo>
                <a:close/>
                <a:moveTo>
                  <a:pt x="475" y="287"/>
                </a:moveTo>
                <a:lnTo>
                  <a:pt x="475" y="287"/>
                </a:lnTo>
                <a:cubicBezTo>
                  <a:pt x="463" y="287"/>
                  <a:pt x="453" y="297"/>
                  <a:pt x="453" y="310"/>
                </a:cubicBezTo>
                <a:cubicBezTo>
                  <a:pt x="453" y="322"/>
                  <a:pt x="463" y="332"/>
                  <a:pt x="475" y="332"/>
                </a:cubicBezTo>
                <a:cubicBezTo>
                  <a:pt x="488" y="332"/>
                  <a:pt x="498" y="322"/>
                  <a:pt x="498" y="310"/>
                </a:cubicBezTo>
                <a:cubicBezTo>
                  <a:pt x="498" y="297"/>
                  <a:pt x="488" y="287"/>
                  <a:pt x="475" y="287"/>
                </a:cubicBezTo>
                <a:close/>
                <a:moveTo>
                  <a:pt x="304" y="243"/>
                </a:moveTo>
                <a:lnTo>
                  <a:pt x="304" y="243"/>
                </a:lnTo>
                <a:cubicBezTo>
                  <a:pt x="292" y="243"/>
                  <a:pt x="282" y="253"/>
                  <a:pt x="282" y="265"/>
                </a:cubicBezTo>
                <a:cubicBezTo>
                  <a:pt x="282" y="277"/>
                  <a:pt x="292" y="288"/>
                  <a:pt x="304" y="288"/>
                </a:cubicBezTo>
                <a:cubicBezTo>
                  <a:pt x="316" y="288"/>
                  <a:pt x="326" y="277"/>
                  <a:pt x="326" y="265"/>
                </a:cubicBezTo>
                <a:cubicBezTo>
                  <a:pt x="326" y="253"/>
                  <a:pt x="316" y="243"/>
                  <a:pt x="304" y="243"/>
                </a:cubicBezTo>
                <a:close/>
                <a:moveTo>
                  <a:pt x="149" y="351"/>
                </a:moveTo>
                <a:lnTo>
                  <a:pt x="149" y="351"/>
                </a:lnTo>
                <a:cubicBezTo>
                  <a:pt x="137" y="351"/>
                  <a:pt x="127" y="361"/>
                  <a:pt x="127" y="373"/>
                </a:cubicBezTo>
                <a:cubicBezTo>
                  <a:pt x="127" y="385"/>
                  <a:pt x="137" y="395"/>
                  <a:pt x="149" y="395"/>
                </a:cubicBezTo>
                <a:cubicBezTo>
                  <a:pt x="162" y="395"/>
                  <a:pt x="172" y="385"/>
                  <a:pt x="172" y="373"/>
                </a:cubicBezTo>
                <a:cubicBezTo>
                  <a:pt x="172" y="361"/>
                  <a:pt x="162" y="351"/>
                  <a:pt x="149" y="351"/>
                </a:cubicBezTo>
                <a:close/>
              </a:path>
            </a:pathLst>
          </a:custGeom>
          <a:gradFill flip="none" rotWithShape="1">
            <a:gsLst>
              <a:gs pos="0">
                <a:srgbClr val="1AB9E6"/>
              </a:gs>
              <a:gs pos="100000">
                <a:srgbClr val="40CDAC">
                  <a:shade val="100000"/>
                  <a:satMod val="115000"/>
                </a:srgbClr>
              </a:gs>
            </a:gsLst>
            <a:lin ang="2700000" scaled="1"/>
            <a:tileRect/>
          </a:gradFill>
          <a:ln>
            <a:noFill/>
          </a:ln>
        </p:spPr>
        <p:txBody>
          <a:bodyPr/>
          <a:lstStyle/>
          <a:p>
            <a:endParaRPr lang="zh-CN" altLang="en-US">
              <a:solidFill>
                <a:schemeClr val="bg2"/>
              </a:solidFill>
            </a:endParaRPr>
          </a:p>
        </p:txBody>
      </p:sp>
      <p:pic>
        <p:nvPicPr>
          <p:cNvPr id="299" name="Picture 7" descr="C:\Users\Administrator\Desktop\56d684a0446de.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1643890">
            <a:off x="10045248" y="403742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7" descr="C:\Users\Administrator\Desktop\56d684a0446de.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4041525">
            <a:off x="4353121" y="5639152"/>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301" name="淘宝网chenying0907出品 40"/>
          <p:cNvGrpSpPr/>
          <p:nvPr/>
        </p:nvGrpSpPr>
        <p:grpSpPr>
          <a:xfrm>
            <a:off x="4525225" y="2132736"/>
            <a:ext cx="3458365" cy="1043509"/>
            <a:chOff x="3916871" y="1845618"/>
            <a:chExt cx="3351217" cy="1031484"/>
          </a:xfrm>
        </p:grpSpPr>
        <p:sp>
          <p:nvSpPr>
            <p:cNvPr id="302" name="淘宝网chenying0907出品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3" name="淘宝网chenying0907出品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4" name="淘宝网chenying0907出品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5" name="淘宝网chenying0907出品 47"/>
          <p:cNvGrpSpPr/>
          <p:nvPr/>
        </p:nvGrpSpPr>
        <p:grpSpPr>
          <a:xfrm>
            <a:off x="4565566" y="3437622"/>
            <a:ext cx="3618966" cy="196443"/>
            <a:chOff x="3916871" y="3141762"/>
            <a:chExt cx="3618495" cy="196488"/>
          </a:xfrm>
        </p:grpSpPr>
        <p:sp>
          <p:nvSpPr>
            <p:cNvPr id="306" name="淘宝网chenying0907出品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7" name="淘宝网chenying0907出品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8" name="淘宝网chenying0907出品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14:bounceEnd="68000">
                                          <p:cBhvr additive="base">
                                            <p:cTn id="16" dur="500" fill="hold"/>
                                            <p:tgtEl>
                                              <p:spTgt spid="102"/>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102"/>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4"/>
                                            </p:tgtEl>
                                            <p:attrNameLst>
                                              <p:attrName>style.visibility</p:attrName>
                                            </p:attrNameLst>
                                          </p:cBhvr>
                                          <p:to>
                                            <p:strVal val="visible"/>
                                          </p:to>
                                        </p:set>
                                        <p:animEffect transition="in" filter="fade">
                                          <p:cBhvr>
                                            <p:cTn id="20" dur="1000"/>
                                            <p:tgtEl>
                                              <p:spTgt spid="194"/>
                                            </p:tgtEl>
                                          </p:cBhvr>
                                        </p:animEffect>
                                        <p:anim calcmode="lin" valueType="num">
                                          <p:cBhvr>
                                            <p:cTn id="21" dur="1000" fill="hold"/>
                                            <p:tgtEl>
                                              <p:spTgt spid="194"/>
                                            </p:tgtEl>
                                            <p:attrNameLst>
                                              <p:attrName>ppt_x</p:attrName>
                                            </p:attrNameLst>
                                          </p:cBhvr>
                                          <p:tavLst>
                                            <p:tav tm="0">
                                              <p:val>
                                                <p:strVal val="#ppt_x"/>
                                              </p:val>
                                            </p:tav>
                                            <p:tav tm="100000">
                                              <p:val>
                                                <p:strVal val="#ppt_x"/>
                                              </p:val>
                                            </p:tav>
                                          </p:tavLst>
                                        </p:anim>
                                        <p:anim calcmode="lin" valueType="num">
                                          <p:cBhvr>
                                            <p:cTn id="22" dur="1000" fill="hold"/>
                                            <p:tgtEl>
                                              <p:spTgt spid="19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wipe(right)">
                                          <p:cBhvr>
                                            <p:cTn id="26" dur="500"/>
                                            <p:tgtEl>
                                              <p:spTgt spid="198"/>
                                            </p:tgtEl>
                                          </p:cBhvr>
                                        </p:animEffect>
                                      </p:childTnLst>
                                    </p:cTn>
                                  </p:par>
                                </p:childTnLst>
                              </p:cTn>
                            </p:par>
                            <p:par>
                              <p:cTn id="27" fill="hold">
                                <p:stCondLst>
                                  <p:cond delay="3000"/>
                                </p:stCondLst>
                                <p:childTnLst>
                                  <p:par>
                                    <p:cTn id="28" presetID="2" presetClass="entr" presetSubtype="8" fill="hold" grpId="0" nodeType="afterEffect">
                                      <p:stCondLst>
                                        <p:cond delay="0"/>
                                      </p:stCondLst>
                                      <p:iterate type="lt">
                                        <p:tmPct val="10000"/>
                                      </p:iterate>
                                      <p:childTnLst>
                                        <p:set>
                                          <p:cBhvr>
                                            <p:cTn id="29" dur="1" fill="hold">
                                              <p:stCondLst>
                                                <p:cond delay="0"/>
                                              </p:stCondLst>
                                            </p:cTn>
                                            <p:tgtEl>
                                              <p:spTgt spid="214"/>
                                            </p:tgtEl>
                                            <p:attrNameLst>
                                              <p:attrName>style.visibility</p:attrName>
                                            </p:attrNameLst>
                                          </p:cBhvr>
                                          <p:to>
                                            <p:strVal val="visible"/>
                                          </p:to>
                                        </p:set>
                                        <p:anim calcmode="lin" valueType="num">
                                          <p:cBhvr>
                                            <p:cTn id="30" dur="500" fill="hold"/>
                                            <p:tgtEl>
                                              <p:spTgt spid="214"/>
                                            </p:tgtEl>
                                            <p:attrNameLst>
                                              <p:attrName>ppt_x</p:attrName>
                                            </p:attrNameLst>
                                          </p:cBhvr>
                                          <p:tavLst>
                                            <p:tav tm="0">
                                              <p:val>
                                                <p:strVal val="0-#ppt_w/2"/>
                                              </p:val>
                                            </p:tav>
                                            <p:tav tm="100000">
                                              <p:val>
                                                <p:strVal val="#ppt_x"/>
                                              </p:val>
                                            </p:tav>
                                          </p:tavLst>
                                        </p:anim>
                                        <p:anim calcmode="lin" valueType="num">
                                          <p:cBhvr>
                                            <p:cTn id="31" dur="500" fill="hold"/>
                                            <p:tgtEl>
                                              <p:spTgt spid="214"/>
                                            </p:tgtEl>
                                            <p:attrNameLst>
                                              <p:attrName>ppt_y</p:attrName>
                                            </p:attrNameLst>
                                          </p:cBhvr>
                                          <p:tavLst>
                                            <p:tav tm="0">
                                              <p:val>
                                                <p:strVal val="#ppt_y"/>
                                              </p:val>
                                            </p:tav>
                                            <p:tav tm="100000">
                                              <p:val>
                                                <p:strVal val="#ppt_y"/>
                                              </p:val>
                                            </p:tav>
                                          </p:tavLst>
                                        </p:anim>
                                      </p:childTnLst>
                                    </p:cTn>
                                  </p:par>
                                </p:childTnLst>
                              </p:cTn>
                            </p:par>
                            <p:par>
                              <p:cTn id="32" fill="hold">
                                <p:stCondLst>
                                  <p:cond delay="3700"/>
                                </p:stCondLst>
                                <p:childTnLst>
                                  <p:par>
                                    <p:cTn id="33" presetID="26" presetClass="emph" presetSubtype="0" fill="hold" grpId="1" nodeType="afterEffect">
                                      <p:stCondLst>
                                        <p:cond delay="0"/>
                                      </p:stCondLst>
                                      <p:iterate type="lt">
                                        <p:tmPct val="10000"/>
                                      </p:iterate>
                                      <p:childTnLst>
                                        <p:animEffect transition="out" filter="fade">
                                          <p:cBhvr>
                                            <p:cTn id="34" dur="500" tmFilter="0, 0; .2, .5; .8, .5; 1, 0"/>
                                            <p:tgtEl>
                                              <p:spTgt spid="214"/>
                                            </p:tgtEl>
                                          </p:cBhvr>
                                        </p:animEffect>
                                        <p:animScale>
                                          <p:cBhvr>
                                            <p:cTn id="35" dur="250" autoRev="1" fill="hold"/>
                                            <p:tgtEl>
                                              <p:spTgt spid="214"/>
                                            </p:tgtEl>
                                          </p:cBhvr>
                                          <p:by x="105000" y="105000"/>
                                        </p:animScale>
                                      </p:childTnLst>
                                    </p:cTn>
                                  </p:par>
                                </p:childTnLst>
                              </p:cTn>
                            </p:par>
                            <p:par>
                              <p:cTn id="36" fill="hold">
                                <p:stCondLst>
                                  <p:cond delay="4400"/>
                                </p:stCondLst>
                                <p:childTnLst>
                                  <p:par>
                                    <p:cTn id="37" presetID="22" presetClass="entr" presetSubtype="2" fill="hold" nodeType="afterEffect">
                                      <p:stCondLst>
                                        <p:cond delay="0"/>
                                      </p:stCondLst>
                                      <p:childTnLst>
                                        <p:set>
                                          <p:cBhvr>
                                            <p:cTn id="38" dur="1" fill="hold">
                                              <p:stCondLst>
                                                <p:cond delay="0"/>
                                              </p:stCondLst>
                                            </p:cTn>
                                            <p:tgtEl>
                                              <p:spTgt spid="210"/>
                                            </p:tgtEl>
                                            <p:attrNameLst>
                                              <p:attrName>style.visibility</p:attrName>
                                            </p:attrNameLst>
                                          </p:cBhvr>
                                          <p:to>
                                            <p:strVal val="visible"/>
                                          </p:to>
                                        </p:set>
                                        <p:animEffect transition="in" filter="wipe(right)">
                                          <p:cBhvr>
                                            <p:cTn id="39" dur="500"/>
                                            <p:tgtEl>
                                              <p:spTgt spid="210"/>
                                            </p:tgtEl>
                                          </p:cBhvr>
                                        </p:animEffect>
                                      </p:childTnLst>
                                    </p:cTn>
                                  </p:par>
                                </p:childTnLst>
                              </p:cTn>
                            </p:par>
                            <p:par>
                              <p:cTn id="40" fill="hold">
                                <p:stCondLst>
                                  <p:cond delay="4900"/>
                                </p:stCondLst>
                                <p:childTnLst>
                                  <p:par>
                                    <p:cTn id="41" presetID="22" presetClass="entr" presetSubtype="2" fill="hold" nodeType="afterEffect">
                                      <p:stCondLst>
                                        <p:cond delay="0"/>
                                      </p:stCondLst>
                                      <p:childTnLst>
                                        <p:set>
                                          <p:cBhvr>
                                            <p:cTn id="42" dur="1" fill="hold">
                                              <p:stCondLst>
                                                <p:cond delay="0"/>
                                              </p:stCondLst>
                                            </p:cTn>
                                            <p:tgtEl>
                                              <p:spTgt spid="305"/>
                                            </p:tgtEl>
                                            <p:attrNameLst>
                                              <p:attrName>style.visibility</p:attrName>
                                            </p:attrNameLst>
                                          </p:cBhvr>
                                          <p:to>
                                            <p:strVal val="visible"/>
                                          </p:to>
                                        </p:set>
                                        <p:animEffect transition="in" filter="wipe(right)">
                                          <p:cBhvr>
                                            <p:cTn id="43" dur="500"/>
                                            <p:tgtEl>
                                              <p:spTgt spid="305"/>
                                            </p:tgtEl>
                                          </p:cBhvr>
                                        </p:animEffect>
                                      </p:childTnLst>
                                    </p:cTn>
                                  </p:par>
                                </p:childTnLst>
                              </p:cTn>
                            </p:par>
                            <p:par>
                              <p:cTn id="44" fill="hold">
                                <p:stCondLst>
                                  <p:cond delay="5400"/>
                                </p:stCondLst>
                                <p:childTnLst>
                                  <p:par>
                                    <p:cTn id="45" presetID="22" presetClass="entr" presetSubtype="2" fill="hold" nodeType="afterEffect">
                                      <p:stCondLst>
                                        <p:cond delay="0"/>
                                      </p:stCondLst>
                                      <p:childTnLst>
                                        <p:set>
                                          <p:cBhvr>
                                            <p:cTn id="46" dur="1" fill="hold">
                                              <p:stCondLst>
                                                <p:cond delay="0"/>
                                              </p:stCondLst>
                                            </p:cTn>
                                            <p:tgtEl>
                                              <p:spTgt spid="301"/>
                                            </p:tgtEl>
                                            <p:attrNameLst>
                                              <p:attrName>style.visibility</p:attrName>
                                            </p:attrNameLst>
                                          </p:cBhvr>
                                          <p:to>
                                            <p:strVal val="visible"/>
                                          </p:to>
                                        </p:set>
                                        <p:animEffect transition="in" filter="wipe(right)">
                                          <p:cBhvr>
                                            <p:cTn id="47" dur="500"/>
                                            <p:tgtEl>
                                              <p:spTgt spid="301"/>
                                            </p:tgtEl>
                                          </p:cBhvr>
                                        </p:animEffect>
                                      </p:childTnLst>
                                    </p:cTn>
                                  </p:par>
                                </p:childTnLst>
                              </p:cTn>
                            </p:par>
                            <p:par>
                              <p:cTn id="48" fill="hold">
                                <p:stCondLst>
                                  <p:cond delay="5900"/>
                                </p:stCondLst>
                                <p:childTnLst>
                                  <p:par>
                                    <p:cTn id="49" presetID="14" presetClass="entr" presetSubtype="10" fill="hold" grpId="0" nodeType="after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randombar(horizontal)">
                                          <p:cBhvr>
                                            <p:cTn id="51" dur="500"/>
                                            <p:tgtEl>
                                              <p:spTgt spid="222"/>
                                            </p:tgtEl>
                                          </p:cBhvr>
                                        </p:animEffect>
                                      </p:childTnLst>
                                    </p:cTn>
                                  </p:par>
                                </p:childTnLst>
                              </p:cTn>
                            </p:par>
                            <p:par>
                              <p:cTn id="52" fill="hold">
                                <p:stCondLst>
                                  <p:cond delay="6400"/>
                                </p:stCondLst>
                                <p:childTnLst>
                                  <p:par>
                                    <p:cTn id="53" presetID="14" presetClass="entr" presetSubtype="10" fill="hold" grpId="0" nodeType="afterEffect">
                                      <p:stCondLst>
                                        <p:cond delay="0"/>
                                      </p:stCondLst>
                                      <p:childTnLst>
                                        <p:set>
                                          <p:cBhvr>
                                            <p:cTn id="54" dur="1" fill="hold">
                                              <p:stCondLst>
                                                <p:cond delay="0"/>
                                              </p:stCondLst>
                                            </p:cTn>
                                            <p:tgtEl>
                                              <p:spTgt spid="224"/>
                                            </p:tgtEl>
                                            <p:attrNameLst>
                                              <p:attrName>style.visibility</p:attrName>
                                            </p:attrNameLst>
                                          </p:cBhvr>
                                          <p:to>
                                            <p:strVal val="visible"/>
                                          </p:to>
                                        </p:set>
                                        <p:animEffect transition="in" filter="randombar(horizontal)">
                                          <p:cBhvr>
                                            <p:cTn id="55" dur="500"/>
                                            <p:tgtEl>
                                              <p:spTgt spid="224"/>
                                            </p:tgtEl>
                                          </p:cBhvr>
                                        </p:animEffect>
                                      </p:childTnLst>
                                    </p:cTn>
                                  </p:par>
                                </p:childTnLst>
                              </p:cTn>
                            </p:par>
                            <p:par>
                              <p:cTn id="56" fill="hold">
                                <p:stCondLst>
                                  <p:cond delay="6900"/>
                                </p:stCondLst>
                                <p:childTnLst>
                                  <p:par>
                                    <p:cTn id="57" presetID="14" presetClass="entr" presetSubtype="10" fill="hold" grpId="0" nodeType="afterEffect">
                                      <p:stCondLst>
                                        <p:cond delay="0"/>
                                      </p:stCondLst>
                                      <p:childTnLst>
                                        <p:set>
                                          <p:cBhvr>
                                            <p:cTn id="58" dur="1" fill="hold">
                                              <p:stCondLst>
                                                <p:cond delay="0"/>
                                              </p:stCondLst>
                                            </p:cTn>
                                            <p:tgtEl>
                                              <p:spTgt spid="226"/>
                                            </p:tgtEl>
                                            <p:attrNameLst>
                                              <p:attrName>style.visibility</p:attrName>
                                            </p:attrNameLst>
                                          </p:cBhvr>
                                          <p:to>
                                            <p:strVal val="visible"/>
                                          </p:to>
                                        </p:set>
                                        <p:animEffect transition="in" filter="randombar(horizontal)">
                                          <p:cBhvr>
                                            <p:cTn id="59" dur="500"/>
                                            <p:tgtEl>
                                              <p:spTgt spid="226"/>
                                            </p:tgtEl>
                                          </p:cBhvr>
                                        </p:animEffect>
                                      </p:childTnLst>
                                    </p:cTn>
                                  </p:par>
                                </p:childTnLst>
                              </p:cTn>
                            </p:par>
                            <p:par>
                              <p:cTn id="60" fill="hold">
                                <p:stCondLst>
                                  <p:cond delay="7400"/>
                                </p:stCondLst>
                                <p:childTnLst>
                                  <p:par>
                                    <p:cTn id="61" presetID="2" presetClass="entr" presetSubtype="1" fill="hold" grpId="0" nodeType="afterEffect" p14:presetBounceEnd="67000">
                                      <p:stCondLst>
                                        <p:cond delay="0"/>
                                      </p:stCondLst>
                                      <p:childTnLst>
                                        <p:set>
                                          <p:cBhvr>
                                            <p:cTn id="62" dur="1" fill="hold">
                                              <p:stCondLst>
                                                <p:cond delay="0"/>
                                              </p:stCondLst>
                                            </p:cTn>
                                            <p:tgtEl>
                                              <p:spTgt spid="225"/>
                                            </p:tgtEl>
                                            <p:attrNameLst>
                                              <p:attrName>style.visibility</p:attrName>
                                            </p:attrNameLst>
                                          </p:cBhvr>
                                          <p:to>
                                            <p:strVal val="visible"/>
                                          </p:to>
                                        </p:set>
                                        <p:anim calcmode="lin" valueType="num" p14:bounceEnd="67000">
                                          <p:cBhvr additive="base">
                                            <p:cTn id="63" dur="2000" fill="hold"/>
                                            <p:tgtEl>
                                              <p:spTgt spid="225"/>
                                            </p:tgtEl>
                                            <p:attrNameLst>
                                              <p:attrName>ppt_x</p:attrName>
                                            </p:attrNameLst>
                                          </p:cBhvr>
                                          <p:tavLst>
                                            <p:tav tm="0">
                                              <p:val>
                                                <p:strVal val="#ppt_x"/>
                                              </p:val>
                                            </p:tav>
                                            <p:tav tm="100000">
                                              <p:val>
                                                <p:strVal val="#ppt_x"/>
                                              </p:val>
                                            </p:tav>
                                          </p:tavLst>
                                        </p:anim>
                                        <p:anim calcmode="lin" valueType="num" p14:bounceEnd="67000">
                                          <p:cBhvr additive="base">
                                            <p:cTn id="64" dur="2000" fill="hold"/>
                                            <p:tgtEl>
                                              <p:spTgt spid="225"/>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14:presetBounceEnd="67000">
                                      <p:stCondLst>
                                        <p:cond delay="0"/>
                                      </p:stCondLst>
                                      <p:childTnLst>
                                        <p:set>
                                          <p:cBhvr>
                                            <p:cTn id="66" dur="1" fill="hold">
                                              <p:stCondLst>
                                                <p:cond delay="0"/>
                                              </p:stCondLst>
                                            </p:cTn>
                                            <p:tgtEl>
                                              <p:spTgt spid="223"/>
                                            </p:tgtEl>
                                            <p:attrNameLst>
                                              <p:attrName>style.visibility</p:attrName>
                                            </p:attrNameLst>
                                          </p:cBhvr>
                                          <p:to>
                                            <p:strVal val="visible"/>
                                          </p:to>
                                        </p:set>
                                        <p:anim calcmode="lin" valueType="num" p14:bounceEnd="67000">
                                          <p:cBhvr additive="base">
                                            <p:cTn id="67" dur="2000" fill="hold"/>
                                            <p:tgtEl>
                                              <p:spTgt spid="223"/>
                                            </p:tgtEl>
                                            <p:attrNameLst>
                                              <p:attrName>ppt_x</p:attrName>
                                            </p:attrNameLst>
                                          </p:cBhvr>
                                          <p:tavLst>
                                            <p:tav tm="0">
                                              <p:val>
                                                <p:strVal val="#ppt_x"/>
                                              </p:val>
                                            </p:tav>
                                            <p:tav tm="100000">
                                              <p:val>
                                                <p:strVal val="#ppt_x"/>
                                              </p:val>
                                            </p:tav>
                                          </p:tavLst>
                                        </p:anim>
                                        <p:anim calcmode="lin" valueType="num" p14:bounceEnd="67000">
                                          <p:cBhvr additive="base">
                                            <p:cTn id="68" dur="2000" fill="hold"/>
                                            <p:tgtEl>
                                              <p:spTgt spid="223"/>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14:presetBounceEnd="67000">
                                      <p:stCondLst>
                                        <p:cond delay="0"/>
                                      </p:stCondLst>
                                      <p:childTnLst>
                                        <p:set>
                                          <p:cBhvr>
                                            <p:cTn id="70" dur="1" fill="hold">
                                              <p:stCondLst>
                                                <p:cond delay="0"/>
                                              </p:stCondLst>
                                            </p:cTn>
                                            <p:tgtEl>
                                              <p:spTgt spid="221"/>
                                            </p:tgtEl>
                                            <p:attrNameLst>
                                              <p:attrName>style.visibility</p:attrName>
                                            </p:attrNameLst>
                                          </p:cBhvr>
                                          <p:to>
                                            <p:strVal val="visible"/>
                                          </p:to>
                                        </p:set>
                                        <p:anim calcmode="lin" valueType="num" p14:bounceEnd="67000">
                                          <p:cBhvr additive="base">
                                            <p:cTn id="71" dur="2000" fill="hold"/>
                                            <p:tgtEl>
                                              <p:spTgt spid="221"/>
                                            </p:tgtEl>
                                            <p:attrNameLst>
                                              <p:attrName>ppt_x</p:attrName>
                                            </p:attrNameLst>
                                          </p:cBhvr>
                                          <p:tavLst>
                                            <p:tav tm="0">
                                              <p:val>
                                                <p:strVal val="#ppt_x"/>
                                              </p:val>
                                            </p:tav>
                                            <p:tav tm="100000">
                                              <p:val>
                                                <p:strVal val="#ppt_x"/>
                                              </p:val>
                                            </p:tav>
                                          </p:tavLst>
                                        </p:anim>
                                        <p:anim calcmode="lin" valueType="num" p14:bounceEnd="67000">
                                          <p:cBhvr additive="base">
                                            <p:cTn id="72" dur="2000" fill="hold"/>
                                            <p:tgtEl>
                                              <p:spTgt spid="221"/>
                                            </p:tgtEl>
                                            <p:attrNameLst>
                                              <p:attrName>ppt_y</p:attrName>
                                            </p:attrNameLst>
                                          </p:cBhvr>
                                          <p:tavLst>
                                            <p:tav tm="0">
                                              <p:val>
                                                <p:strVal val="0-#ppt_h/2"/>
                                              </p:val>
                                            </p:tav>
                                            <p:tav tm="100000">
                                              <p:val>
                                                <p:strVal val="#ppt_y"/>
                                              </p:val>
                                            </p:tav>
                                          </p:tavLst>
                                        </p:anim>
                                      </p:childTnLst>
                                    </p:cTn>
                                  </p:par>
                                </p:childTnLst>
                              </p:cTn>
                            </p:par>
                            <p:par>
                              <p:cTn id="73" fill="hold">
                                <p:stCondLst>
                                  <p:cond delay="9400"/>
                                </p:stCondLst>
                                <p:childTnLst>
                                  <p:par>
                                    <p:cTn id="74" presetID="2" presetClass="entr" presetSubtype="8" fill="hold" grpId="0" nodeType="afterEffect" p14:presetBounceEnd="67000">
                                      <p:stCondLst>
                                        <p:cond delay="0"/>
                                      </p:stCondLst>
                                      <p:childTnLst>
                                        <p:set>
                                          <p:cBhvr>
                                            <p:cTn id="75" dur="1" fill="hold">
                                              <p:stCondLst>
                                                <p:cond delay="0"/>
                                              </p:stCondLst>
                                            </p:cTn>
                                            <p:tgtEl>
                                              <p:spTgt spid="227"/>
                                            </p:tgtEl>
                                            <p:attrNameLst>
                                              <p:attrName>style.visibility</p:attrName>
                                            </p:attrNameLst>
                                          </p:cBhvr>
                                          <p:to>
                                            <p:strVal val="visible"/>
                                          </p:to>
                                        </p:set>
                                        <p:anim calcmode="lin" valueType="num" p14:bounceEnd="67000">
                                          <p:cBhvr additive="base">
                                            <p:cTn id="76" dur="2000" fill="hold"/>
                                            <p:tgtEl>
                                              <p:spTgt spid="227"/>
                                            </p:tgtEl>
                                            <p:attrNameLst>
                                              <p:attrName>ppt_x</p:attrName>
                                            </p:attrNameLst>
                                          </p:cBhvr>
                                          <p:tavLst>
                                            <p:tav tm="0">
                                              <p:val>
                                                <p:strVal val="0-#ppt_w/2"/>
                                              </p:val>
                                            </p:tav>
                                            <p:tav tm="100000">
                                              <p:val>
                                                <p:strVal val="#ppt_x"/>
                                              </p:val>
                                            </p:tav>
                                          </p:tavLst>
                                        </p:anim>
                                        <p:anim calcmode="lin" valueType="num" p14:bounceEnd="67000">
                                          <p:cBhvr additive="base">
                                            <p:cTn id="77" dur="2000" fill="hold"/>
                                            <p:tgtEl>
                                              <p:spTgt spid="227"/>
                                            </p:tgtEl>
                                            <p:attrNameLst>
                                              <p:attrName>ppt_y</p:attrName>
                                            </p:attrNameLst>
                                          </p:cBhvr>
                                          <p:tavLst>
                                            <p:tav tm="0">
                                              <p:val>
                                                <p:strVal val="#ppt_y"/>
                                              </p:val>
                                            </p:tav>
                                            <p:tav tm="100000">
                                              <p:val>
                                                <p:strVal val="#ppt_y"/>
                                              </p:val>
                                            </p:tav>
                                          </p:tavLst>
                                        </p:anim>
                                      </p:childTnLst>
                                    </p:cTn>
                                  </p:par>
                                </p:childTnLst>
                              </p:cTn>
                            </p:par>
                            <p:par>
                              <p:cTn id="78" fill="hold">
                                <p:stCondLst>
                                  <p:cond delay="11400"/>
                                </p:stCondLst>
                                <p:childTnLst>
                                  <p:par>
                                    <p:cTn id="79" presetID="52" presetClass="entr" presetSubtype="0" fill="hold" nodeType="afterEffect">
                                      <p:stCondLst>
                                        <p:cond delay="0"/>
                                      </p:stCondLst>
                                      <p:childTnLst>
                                        <p:set>
                                          <p:cBhvr>
                                            <p:cTn id="80" dur="1" fill="hold">
                                              <p:stCondLst>
                                                <p:cond delay="0"/>
                                              </p:stCondLst>
                                            </p:cTn>
                                            <p:tgtEl>
                                              <p:spTgt spid="299"/>
                                            </p:tgtEl>
                                            <p:attrNameLst>
                                              <p:attrName>style.visibility</p:attrName>
                                            </p:attrNameLst>
                                          </p:cBhvr>
                                          <p:to>
                                            <p:strVal val="visible"/>
                                          </p:to>
                                        </p:set>
                                        <p:animScale>
                                          <p:cBhvr>
                                            <p:cTn id="8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99"/>
                                            </p:tgtEl>
                                            <p:attrNameLst>
                                              <p:attrName>ppt_x</p:attrName>
                                              <p:attrName>ppt_y</p:attrName>
                                            </p:attrNameLst>
                                          </p:cBhvr>
                                        </p:animMotion>
                                        <p:animEffect transition="in" filter="fade">
                                          <p:cBhvr>
                                            <p:cTn id="83" dur="1000"/>
                                            <p:tgtEl>
                                              <p:spTgt spid="299"/>
                                            </p:tgtEl>
                                          </p:cBhvr>
                                        </p:animEffect>
                                      </p:childTnLst>
                                    </p:cTn>
                                  </p:par>
                                  <p:par>
                                    <p:cTn id="84" presetID="52" presetClass="entr" presetSubtype="0" fill="hold" nodeType="withEffect">
                                      <p:stCondLst>
                                        <p:cond delay="200"/>
                                      </p:stCondLst>
                                      <p:childTnLst>
                                        <p:set>
                                          <p:cBhvr>
                                            <p:cTn id="85" dur="1" fill="hold">
                                              <p:stCondLst>
                                                <p:cond delay="0"/>
                                              </p:stCondLst>
                                            </p:cTn>
                                            <p:tgtEl>
                                              <p:spTgt spid="300"/>
                                            </p:tgtEl>
                                            <p:attrNameLst>
                                              <p:attrName>style.visibility</p:attrName>
                                            </p:attrNameLst>
                                          </p:cBhvr>
                                          <p:to>
                                            <p:strVal val="visible"/>
                                          </p:to>
                                        </p:set>
                                        <p:animScale>
                                          <p:cBhvr>
                                            <p:cTn id="8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300"/>
                                            </p:tgtEl>
                                            <p:attrNameLst>
                                              <p:attrName>ppt_x</p:attrName>
                                              <p:attrName>ppt_y</p:attrName>
                                            </p:attrNameLst>
                                          </p:cBhvr>
                                        </p:animMotion>
                                        <p:animEffect transition="in" filter="fade">
                                          <p:cBhvr>
                                            <p:cTn id="88"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14" grpId="0"/>
          <p:bldP spid="214" grpId="1"/>
          <p:bldP spid="221" grpId="0"/>
          <p:bldP spid="222" grpId="0"/>
          <p:bldP spid="223" grpId="0"/>
          <p:bldP spid="224" grpId="0"/>
          <p:bldP spid="225" grpId="0"/>
          <p:bldP spid="226" grpId="0"/>
          <p:bldP spid="2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1+#ppt_w/2"/>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4"/>
                                            </p:tgtEl>
                                            <p:attrNameLst>
                                              <p:attrName>style.visibility</p:attrName>
                                            </p:attrNameLst>
                                          </p:cBhvr>
                                          <p:to>
                                            <p:strVal val="visible"/>
                                          </p:to>
                                        </p:set>
                                        <p:animEffect transition="in" filter="fade">
                                          <p:cBhvr>
                                            <p:cTn id="20" dur="1000"/>
                                            <p:tgtEl>
                                              <p:spTgt spid="194"/>
                                            </p:tgtEl>
                                          </p:cBhvr>
                                        </p:animEffect>
                                        <p:anim calcmode="lin" valueType="num">
                                          <p:cBhvr>
                                            <p:cTn id="21" dur="1000" fill="hold"/>
                                            <p:tgtEl>
                                              <p:spTgt spid="194"/>
                                            </p:tgtEl>
                                            <p:attrNameLst>
                                              <p:attrName>ppt_x</p:attrName>
                                            </p:attrNameLst>
                                          </p:cBhvr>
                                          <p:tavLst>
                                            <p:tav tm="0">
                                              <p:val>
                                                <p:strVal val="#ppt_x"/>
                                              </p:val>
                                            </p:tav>
                                            <p:tav tm="100000">
                                              <p:val>
                                                <p:strVal val="#ppt_x"/>
                                              </p:val>
                                            </p:tav>
                                          </p:tavLst>
                                        </p:anim>
                                        <p:anim calcmode="lin" valueType="num">
                                          <p:cBhvr>
                                            <p:cTn id="22" dur="1000" fill="hold"/>
                                            <p:tgtEl>
                                              <p:spTgt spid="19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wipe(right)">
                                          <p:cBhvr>
                                            <p:cTn id="26" dur="500"/>
                                            <p:tgtEl>
                                              <p:spTgt spid="198"/>
                                            </p:tgtEl>
                                          </p:cBhvr>
                                        </p:animEffect>
                                      </p:childTnLst>
                                    </p:cTn>
                                  </p:par>
                                </p:childTnLst>
                              </p:cTn>
                            </p:par>
                            <p:par>
                              <p:cTn id="27" fill="hold">
                                <p:stCondLst>
                                  <p:cond delay="3000"/>
                                </p:stCondLst>
                                <p:childTnLst>
                                  <p:par>
                                    <p:cTn id="28" presetID="2" presetClass="entr" presetSubtype="8" fill="hold" grpId="0" nodeType="afterEffect">
                                      <p:stCondLst>
                                        <p:cond delay="0"/>
                                      </p:stCondLst>
                                      <p:iterate type="lt">
                                        <p:tmPct val="10000"/>
                                      </p:iterate>
                                      <p:childTnLst>
                                        <p:set>
                                          <p:cBhvr>
                                            <p:cTn id="29" dur="1" fill="hold">
                                              <p:stCondLst>
                                                <p:cond delay="0"/>
                                              </p:stCondLst>
                                            </p:cTn>
                                            <p:tgtEl>
                                              <p:spTgt spid="214"/>
                                            </p:tgtEl>
                                            <p:attrNameLst>
                                              <p:attrName>style.visibility</p:attrName>
                                            </p:attrNameLst>
                                          </p:cBhvr>
                                          <p:to>
                                            <p:strVal val="visible"/>
                                          </p:to>
                                        </p:set>
                                        <p:anim calcmode="lin" valueType="num">
                                          <p:cBhvr>
                                            <p:cTn id="30" dur="500" fill="hold"/>
                                            <p:tgtEl>
                                              <p:spTgt spid="214"/>
                                            </p:tgtEl>
                                            <p:attrNameLst>
                                              <p:attrName>ppt_x</p:attrName>
                                            </p:attrNameLst>
                                          </p:cBhvr>
                                          <p:tavLst>
                                            <p:tav tm="0">
                                              <p:val>
                                                <p:strVal val="0-#ppt_w/2"/>
                                              </p:val>
                                            </p:tav>
                                            <p:tav tm="100000">
                                              <p:val>
                                                <p:strVal val="#ppt_x"/>
                                              </p:val>
                                            </p:tav>
                                          </p:tavLst>
                                        </p:anim>
                                        <p:anim calcmode="lin" valueType="num">
                                          <p:cBhvr>
                                            <p:cTn id="31" dur="500" fill="hold"/>
                                            <p:tgtEl>
                                              <p:spTgt spid="214"/>
                                            </p:tgtEl>
                                            <p:attrNameLst>
                                              <p:attrName>ppt_y</p:attrName>
                                            </p:attrNameLst>
                                          </p:cBhvr>
                                          <p:tavLst>
                                            <p:tav tm="0">
                                              <p:val>
                                                <p:strVal val="#ppt_y"/>
                                              </p:val>
                                            </p:tav>
                                            <p:tav tm="100000">
                                              <p:val>
                                                <p:strVal val="#ppt_y"/>
                                              </p:val>
                                            </p:tav>
                                          </p:tavLst>
                                        </p:anim>
                                      </p:childTnLst>
                                    </p:cTn>
                                  </p:par>
                                </p:childTnLst>
                              </p:cTn>
                            </p:par>
                            <p:par>
                              <p:cTn id="32" fill="hold">
                                <p:stCondLst>
                                  <p:cond delay="3700"/>
                                </p:stCondLst>
                                <p:childTnLst>
                                  <p:par>
                                    <p:cTn id="33" presetID="26" presetClass="emph" presetSubtype="0" fill="hold" grpId="1" nodeType="afterEffect">
                                      <p:stCondLst>
                                        <p:cond delay="0"/>
                                      </p:stCondLst>
                                      <p:iterate type="lt">
                                        <p:tmPct val="10000"/>
                                      </p:iterate>
                                      <p:childTnLst>
                                        <p:animEffect transition="out" filter="fade">
                                          <p:cBhvr>
                                            <p:cTn id="34" dur="500" tmFilter="0, 0; .2, .5; .8, .5; 1, 0"/>
                                            <p:tgtEl>
                                              <p:spTgt spid="214"/>
                                            </p:tgtEl>
                                          </p:cBhvr>
                                        </p:animEffect>
                                        <p:animScale>
                                          <p:cBhvr>
                                            <p:cTn id="35" dur="250" autoRev="1" fill="hold"/>
                                            <p:tgtEl>
                                              <p:spTgt spid="214"/>
                                            </p:tgtEl>
                                          </p:cBhvr>
                                          <p:by x="105000" y="105000"/>
                                        </p:animScale>
                                      </p:childTnLst>
                                    </p:cTn>
                                  </p:par>
                                </p:childTnLst>
                              </p:cTn>
                            </p:par>
                            <p:par>
                              <p:cTn id="36" fill="hold">
                                <p:stCondLst>
                                  <p:cond delay="4400"/>
                                </p:stCondLst>
                                <p:childTnLst>
                                  <p:par>
                                    <p:cTn id="37" presetID="22" presetClass="entr" presetSubtype="2" fill="hold" nodeType="afterEffect">
                                      <p:stCondLst>
                                        <p:cond delay="0"/>
                                      </p:stCondLst>
                                      <p:childTnLst>
                                        <p:set>
                                          <p:cBhvr>
                                            <p:cTn id="38" dur="1" fill="hold">
                                              <p:stCondLst>
                                                <p:cond delay="0"/>
                                              </p:stCondLst>
                                            </p:cTn>
                                            <p:tgtEl>
                                              <p:spTgt spid="210"/>
                                            </p:tgtEl>
                                            <p:attrNameLst>
                                              <p:attrName>style.visibility</p:attrName>
                                            </p:attrNameLst>
                                          </p:cBhvr>
                                          <p:to>
                                            <p:strVal val="visible"/>
                                          </p:to>
                                        </p:set>
                                        <p:animEffect transition="in" filter="wipe(right)">
                                          <p:cBhvr>
                                            <p:cTn id="39" dur="500"/>
                                            <p:tgtEl>
                                              <p:spTgt spid="210"/>
                                            </p:tgtEl>
                                          </p:cBhvr>
                                        </p:animEffect>
                                      </p:childTnLst>
                                    </p:cTn>
                                  </p:par>
                                </p:childTnLst>
                              </p:cTn>
                            </p:par>
                            <p:par>
                              <p:cTn id="40" fill="hold">
                                <p:stCondLst>
                                  <p:cond delay="4900"/>
                                </p:stCondLst>
                                <p:childTnLst>
                                  <p:par>
                                    <p:cTn id="41" presetID="22" presetClass="entr" presetSubtype="2" fill="hold" nodeType="afterEffect">
                                      <p:stCondLst>
                                        <p:cond delay="0"/>
                                      </p:stCondLst>
                                      <p:childTnLst>
                                        <p:set>
                                          <p:cBhvr>
                                            <p:cTn id="42" dur="1" fill="hold">
                                              <p:stCondLst>
                                                <p:cond delay="0"/>
                                              </p:stCondLst>
                                            </p:cTn>
                                            <p:tgtEl>
                                              <p:spTgt spid="305"/>
                                            </p:tgtEl>
                                            <p:attrNameLst>
                                              <p:attrName>style.visibility</p:attrName>
                                            </p:attrNameLst>
                                          </p:cBhvr>
                                          <p:to>
                                            <p:strVal val="visible"/>
                                          </p:to>
                                        </p:set>
                                        <p:animEffect transition="in" filter="wipe(right)">
                                          <p:cBhvr>
                                            <p:cTn id="43" dur="500"/>
                                            <p:tgtEl>
                                              <p:spTgt spid="305"/>
                                            </p:tgtEl>
                                          </p:cBhvr>
                                        </p:animEffect>
                                      </p:childTnLst>
                                    </p:cTn>
                                  </p:par>
                                </p:childTnLst>
                              </p:cTn>
                            </p:par>
                            <p:par>
                              <p:cTn id="44" fill="hold">
                                <p:stCondLst>
                                  <p:cond delay="5400"/>
                                </p:stCondLst>
                                <p:childTnLst>
                                  <p:par>
                                    <p:cTn id="45" presetID="22" presetClass="entr" presetSubtype="2" fill="hold" nodeType="afterEffect">
                                      <p:stCondLst>
                                        <p:cond delay="0"/>
                                      </p:stCondLst>
                                      <p:childTnLst>
                                        <p:set>
                                          <p:cBhvr>
                                            <p:cTn id="46" dur="1" fill="hold">
                                              <p:stCondLst>
                                                <p:cond delay="0"/>
                                              </p:stCondLst>
                                            </p:cTn>
                                            <p:tgtEl>
                                              <p:spTgt spid="301"/>
                                            </p:tgtEl>
                                            <p:attrNameLst>
                                              <p:attrName>style.visibility</p:attrName>
                                            </p:attrNameLst>
                                          </p:cBhvr>
                                          <p:to>
                                            <p:strVal val="visible"/>
                                          </p:to>
                                        </p:set>
                                        <p:animEffect transition="in" filter="wipe(right)">
                                          <p:cBhvr>
                                            <p:cTn id="47" dur="500"/>
                                            <p:tgtEl>
                                              <p:spTgt spid="301"/>
                                            </p:tgtEl>
                                          </p:cBhvr>
                                        </p:animEffect>
                                      </p:childTnLst>
                                    </p:cTn>
                                  </p:par>
                                </p:childTnLst>
                              </p:cTn>
                            </p:par>
                            <p:par>
                              <p:cTn id="48" fill="hold">
                                <p:stCondLst>
                                  <p:cond delay="5900"/>
                                </p:stCondLst>
                                <p:childTnLst>
                                  <p:par>
                                    <p:cTn id="49" presetID="14" presetClass="entr" presetSubtype="10" fill="hold" grpId="0" nodeType="after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randombar(horizontal)">
                                          <p:cBhvr>
                                            <p:cTn id="51" dur="500"/>
                                            <p:tgtEl>
                                              <p:spTgt spid="222"/>
                                            </p:tgtEl>
                                          </p:cBhvr>
                                        </p:animEffect>
                                      </p:childTnLst>
                                    </p:cTn>
                                  </p:par>
                                </p:childTnLst>
                              </p:cTn>
                            </p:par>
                            <p:par>
                              <p:cTn id="52" fill="hold">
                                <p:stCondLst>
                                  <p:cond delay="6400"/>
                                </p:stCondLst>
                                <p:childTnLst>
                                  <p:par>
                                    <p:cTn id="53" presetID="14" presetClass="entr" presetSubtype="10" fill="hold" grpId="0" nodeType="afterEffect">
                                      <p:stCondLst>
                                        <p:cond delay="0"/>
                                      </p:stCondLst>
                                      <p:childTnLst>
                                        <p:set>
                                          <p:cBhvr>
                                            <p:cTn id="54" dur="1" fill="hold">
                                              <p:stCondLst>
                                                <p:cond delay="0"/>
                                              </p:stCondLst>
                                            </p:cTn>
                                            <p:tgtEl>
                                              <p:spTgt spid="224"/>
                                            </p:tgtEl>
                                            <p:attrNameLst>
                                              <p:attrName>style.visibility</p:attrName>
                                            </p:attrNameLst>
                                          </p:cBhvr>
                                          <p:to>
                                            <p:strVal val="visible"/>
                                          </p:to>
                                        </p:set>
                                        <p:animEffect transition="in" filter="randombar(horizontal)">
                                          <p:cBhvr>
                                            <p:cTn id="55" dur="500"/>
                                            <p:tgtEl>
                                              <p:spTgt spid="224"/>
                                            </p:tgtEl>
                                          </p:cBhvr>
                                        </p:animEffect>
                                      </p:childTnLst>
                                    </p:cTn>
                                  </p:par>
                                </p:childTnLst>
                              </p:cTn>
                            </p:par>
                            <p:par>
                              <p:cTn id="56" fill="hold">
                                <p:stCondLst>
                                  <p:cond delay="6900"/>
                                </p:stCondLst>
                                <p:childTnLst>
                                  <p:par>
                                    <p:cTn id="57" presetID="14" presetClass="entr" presetSubtype="10" fill="hold" grpId="0" nodeType="afterEffect">
                                      <p:stCondLst>
                                        <p:cond delay="0"/>
                                      </p:stCondLst>
                                      <p:childTnLst>
                                        <p:set>
                                          <p:cBhvr>
                                            <p:cTn id="58" dur="1" fill="hold">
                                              <p:stCondLst>
                                                <p:cond delay="0"/>
                                              </p:stCondLst>
                                            </p:cTn>
                                            <p:tgtEl>
                                              <p:spTgt spid="226"/>
                                            </p:tgtEl>
                                            <p:attrNameLst>
                                              <p:attrName>style.visibility</p:attrName>
                                            </p:attrNameLst>
                                          </p:cBhvr>
                                          <p:to>
                                            <p:strVal val="visible"/>
                                          </p:to>
                                        </p:set>
                                        <p:animEffect transition="in" filter="randombar(horizontal)">
                                          <p:cBhvr>
                                            <p:cTn id="59" dur="500"/>
                                            <p:tgtEl>
                                              <p:spTgt spid="226"/>
                                            </p:tgtEl>
                                          </p:cBhvr>
                                        </p:animEffect>
                                      </p:childTnLst>
                                    </p:cTn>
                                  </p:par>
                                </p:childTnLst>
                              </p:cTn>
                            </p:par>
                            <p:par>
                              <p:cTn id="60" fill="hold">
                                <p:stCondLst>
                                  <p:cond delay="7400"/>
                                </p:stCondLst>
                                <p:childTnLst>
                                  <p:par>
                                    <p:cTn id="61" presetID="2" presetClass="entr" presetSubtype="1" fill="hold" grpId="0" nodeType="afterEffect">
                                      <p:stCondLst>
                                        <p:cond delay="0"/>
                                      </p:stCondLst>
                                      <p:childTnLst>
                                        <p:set>
                                          <p:cBhvr>
                                            <p:cTn id="62" dur="1" fill="hold">
                                              <p:stCondLst>
                                                <p:cond delay="0"/>
                                              </p:stCondLst>
                                            </p:cTn>
                                            <p:tgtEl>
                                              <p:spTgt spid="225"/>
                                            </p:tgtEl>
                                            <p:attrNameLst>
                                              <p:attrName>style.visibility</p:attrName>
                                            </p:attrNameLst>
                                          </p:cBhvr>
                                          <p:to>
                                            <p:strVal val="visible"/>
                                          </p:to>
                                        </p:set>
                                        <p:anim calcmode="lin" valueType="num">
                                          <p:cBhvr additive="base">
                                            <p:cTn id="63" dur="2000" fill="hold"/>
                                            <p:tgtEl>
                                              <p:spTgt spid="225"/>
                                            </p:tgtEl>
                                            <p:attrNameLst>
                                              <p:attrName>ppt_x</p:attrName>
                                            </p:attrNameLst>
                                          </p:cBhvr>
                                          <p:tavLst>
                                            <p:tav tm="0">
                                              <p:val>
                                                <p:strVal val="#ppt_x"/>
                                              </p:val>
                                            </p:tav>
                                            <p:tav tm="100000">
                                              <p:val>
                                                <p:strVal val="#ppt_x"/>
                                              </p:val>
                                            </p:tav>
                                          </p:tavLst>
                                        </p:anim>
                                        <p:anim calcmode="lin" valueType="num">
                                          <p:cBhvr additive="base">
                                            <p:cTn id="64" dur="2000" fill="hold"/>
                                            <p:tgtEl>
                                              <p:spTgt spid="225"/>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23"/>
                                            </p:tgtEl>
                                            <p:attrNameLst>
                                              <p:attrName>style.visibility</p:attrName>
                                            </p:attrNameLst>
                                          </p:cBhvr>
                                          <p:to>
                                            <p:strVal val="visible"/>
                                          </p:to>
                                        </p:set>
                                        <p:anim calcmode="lin" valueType="num">
                                          <p:cBhvr additive="base">
                                            <p:cTn id="67" dur="2000" fill="hold"/>
                                            <p:tgtEl>
                                              <p:spTgt spid="223"/>
                                            </p:tgtEl>
                                            <p:attrNameLst>
                                              <p:attrName>ppt_x</p:attrName>
                                            </p:attrNameLst>
                                          </p:cBhvr>
                                          <p:tavLst>
                                            <p:tav tm="0">
                                              <p:val>
                                                <p:strVal val="#ppt_x"/>
                                              </p:val>
                                            </p:tav>
                                            <p:tav tm="100000">
                                              <p:val>
                                                <p:strVal val="#ppt_x"/>
                                              </p:val>
                                            </p:tav>
                                          </p:tavLst>
                                        </p:anim>
                                        <p:anim calcmode="lin" valueType="num">
                                          <p:cBhvr additive="base">
                                            <p:cTn id="68" dur="2000" fill="hold"/>
                                            <p:tgtEl>
                                              <p:spTgt spid="223"/>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21"/>
                                            </p:tgtEl>
                                            <p:attrNameLst>
                                              <p:attrName>style.visibility</p:attrName>
                                            </p:attrNameLst>
                                          </p:cBhvr>
                                          <p:to>
                                            <p:strVal val="visible"/>
                                          </p:to>
                                        </p:set>
                                        <p:anim calcmode="lin" valueType="num">
                                          <p:cBhvr additive="base">
                                            <p:cTn id="71" dur="2000" fill="hold"/>
                                            <p:tgtEl>
                                              <p:spTgt spid="221"/>
                                            </p:tgtEl>
                                            <p:attrNameLst>
                                              <p:attrName>ppt_x</p:attrName>
                                            </p:attrNameLst>
                                          </p:cBhvr>
                                          <p:tavLst>
                                            <p:tav tm="0">
                                              <p:val>
                                                <p:strVal val="#ppt_x"/>
                                              </p:val>
                                            </p:tav>
                                            <p:tav tm="100000">
                                              <p:val>
                                                <p:strVal val="#ppt_x"/>
                                              </p:val>
                                            </p:tav>
                                          </p:tavLst>
                                        </p:anim>
                                        <p:anim calcmode="lin" valueType="num">
                                          <p:cBhvr additive="base">
                                            <p:cTn id="72" dur="2000" fill="hold"/>
                                            <p:tgtEl>
                                              <p:spTgt spid="221"/>
                                            </p:tgtEl>
                                            <p:attrNameLst>
                                              <p:attrName>ppt_y</p:attrName>
                                            </p:attrNameLst>
                                          </p:cBhvr>
                                          <p:tavLst>
                                            <p:tav tm="0">
                                              <p:val>
                                                <p:strVal val="0-#ppt_h/2"/>
                                              </p:val>
                                            </p:tav>
                                            <p:tav tm="100000">
                                              <p:val>
                                                <p:strVal val="#ppt_y"/>
                                              </p:val>
                                            </p:tav>
                                          </p:tavLst>
                                        </p:anim>
                                      </p:childTnLst>
                                    </p:cTn>
                                  </p:par>
                                </p:childTnLst>
                              </p:cTn>
                            </p:par>
                            <p:par>
                              <p:cTn id="73" fill="hold">
                                <p:stCondLst>
                                  <p:cond delay="9400"/>
                                </p:stCondLst>
                                <p:childTnLst>
                                  <p:par>
                                    <p:cTn id="74" presetID="2" presetClass="entr" presetSubtype="8" fill="hold" grpId="0" nodeType="afterEffect">
                                      <p:stCondLst>
                                        <p:cond delay="0"/>
                                      </p:stCondLst>
                                      <p:childTnLst>
                                        <p:set>
                                          <p:cBhvr>
                                            <p:cTn id="75" dur="1" fill="hold">
                                              <p:stCondLst>
                                                <p:cond delay="0"/>
                                              </p:stCondLst>
                                            </p:cTn>
                                            <p:tgtEl>
                                              <p:spTgt spid="227"/>
                                            </p:tgtEl>
                                            <p:attrNameLst>
                                              <p:attrName>style.visibility</p:attrName>
                                            </p:attrNameLst>
                                          </p:cBhvr>
                                          <p:to>
                                            <p:strVal val="visible"/>
                                          </p:to>
                                        </p:set>
                                        <p:anim calcmode="lin" valueType="num">
                                          <p:cBhvr additive="base">
                                            <p:cTn id="76" dur="2000" fill="hold"/>
                                            <p:tgtEl>
                                              <p:spTgt spid="227"/>
                                            </p:tgtEl>
                                            <p:attrNameLst>
                                              <p:attrName>ppt_x</p:attrName>
                                            </p:attrNameLst>
                                          </p:cBhvr>
                                          <p:tavLst>
                                            <p:tav tm="0">
                                              <p:val>
                                                <p:strVal val="0-#ppt_w/2"/>
                                              </p:val>
                                            </p:tav>
                                            <p:tav tm="100000">
                                              <p:val>
                                                <p:strVal val="#ppt_x"/>
                                              </p:val>
                                            </p:tav>
                                          </p:tavLst>
                                        </p:anim>
                                        <p:anim calcmode="lin" valueType="num">
                                          <p:cBhvr additive="base">
                                            <p:cTn id="77" dur="2000" fill="hold"/>
                                            <p:tgtEl>
                                              <p:spTgt spid="227"/>
                                            </p:tgtEl>
                                            <p:attrNameLst>
                                              <p:attrName>ppt_y</p:attrName>
                                            </p:attrNameLst>
                                          </p:cBhvr>
                                          <p:tavLst>
                                            <p:tav tm="0">
                                              <p:val>
                                                <p:strVal val="#ppt_y"/>
                                              </p:val>
                                            </p:tav>
                                            <p:tav tm="100000">
                                              <p:val>
                                                <p:strVal val="#ppt_y"/>
                                              </p:val>
                                            </p:tav>
                                          </p:tavLst>
                                        </p:anim>
                                      </p:childTnLst>
                                    </p:cTn>
                                  </p:par>
                                </p:childTnLst>
                              </p:cTn>
                            </p:par>
                            <p:par>
                              <p:cTn id="78" fill="hold">
                                <p:stCondLst>
                                  <p:cond delay="11400"/>
                                </p:stCondLst>
                                <p:childTnLst>
                                  <p:par>
                                    <p:cTn id="79" presetID="52" presetClass="entr" presetSubtype="0" fill="hold" nodeType="afterEffect">
                                      <p:stCondLst>
                                        <p:cond delay="0"/>
                                      </p:stCondLst>
                                      <p:childTnLst>
                                        <p:set>
                                          <p:cBhvr>
                                            <p:cTn id="80" dur="1" fill="hold">
                                              <p:stCondLst>
                                                <p:cond delay="0"/>
                                              </p:stCondLst>
                                            </p:cTn>
                                            <p:tgtEl>
                                              <p:spTgt spid="299"/>
                                            </p:tgtEl>
                                            <p:attrNameLst>
                                              <p:attrName>style.visibility</p:attrName>
                                            </p:attrNameLst>
                                          </p:cBhvr>
                                          <p:to>
                                            <p:strVal val="visible"/>
                                          </p:to>
                                        </p:set>
                                        <p:animScale>
                                          <p:cBhvr>
                                            <p:cTn id="8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99"/>
                                            </p:tgtEl>
                                            <p:attrNameLst>
                                              <p:attrName>ppt_x</p:attrName>
                                              <p:attrName>ppt_y</p:attrName>
                                            </p:attrNameLst>
                                          </p:cBhvr>
                                        </p:animMotion>
                                        <p:animEffect transition="in" filter="fade">
                                          <p:cBhvr>
                                            <p:cTn id="83" dur="1000"/>
                                            <p:tgtEl>
                                              <p:spTgt spid="299"/>
                                            </p:tgtEl>
                                          </p:cBhvr>
                                        </p:animEffect>
                                      </p:childTnLst>
                                    </p:cTn>
                                  </p:par>
                                  <p:par>
                                    <p:cTn id="84" presetID="52" presetClass="entr" presetSubtype="0" fill="hold" nodeType="withEffect">
                                      <p:stCondLst>
                                        <p:cond delay="200"/>
                                      </p:stCondLst>
                                      <p:childTnLst>
                                        <p:set>
                                          <p:cBhvr>
                                            <p:cTn id="85" dur="1" fill="hold">
                                              <p:stCondLst>
                                                <p:cond delay="0"/>
                                              </p:stCondLst>
                                            </p:cTn>
                                            <p:tgtEl>
                                              <p:spTgt spid="300"/>
                                            </p:tgtEl>
                                            <p:attrNameLst>
                                              <p:attrName>style.visibility</p:attrName>
                                            </p:attrNameLst>
                                          </p:cBhvr>
                                          <p:to>
                                            <p:strVal val="visible"/>
                                          </p:to>
                                        </p:set>
                                        <p:animScale>
                                          <p:cBhvr>
                                            <p:cTn id="8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300"/>
                                            </p:tgtEl>
                                            <p:attrNameLst>
                                              <p:attrName>ppt_x</p:attrName>
                                              <p:attrName>ppt_y</p:attrName>
                                            </p:attrNameLst>
                                          </p:cBhvr>
                                        </p:animMotion>
                                        <p:animEffect transition="in" filter="fade">
                                          <p:cBhvr>
                                            <p:cTn id="88"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14" grpId="0"/>
          <p:bldP spid="214" grpId="1"/>
          <p:bldP spid="221" grpId="0"/>
          <p:bldP spid="222" grpId="0"/>
          <p:bldP spid="223" grpId="0"/>
          <p:bldP spid="224" grpId="0"/>
          <p:bldP spid="225" grpId="0"/>
          <p:bldP spid="226" grpId="0"/>
          <p:bldP spid="227" grpId="0" animBg="1"/>
        </p:bldLst>
      </p:timing>
    </mc:Fallback>
  </mc:AlternateContent>
</p:sld>
</file>

<file path=ppt/tags/tag1.xml><?xml version="1.0" encoding="utf-8"?>
<p:tagLst xmlns:p="http://schemas.openxmlformats.org/presentationml/2006/main">
  <p:tag name="ISPRING_PRESENTATION_TITLE" val="渐变风创意多边形商业项目计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4019</Words>
  <Application>WPS 演示</Application>
  <PresentationFormat>宽屏</PresentationFormat>
  <Paragraphs>761</Paragraphs>
  <Slides>34</Slides>
  <Notes>34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34</vt:i4>
      </vt:variant>
    </vt:vector>
  </HeadingPairs>
  <TitlesOfParts>
    <vt:vector size="54" baseType="lpstr">
      <vt:lpstr>Arial</vt:lpstr>
      <vt:lpstr>宋体</vt:lpstr>
      <vt:lpstr>Wingdings</vt:lpstr>
      <vt:lpstr>微软雅黑</vt:lpstr>
      <vt:lpstr>方正兰亭黑_GBK</vt:lpstr>
      <vt:lpstr>黑体</vt:lpstr>
      <vt:lpstr>Haettenschweiler</vt:lpstr>
      <vt:lpstr>Arial Black</vt:lpstr>
      <vt:lpstr>Swis721 Lt BT</vt:lpstr>
      <vt:lpstr>Yu Gothic UI Semilight</vt:lpstr>
      <vt:lpstr>Agency FB</vt:lpstr>
      <vt:lpstr>Calibri</vt:lpstr>
      <vt:lpstr>Arial Unicode MS</vt:lpstr>
      <vt:lpstr>Webdings</vt:lpstr>
      <vt:lpstr>Arial</vt:lpstr>
      <vt:lpstr>Impact</vt:lpstr>
      <vt:lpstr>LiHei Pro</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小鹿ppt ；http://pptx.taobao.com</dc:title>
  <dc:creator>王凌燕</dc:creator>
  <dc:description>小鹿ppt ；http://pptx.taobao.com</dc:description>
  <cp:lastModifiedBy>娜娜</cp:lastModifiedBy>
  <cp:revision>247</cp:revision>
  <dcterms:created xsi:type="dcterms:W3CDTF">2018-03-04T05:00:00Z</dcterms:created>
  <dcterms:modified xsi:type="dcterms:W3CDTF">2021-09-16T16:43:10Z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16931287FBE344B393AF59DE18C938D0</vt:lpwstr>
  </property>
</Properties>
</file>