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59" r:id="rId10"/>
    <p:sldId id="266" r:id="rId11"/>
    <p:sldId id="268" r:id="rId12"/>
    <p:sldId id="269" r:id="rId13"/>
    <p:sldId id="267" r:id="rId14"/>
    <p:sldId id="260" r:id="rId15"/>
    <p:sldId id="270" r:id="rId16"/>
    <p:sldId id="271" r:id="rId17"/>
    <p:sldId id="272" r:id="rId18"/>
    <p:sldId id="273" r:id="rId19"/>
    <p:sldId id="261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83"/>
    <a:srgbClr val="00877F"/>
    <a:srgbClr val="E25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85526C9-B2C0-492D-90DF-A8524B9AB3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633F5E-5282-4713-B5B8-DB76AF6F6D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image15.wdp"/><Relationship Id="rId3" Type="http://schemas.openxmlformats.org/officeDocument/2006/relationships/image" Target="../media/image14.jpeg"/><Relationship Id="rId2" Type="http://schemas.microsoft.com/office/2007/relationships/hdphoto" Target="../media/image13.wdp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2389902" y="1230427"/>
            <a:ext cx="1046460" cy="1046460"/>
            <a:chOff x="1677608" y="2996952"/>
            <a:chExt cx="1395643" cy="1395643"/>
          </a:xfrm>
        </p:grpSpPr>
        <p:sp>
          <p:nvSpPr>
            <p:cNvPr id="4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9" name="TextBox 11"/>
          <p:cNvSpPr txBox="1"/>
          <p:nvPr/>
        </p:nvSpPr>
        <p:spPr>
          <a:xfrm flipH="1">
            <a:off x="2782990" y="1404296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id-ID" sz="4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579532" y="1240749"/>
            <a:ext cx="1046460" cy="1046460"/>
            <a:chOff x="1677608" y="2996952"/>
            <a:chExt cx="1395643" cy="1395643"/>
          </a:xfrm>
        </p:grpSpPr>
        <p:sp>
          <p:nvSpPr>
            <p:cNvPr id="5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5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3" name="TextBox 15"/>
          <p:cNvSpPr txBox="1"/>
          <p:nvPr/>
        </p:nvSpPr>
        <p:spPr>
          <a:xfrm flipH="1">
            <a:off x="3952638" y="1395819"/>
            <a:ext cx="269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Impact" panose="020B0806030902050204" pitchFamily="34" charset="0"/>
              </a:rPr>
              <a:t>0</a:t>
            </a:r>
            <a:endParaRPr lang="id-ID" sz="4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769162" y="1230427"/>
            <a:ext cx="1046460" cy="1046460"/>
            <a:chOff x="1677608" y="2996952"/>
            <a:chExt cx="1395643" cy="1395643"/>
          </a:xfrm>
        </p:grpSpPr>
        <p:sp>
          <p:nvSpPr>
            <p:cNvPr id="5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5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57" name="TextBox 19"/>
          <p:cNvSpPr txBox="1"/>
          <p:nvPr/>
        </p:nvSpPr>
        <p:spPr>
          <a:xfrm flipH="1">
            <a:off x="5121122" y="1385499"/>
            <a:ext cx="2699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Impact" panose="020B0806030902050204" pitchFamily="34" charset="0"/>
              </a:rPr>
              <a:t>X</a:t>
            </a:r>
            <a:endParaRPr lang="id-ID" sz="4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958792" y="1220762"/>
            <a:ext cx="1046460" cy="1046460"/>
            <a:chOff x="1677608" y="2996952"/>
            <a:chExt cx="1395643" cy="1395643"/>
          </a:xfrm>
        </p:grpSpPr>
        <p:sp>
          <p:nvSpPr>
            <p:cNvPr id="5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6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D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61" name="TextBox 23"/>
          <p:cNvSpPr txBox="1"/>
          <p:nvPr/>
        </p:nvSpPr>
        <p:spPr>
          <a:xfrm flipH="1">
            <a:off x="6342204" y="1375834"/>
            <a:ext cx="2699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Impact" panose="020B0806030902050204" pitchFamily="34" charset="0"/>
              </a:rPr>
              <a:t>X</a:t>
            </a:r>
            <a:endParaRPr lang="id-ID" sz="44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2" name="TextBox 7"/>
          <p:cNvSpPr>
            <a:spLocks noChangeArrowheads="1"/>
          </p:cNvSpPr>
          <p:nvPr/>
        </p:nvSpPr>
        <p:spPr bwMode="auto">
          <a:xfrm>
            <a:off x="2223567" y="2554316"/>
            <a:ext cx="52818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工作总结</a:t>
            </a:r>
            <a:r>
              <a:rPr lang="zh-CN" altLang="en-US" sz="360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暨新年计划模板</a:t>
            </a:r>
            <a:endParaRPr lang="zh-CN" altLang="en-US" sz="360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TextBox 7"/>
          <p:cNvSpPr>
            <a:spLocks noChangeArrowheads="1"/>
          </p:cNvSpPr>
          <p:nvPr/>
        </p:nvSpPr>
        <p:spPr bwMode="auto">
          <a:xfrm>
            <a:off x="2957437" y="3194450"/>
            <a:ext cx="3738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年终总结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述职报告  工作汇报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4" name="直接连接符 63"/>
          <p:cNvCxnSpPr/>
          <p:nvPr/>
        </p:nvCxnSpPr>
        <p:spPr>
          <a:xfrm>
            <a:off x="2249091" y="3130638"/>
            <a:ext cx="527575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/>
        </p:nvSpPr>
        <p:spPr>
          <a:xfrm>
            <a:off x="-17314" y="-151"/>
            <a:ext cx="2285999" cy="34280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6" name="矩形 65"/>
          <p:cNvSpPr/>
          <p:nvPr/>
        </p:nvSpPr>
        <p:spPr>
          <a:xfrm>
            <a:off x="2268686" y="-151"/>
            <a:ext cx="2285999" cy="34280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7" name="矩形 66"/>
          <p:cNvSpPr/>
          <p:nvPr/>
        </p:nvSpPr>
        <p:spPr>
          <a:xfrm>
            <a:off x="4554685" y="-151"/>
            <a:ext cx="2285999" cy="34280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8" name="矩形 67"/>
          <p:cNvSpPr/>
          <p:nvPr/>
        </p:nvSpPr>
        <p:spPr>
          <a:xfrm>
            <a:off x="6822346" y="-151"/>
            <a:ext cx="2304339" cy="34280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9" name="矩形 68"/>
          <p:cNvSpPr/>
          <p:nvPr/>
        </p:nvSpPr>
        <p:spPr>
          <a:xfrm rot="2700000">
            <a:off x="2872928" y="4168591"/>
            <a:ext cx="933655" cy="933655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0" name="矩形 69"/>
          <p:cNvSpPr/>
          <p:nvPr/>
        </p:nvSpPr>
        <p:spPr>
          <a:xfrm rot="2700000">
            <a:off x="-571369" y="2935559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1" name="矩形 70"/>
          <p:cNvSpPr/>
          <p:nvPr/>
        </p:nvSpPr>
        <p:spPr>
          <a:xfrm rot="2700000">
            <a:off x="1147313" y="3950900"/>
            <a:ext cx="1216668" cy="1216668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2" name="矩形 71"/>
          <p:cNvSpPr/>
          <p:nvPr/>
        </p:nvSpPr>
        <p:spPr>
          <a:xfrm rot="2700000">
            <a:off x="-207106" y="3804555"/>
            <a:ext cx="1235233" cy="123523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3" name="矩形 72"/>
          <p:cNvSpPr/>
          <p:nvPr/>
        </p:nvSpPr>
        <p:spPr>
          <a:xfrm rot="2700000">
            <a:off x="957345" y="4876754"/>
            <a:ext cx="824636" cy="824636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4" name="矩形 73"/>
          <p:cNvSpPr/>
          <p:nvPr/>
        </p:nvSpPr>
        <p:spPr>
          <a:xfrm rot="2700000">
            <a:off x="2118758" y="4572759"/>
            <a:ext cx="1040367" cy="1040367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5" name="矩形 74"/>
          <p:cNvSpPr/>
          <p:nvPr/>
        </p:nvSpPr>
        <p:spPr>
          <a:xfrm rot="2700000">
            <a:off x="3536199" y="5057545"/>
            <a:ext cx="615819" cy="615819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6" name="矩形 75"/>
          <p:cNvSpPr/>
          <p:nvPr/>
        </p:nvSpPr>
        <p:spPr>
          <a:xfrm rot="2700000">
            <a:off x="4213837" y="4492167"/>
            <a:ext cx="1301326" cy="130132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7" name="矩形 76"/>
          <p:cNvSpPr/>
          <p:nvPr/>
        </p:nvSpPr>
        <p:spPr>
          <a:xfrm rot="2700000">
            <a:off x="6406107" y="4023964"/>
            <a:ext cx="1364004" cy="1364004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8" name="矩形 77"/>
          <p:cNvSpPr/>
          <p:nvPr/>
        </p:nvSpPr>
        <p:spPr>
          <a:xfrm rot="2700000">
            <a:off x="4564746" y="3923693"/>
            <a:ext cx="996953" cy="996953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9" name="矩形 78"/>
          <p:cNvSpPr/>
          <p:nvPr/>
        </p:nvSpPr>
        <p:spPr>
          <a:xfrm rot="2700000">
            <a:off x="5630731" y="4682681"/>
            <a:ext cx="895127" cy="895127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0" name="矩形 79"/>
          <p:cNvSpPr/>
          <p:nvPr/>
        </p:nvSpPr>
        <p:spPr>
          <a:xfrm rot="2700000">
            <a:off x="7564936" y="3515674"/>
            <a:ext cx="1155661" cy="1155661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1" name="矩形 80"/>
          <p:cNvSpPr/>
          <p:nvPr/>
        </p:nvSpPr>
        <p:spPr>
          <a:xfrm rot="2700000">
            <a:off x="5827316" y="3861103"/>
            <a:ext cx="464804" cy="46480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2" name="矩形 81"/>
          <p:cNvSpPr/>
          <p:nvPr/>
        </p:nvSpPr>
        <p:spPr>
          <a:xfrm rot="2700000">
            <a:off x="8000882" y="4312387"/>
            <a:ext cx="1235233" cy="1235233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3" name="矩形 82"/>
          <p:cNvSpPr/>
          <p:nvPr/>
        </p:nvSpPr>
        <p:spPr>
          <a:xfrm rot="2700000">
            <a:off x="8746039" y="3588561"/>
            <a:ext cx="615819" cy="615819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4" name="矩形 83"/>
          <p:cNvSpPr/>
          <p:nvPr/>
        </p:nvSpPr>
        <p:spPr>
          <a:xfrm rot="2700000">
            <a:off x="4057978" y="4419790"/>
            <a:ext cx="301767" cy="301767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5" name="矩形 84"/>
          <p:cNvSpPr/>
          <p:nvPr/>
        </p:nvSpPr>
        <p:spPr>
          <a:xfrm rot="2700000">
            <a:off x="2557353" y="4245157"/>
            <a:ext cx="163181" cy="163181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54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3" grpId="0"/>
          <p:bldP spid="57" grpId="0"/>
          <p:bldP spid="61" grpId="0"/>
          <p:bldP spid="62" grpId="0"/>
          <p:bldP spid="62" grpId="1"/>
          <p:bldP spid="63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accel="6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54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5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2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0" presetID="3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/>
          <p:bldP spid="53" grpId="0"/>
          <p:bldP spid="57" grpId="0"/>
          <p:bldP spid="61" grpId="0"/>
          <p:bldP spid="62" grpId="0"/>
          <p:bldP spid="62" grpId="1"/>
          <p:bldP spid="63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  <p:bldP spid="79" grpId="0" animBg="1"/>
          <p:bldP spid="80" grpId="0" animBg="1"/>
          <p:bldP spid="81" grpId="0" animBg="1"/>
          <p:bldP spid="82" grpId="0" animBg="1"/>
          <p:bldP spid="83" grpId="0" animBg="1"/>
          <p:bldP spid="84" grpId="0" animBg="1"/>
          <p:bldP spid="85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 rot="9205952">
            <a:off x="3698028" y="2676129"/>
            <a:ext cx="1684862" cy="187315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2256138">
            <a:off x="3490362" y="3570569"/>
            <a:ext cx="1904407" cy="175448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innerShdw blurRad="50800" dist="50800" dir="135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256138">
            <a:off x="3490362" y="1672376"/>
            <a:ext cx="1904407" cy="175448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innerShdw blurRad="50800" dist="508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C0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56384" y="920105"/>
            <a:ext cx="717759" cy="576907"/>
            <a:chOff x="4609713" y="938201"/>
            <a:chExt cx="957262" cy="769410"/>
          </a:xfrm>
        </p:grpSpPr>
        <p:grpSp>
          <p:nvGrpSpPr>
            <p:cNvPr id="12" name="组合 11"/>
            <p:cNvGrpSpPr/>
            <p:nvPr/>
          </p:nvGrpSpPr>
          <p:grpSpPr>
            <a:xfrm>
              <a:off x="4609713" y="938201"/>
              <a:ext cx="769410" cy="769410"/>
              <a:chOff x="1273629" y="1224643"/>
              <a:chExt cx="2171700" cy="2171700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F66C47"/>
                  </a:solidFill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F66C47"/>
                  </a:solidFill>
                </a:endParaRPr>
              </a:p>
            </p:txBody>
          </p:sp>
        </p:grpSp>
        <p:sp>
          <p:nvSpPr>
            <p:cNvPr id="13" name="文本框 23"/>
            <p:cNvSpPr txBox="1"/>
            <p:nvPr/>
          </p:nvSpPr>
          <p:spPr>
            <a:xfrm>
              <a:off x="4658606" y="1029291"/>
              <a:ext cx="908369" cy="61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66C47"/>
                  </a:solidFill>
                  <a:latin typeface="Impact MT Std" pitchFamily="34" charset="0"/>
                  <a:cs typeface="Aharoni" panose="02010803020104030203" pitchFamily="2" charset="-79"/>
                </a:rPr>
                <a:t>01</a:t>
              </a:r>
              <a:endParaRPr lang="zh-CN" altLang="en-US" sz="2400" dirty="0">
                <a:solidFill>
                  <a:srgbClr val="F66C47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63012" y="1990257"/>
            <a:ext cx="632988" cy="576907"/>
            <a:chOff x="6619070" y="2365442"/>
            <a:chExt cx="844204" cy="769410"/>
          </a:xfrm>
        </p:grpSpPr>
        <p:grpSp>
          <p:nvGrpSpPr>
            <p:cNvPr id="17" name="组合 16"/>
            <p:cNvGrpSpPr/>
            <p:nvPr/>
          </p:nvGrpSpPr>
          <p:grpSpPr>
            <a:xfrm>
              <a:off x="6619070" y="2365442"/>
              <a:ext cx="769410" cy="769410"/>
              <a:chOff x="1273629" y="1224643"/>
              <a:chExt cx="2171700" cy="21717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F34347"/>
                  </a:solidFill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F34347"/>
                  </a:solidFill>
                </a:endParaRPr>
              </a:p>
            </p:txBody>
          </p:sp>
        </p:grpSp>
        <p:sp>
          <p:nvSpPr>
            <p:cNvPr id="18" name="文本框 24"/>
            <p:cNvSpPr txBox="1"/>
            <p:nvPr/>
          </p:nvSpPr>
          <p:spPr>
            <a:xfrm>
              <a:off x="6662164" y="2400633"/>
              <a:ext cx="801110" cy="61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34347"/>
                  </a:solidFill>
                  <a:latin typeface="Impact MT Std" pitchFamily="34" charset="0"/>
                  <a:cs typeface="Aharoni" panose="02010803020104030203" pitchFamily="2" charset="-79"/>
                </a:rPr>
                <a:t>02</a:t>
              </a:r>
              <a:endParaRPr lang="zh-CN" altLang="en-US" sz="2400" dirty="0">
                <a:solidFill>
                  <a:srgbClr val="F34347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56383" y="2938879"/>
            <a:ext cx="739136" cy="576907"/>
            <a:chOff x="4609713" y="3630601"/>
            <a:chExt cx="985772" cy="769410"/>
          </a:xfrm>
        </p:grpSpPr>
        <p:grpSp>
          <p:nvGrpSpPr>
            <p:cNvPr id="22" name="组合 21"/>
            <p:cNvGrpSpPr/>
            <p:nvPr/>
          </p:nvGrpSpPr>
          <p:grpSpPr>
            <a:xfrm>
              <a:off x="4609713" y="3630601"/>
              <a:ext cx="769410" cy="769410"/>
              <a:chOff x="1273629" y="1224643"/>
              <a:chExt cx="2171700" cy="2171700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059188"/>
                  </a:solidFill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059188"/>
                  </a:solidFill>
                </a:endParaRPr>
              </a:p>
            </p:txBody>
          </p:sp>
        </p:grpSp>
        <p:sp>
          <p:nvSpPr>
            <p:cNvPr id="23" name="文本框 25"/>
            <p:cNvSpPr txBox="1"/>
            <p:nvPr/>
          </p:nvSpPr>
          <p:spPr>
            <a:xfrm>
              <a:off x="4658607" y="3707533"/>
              <a:ext cx="936878" cy="61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59188"/>
                  </a:solidFill>
                  <a:latin typeface="Impact MT Std" pitchFamily="34" charset="0"/>
                  <a:cs typeface="Aharoni" panose="02010803020104030203" pitchFamily="2" charset="-79"/>
                </a:rPr>
                <a:t>03</a:t>
              </a:r>
              <a:endParaRPr lang="zh-CN" altLang="en-US" sz="2400" dirty="0">
                <a:solidFill>
                  <a:srgbClr val="059188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61453" y="3881609"/>
            <a:ext cx="591042" cy="576907"/>
            <a:chOff x="6616997" y="4887901"/>
            <a:chExt cx="788262" cy="769410"/>
          </a:xfrm>
        </p:grpSpPr>
        <p:grpSp>
          <p:nvGrpSpPr>
            <p:cNvPr id="27" name="组合 26"/>
            <p:cNvGrpSpPr/>
            <p:nvPr/>
          </p:nvGrpSpPr>
          <p:grpSpPr>
            <a:xfrm>
              <a:off x="6616997" y="4887901"/>
              <a:ext cx="769410" cy="769410"/>
              <a:chOff x="1273629" y="1224643"/>
              <a:chExt cx="2171700" cy="2171700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273629" y="1224643"/>
                <a:ext cx="2171700" cy="2171700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8100000" scaled="0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037A9B"/>
                  </a:solidFill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1532996" y="1484010"/>
                <a:ext cx="1652966" cy="1652966"/>
              </a:xfrm>
              <a:prstGeom prst="roundRect">
                <a:avLst/>
              </a:prstGeom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8100000" scaled="0"/>
              </a:gradFill>
              <a:ln w="190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EEEEEE"/>
                    </a:gs>
                  </a:gsLst>
                  <a:lin ang="5400000" scaled="1"/>
                </a:gradFill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037A9B"/>
                  </a:solidFill>
                </a:endParaRPr>
              </a:p>
            </p:txBody>
          </p:sp>
        </p:grpSp>
        <p:sp>
          <p:nvSpPr>
            <p:cNvPr id="28" name="文本框 26"/>
            <p:cNvSpPr txBox="1"/>
            <p:nvPr/>
          </p:nvSpPr>
          <p:spPr>
            <a:xfrm>
              <a:off x="6636249" y="4941452"/>
              <a:ext cx="769010" cy="61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37A9B"/>
                  </a:solidFill>
                  <a:latin typeface="Impact MT Std" pitchFamily="34" charset="0"/>
                  <a:cs typeface="Aharoni" panose="02010803020104030203" pitchFamily="2" charset="-79"/>
                </a:rPr>
                <a:t>04</a:t>
              </a:r>
              <a:endParaRPr lang="zh-CN" altLang="en-US" sz="2400" dirty="0">
                <a:solidFill>
                  <a:srgbClr val="037A9B"/>
                </a:solidFill>
                <a:latin typeface="Impact MT Std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88973" y="1660970"/>
            <a:ext cx="2988538" cy="920487"/>
            <a:chOff x="1852445" y="1926278"/>
            <a:chExt cx="3985755" cy="1227635"/>
          </a:xfrm>
        </p:grpSpPr>
        <p:sp>
          <p:nvSpPr>
            <p:cNvPr id="32" name="任意多边形 31"/>
            <p:cNvSpPr/>
            <p:nvPr/>
          </p:nvSpPr>
          <p:spPr>
            <a:xfrm>
              <a:off x="1852445" y="1926278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3" name="椭圆 32"/>
            <p:cNvSpPr/>
            <p:nvPr/>
          </p:nvSpPr>
          <p:spPr>
            <a:xfrm>
              <a:off x="5702241" y="3017954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88973" y="3552505"/>
            <a:ext cx="2988538" cy="920487"/>
            <a:chOff x="1852445" y="4448982"/>
            <a:chExt cx="3985755" cy="1227635"/>
          </a:xfrm>
        </p:grpSpPr>
        <p:sp>
          <p:nvSpPr>
            <p:cNvPr id="35" name="任意多边形 34"/>
            <p:cNvSpPr/>
            <p:nvPr/>
          </p:nvSpPr>
          <p:spPr>
            <a:xfrm>
              <a:off x="1852445" y="4448982"/>
              <a:ext cx="3947477" cy="1170281"/>
            </a:xfrm>
            <a:custGeom>
              <a:avLst/>
              <a:gdLst>
                <a:gd name="connsiteX0" fmla="*/ 2409371 w 2409371"/>
                <a:gd name="connsiteY0" fmla="*/ 537029 h 537029"/>
                <a:gd name="connsiteX1" fmla="*/ 1741714 w 2409371"/>
                <a:gd name="connsiteY1" fmla="*/ 0 h 537029"/>
                <a:gd name="connsiteX2" fmla="*/ 0 w 2409371"/>
                <a:gd name="connsiteY2" fmla="*/ 0 h 537029"/>
                <a:gd name="connsiteX0-1" fmla="*/ 2975428 w 2975428"/>
                <a:gd name="connsiteY0-2" fmla="*/ 537029 h 537029"/>
                <a:gd name="connsiteX1-3" fmla="*/ 2307771 w 2975428"/>
                <a:gd name="connsiteY1-4" fmla="*/ 0 h 537029"/>
                <a:gd name="connsiteX2-5" fmla="*/ 0 w 2975428"/>
                <a:gd name="connsiteY2-6" fmla="*/ 0 h 537029"/>
                <a:gd name="connsiteX0-7" fmla="*/ 3004456 w 3004456"/>
                <a:gd name="connsiteY0-8" fmla="*/ 537029 h 537029"/>
                <a:gd name="connsiteX1-9" fmla="*/ 2336799 w 3004456"/>
                <a:gd name="connsiteY1-10" fmla="*/ 0 h 537029"/>
                <a:gd name="connsiteX2-11" fmla="*/ 0 w 3004456"/>
                <a:gd name="connsiteY2-12" fmla="*/ 0 h 537029"/>
                <a:gd name="connsiteX0-13" fmla="*/ 3156340 w 3156340"/>
                <a:gd name="connsiteY0-14" fmla="*/ 537029 h 537029"/>
                <a:gd name="connsiteX1-15" fmla="*/ 2488683 w 3156340"/>
                <a:gd name="connsiteY1-16" fmla="*/ 0 h 537029"/>
                <a:gd name="connsiteX2-17" fmla="*/ 0 w 3156340"/>
                <a:gd name="connsiteY2-18" fmla="*/ 0 h 537029"/>
                <a:gd name="connsiteX0-19" fmla="*/ 3788175 w 3788175"/>
                <a:gd name="connsiteY0-20" fmla="*/ 537029 h 537029"/>
                <a:gd name="connsiteX1-21" fmla="*/ 3120518 w 3788175"/>
                <a:gd name="connsiteY1-22" fmla="*/ 0 h 537029"/>
                <a:gd name="connsiteX2-23" fmla="*/ 0 w 3788175"/>
                <a:gd name="connsiteY2-24" fmla="*/ 0 h 537029"/>
                <a:gd name="connsiteX0-25" fmla="*/ 5035644 w 5035644"/>
                <a:gd name="connsiteY0-26" fmla="*/ 1492882 h 1492882"/>
                <a:gd name="connsiteX1-27" fmla="*/ 3120518 w 5035644"/>
                <a:gd name="connsiteY1-28" fmla="*/ 0 h 1492882"/>
                <a:gd name="connsiteX2-29" fmla="*/ 0 w 5035644"/>
                <a:gd name="connsiteY2-30" fmla="*/ 0 h 149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035644" h="1492882">
                  <a:moveTo>
                    <a:pt x="5035644" y="1492882"/>
                  </a:moveTo>
                  <a:lnTo>
                    <a:pt x="312051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6" name="椭圆 35"/>
            <p:cNvSpPr/>
            <p:nvPr/>
          </p:nvSpPr>
          <p:spPr>
            <a:xfrm>
              <a:off x="5702241" y="5540658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81721" y="2970225"/>
            <a:ext cx="3183881" cy="951537"/>
            <a:chOff x="6243920" y="3672406"/>
            <a:chExt cx="4246280" cy="1269047"/>
          </a:xfrm>
        </p:grpSpPr>
        <p:sp>
          <p:nvSpPr>
            <p:cNvPr id="38" name="任意多边形 37"/>
            <p:cNvSpPr/>
            <p:nvPr/>
          </p:nvSpPr>
          <p:spPr>
            <a:xfrm flipV="1">
              <a:off x="6286500" y="3734953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39" name="椭圆 38"/>
            <p:cNvSpPr/>
            <p:nvPr/>
          </p:nvSpPr>
          <p:spPr>
            <a:xfrm>
              <a:off x="6243920" y="3672406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681721" y="1045792"/>
            <a:ext cx="3183881" cy="951537"/>
            <a:chOff x="6243920" y="1105827"/>
            <a:chExt cx="4246280" cy="1269047"/>
          </a:xfrm>
        </p:grpSpPr>
        <p:sp>
          <p:nvSpPr>
            <p:cNvPr id="41" name="任意多边形 40"/>
            <p:cNvSpPr/>
            <p:nvPr/>
          </p:nvSpPr>
          <p:spPr>
            <a:xfrm flipV="1">
              <a:off x="6286500" y="1168374"/>
              <a:ext cx="4203700" cy="1206500"/>
            </a:xfrm>
            <a:custGeom>
              <a:avLst/>
              <a:gdLst>
                <a:gd name="connsiteX0" fmla="*/ 0 w 4419600"/>
                <a:gd name="connsiteY0" fmla="*/ 1066800 h 1066800"/>
                <a:gd name="connsiteX1" fmla="*/ 1917700 w 4419600"/>
                <a:gd name="connsiteY1" fmla="*/ 25400 h 1066800"/>
                <a:gd name="connsiteX2" fmla="*/ 4419600 w 4419600"/>
                <a:gd name="connsiteY2" fmla="*/ 0 h 1066800"/>
                <a:gd name="connsiteX0-1" fmla="*/ 0 w 4203700"/>
                <a:gd name="connsiteY0-2" fmla="*/ 1206500 h 1206500"/>
                <a:gd name="connsiteX1-3" fmla="*/ 1701800 w 4203700"/>
                <a:gd name="connsiteY1-4" fmla="*/ 25400 h 1206500"/>
                <a:gd name="connsiteX2-5" fmla="*/ 4203700 w 4203700"/>
                <a:gd name="connsiteY2-6" fmla="*/ 0 h 12065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203700" h="1206500">
                  <a:moveTo>
                    <a:pt x="0" y="1206500"/>
                  </a:moveTo>
                  <a:lnTo>
                    <a:pt x="1701800" y="25400"/>
                  </a:lnTo>
                  <a:lnTo>
                    <a:pt x="4203700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42" name="椭圆 41"/>
            <p:cNvSpPr/>
            <p:nvPr/>
          </p:nvSpPr>
          <p:spPr>
            <a:xfrm>
              <a:off x="6243920" y="1105827"/>
              <a:ext cx="135959" cy="135959"/>
            </a:xfrm>
            <a:prstGeom prst="ellipse">
              <a:avLst/>
            </a:prstGeom>
            <a:solidFill>
              <a:srgbClr val="A6A6A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43" name="文本框 44"/>
          <p:cNvSpPr txBox="1"/>
          <p:nvPr/>
        </p:nvSpPr>
        <p:spPr>
          <a:xfrm>
            <a:off x="6386825" y="1700912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04145" y="1997329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07726" y="3627787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25047" y="3924204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4"/>
          <p:cNvSpPr txBox="1"/>
          <p:nvPr/>
        </p:nvSpPr>
        <p:spPr>
          <a:xfrm>
            <a:off x="1494460" y="3273646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511780" y="3570062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4"/>
          <p:cNvSpPr txBox="1"/>
          <p:nvPr/>
        </p:nvSpPr>
        <p:spPr>
          <a:xfrm>
            <a:off x="1494460" y="1383928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511780" y="1680345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52404" y="3733421"/>
            <a:ext cx="1600415" cy="1142585"/>
            <a:chOff x="1052404" y="3733421"/>
            <a:chExt cx="1600415" cy="1142585"/>
          </a:xfrm>
        </p:grpSpPr>
        <p:sp>
          <p:nvSpPr>
            <p:cNvPr id="9" name="文本框 63"/>
            <p:cNvSpPr txBox="1"/>
            <p:nvPr/>
          </p:nvSpPr>
          <p:spPr>
            <a:xfrm>
              <a:off x="1268980" y="3733421"/>
              <a:ext cx="1167265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项目名称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66"/>
            <p:cNvSpPr txBox="1"/>
            <p:nvPr/>
          </p:nvSpPr>
          <p:spPr>
            <a:xfrm>
              <a:off x="1052404" y="3975760"/>
              <a:ext cx="1600415" cy="90024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此处添加详细文本描述，建议与标题相关并符合整体语言风格，语言描述尽量简洁生动有内涵。</a:t>
              </a:r>
              <a:endPara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84359" y="3733421"/>
            <a:ext cx="1600415" cy="1142585"/>
            <a:chOff x="3784359" y="3733421"/>
            <a:chExt cx="1600415" cy="1142585"/>
          </a:xfrm>
        </p:grpSpPr>
        <p:sp>
          <p:nvSpPr>
            <p:cNvPr id="12" name="文本框 64"/>
            <p:cNvSpPr txBox="1"/>
            <p:nvPr/>
          </p:nvSpPr>
          <p:spPr>
            <a:xfrm>
              <a:off x="3988368" y="3733421"/>
              <a:ext cx="1167265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项目名称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67"/>
            <p:cNvSpPr txBox="1"/>
            <p:nvPr/>
          </p:nvSpPr>
          <p:spPr>
            <a:xfrm>
              <a:off x="3784359" y="3975760"/>
              <a:ext cx="1600415" cy="90024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此处添加详细文本描述，建议与标题相关并符合整体语言风格，语言描述尽量简洁生动有内涵。</a:t>
              </a:r>
              <a:endPara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01703" y="3733421"/>
            <a:ext cx="1600415" cy="1142585"/>
            <a:chOff x="6501703" y="3733421"/>
            <a:chExt cx="1600415" cy="1142585"/>
          </a:xfrm>
        </p:grpSpPr>
        <p:sp>
          <p:nvSpPr>
            <p:cNvPr id="15" name="文本框 65"/>
            <p:cNvSpPr txBox="1"/>
            <p:nvPr/>
          </p:nvSpPr>
          <p:spPr>
            <a:xfrm>
              <a:off x="6707755" y="3733421"/>
              <a:ext cx="1167265" cy="25391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项目名称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68"/>
            <p:cNvSpPr txBox="1"/>
            <p:nvPr/>
          </p:nvSpPr>
          <p:spPr>
            <a:xfrm>
              <a:off x="6501703" y="3975760"/>
              <a:ext cx="1600415" cy="900246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9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此处添加详细文本描述，建议与标题相关并符合整体语言风格，语言描述尽量简洁生动有内涵。</a:t>
              </a:r>
              <a:endPara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64041" y="1315350"/>
            <a:ext cx="2177144" cy="2177144"/>
            <a:chOff x="764041" y="1315350"/>
            <a:chExt cx="2177144" cy="2177144"/>
          </a:xfrm>
        </p:grpSpPr>
        <p:grpSp>
          <p:nvGrpSpPr>
            <p:cNvPr id="18" name="组合 17"/>
            <p:cNvGrpSpPr/>
            <p:nvPr/>
          </p:nvGrpSpPr>
          <p:grpSpPr>
            <a:xfrm>
              <a:off x="764041" y="1315350"/>
              <a:ext cx="2177144" cy="2177144"/>
              <a:chOff x="4165600" y="1852139"/>
              <a:chExt cx="2902858" cy="2902858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4165600" y="1852139"/>
                <a:ext cx="2902858" cy="2902858"/>
              </a:xfrm>
              <a:prstGeom prst="roundRect">
                <a:avLst>
                  <a:gd name="adj" fmla="val 18269"/>
                </a:avLst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469900" dist="1524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4321814" y="2008353"/>
                <a:ext cx="2590430" cy="2590430"/>
              </a:xfrm>
              <a:prstGeom prst="roundRect">
                <a:avLst>
                  <a:gd name="adj" fmla="val 18269"/>
                </a:avLst>
              </a:pr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28159" y="1597327"/>
              <a:ext cx="155864" cy="155864"/>
              <a:chOff x="4559531" y="2227811"/>
              <a:chExt cx="207818" cy="207818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39700" dist="63500" dir="2700000" algn="tl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六边形 32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21203" y="1597327"/>
              <a:ext cx="155864" cy="155864"/>
              <a:chOff x="4559531" y="2227811"/>
              <a:chExt cx="207818" cy="207818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39700" dist="63500" dir="2700000" algn="tl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六边形 30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1028159" y="3054652"/>
              <a:ext cx="155864" cy="155864"/>
              <a:chOff x="4559531" y="2227811"/>
              <a:chExt cx="207818" cy="207818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39700" dist="63500" dir="2700000" algn="tl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六边形 28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521203" y="3054652"/>
              <a:ext cx="155864" cy="155864"/>
              <a:chOff x="4559531" y="2227811"/>
              <a:chExt cx="207818" cy="20781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59531" y="2227811"/>
                <a:ext cx="207818" cy="20781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39700" dist="63500" dir="2700000" algn="tl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六边形 26"/>
              <p:cNvSpPr/>
              <p:nvPr/>
            </p:nvSpPr>
            <p:spPr>
              <a:xfrm>
                <a:off x="4605890" y="2272872"/>
                <a:ext cx="115099" cy="117695"/>
              </a:xfrm>
              <a:prstGeom prst="hexago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052406" y="1817743"/>
              <a:ext cx="1600413" cy="295655"/>
            </a:xfrm>
            <a:prstGeom prst="rect">
              <a:avLst/>
            </a:prstGeom>
            <a:solidFill>
              <a:srgbClr val="006583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052406" y="2211711"/>
              <a:ext cx="1600413" cy="784592"/>
            </a:xfrm>
            <a:prstGeom prst="rect">
              <a:avLst/>
            </a:prstGeom>
            <a:blipFill dpi="0" rotWithShape="1">
              <a:blip r:embed="rId1"/>
              <a:srcRect/>
              <a:stretch>
                <a:fillRect b="-31000"/>
              </a:stretch>
            </a:blip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69"/>
            <p:cNvSpPr txBox="1"/>
            <p:nvPr/>
          </p:nvSpPr>
          <p:spPr>
            <a:xfrm>
              <a:off x="1149253" y="1851670"/>
              <a:ext cx="1406721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dist"/>
              <a:r>
                <a:rPr lang="zh-CN" altLang="en-US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项目编号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483428" y="1315350"/>
            <a:ext cx="2177144" cy="2177144"/>
            <a:chOff x="3483428" y="1315350"/>
            <a:chExt cx="2177144" cy="2177144"/>
          </a:xfrm>
        </p:grpSpPr>
        <p:grpSp>
          <p:nvGrpSpPr>
            <p:cNvPr id="37" name="组合 36"/>
            <p:cNvGrpSpPr/>
            <p:nvPr/>
          </p:nvGrpSpPr>
          <p:grpSpPr>
            <a:xfrm>
              <a:off x="3483428" y="1315350"/>
              <a:ext cx="2177144" cy="2177144"/>
              <a:chOff x="4644571" y="1977571"/>
              <a:chExt cx="2902858" cy="290285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644571" y="1977571"/>
                <a:ext cx="2902858" cy="2902858"/>
                <a:chOff x="4165600" y="1852139"/>
                <a:chExt cx="2902858" cy="2902858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4165600" y="1852139"/>
                  <a:ext cx="2902858" cy="2902858"/>
                </a:xfrm>
                <a:prstGeom prst="roundRect">
                  <a:avLst>
                    <a:gd name="adj" fmla="val 18269"/>
                  </a:avLst>
                </a:pr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2222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469900" dist="1524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4321814" y="2008353"/>
                  <a:ext cx="2590430" cy="2590430"/>
                </a:xfrm>
                <a:prstGeom prst="roundRect">
                  <a:avLst>
                    <a:gd name="adj" fmla="val 18269"/>
                  </a:avLst>
                </a:pr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2222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4996729" y="2353541"/>
                <a:ext cx="2198543" cy="2150918"/>
                <a:chOff x="4559531" y="2227811"/>
                <a:chExt cx="2198543" cy="2150918"/>
              </a:xfrm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4559531" y="2227811"/>
                  <a:ext cx="207818" cy="207818"/>
                  <a:chOff x="4559531" y="2227811"/>
                  <a:chExt cx="207818" cy="207818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4559531" y="2227811"/>
                    <a:ext cx="207818" cy="20781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63500" dir="2700000" algn="tl" rotWithShape="0">
                      <a:prstClr val="black">
                        <a:alpha val="2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4" name="六边形 53"/>
                  <p:cNvSpPr/>
                  <p:nvPr/>
                </p:nvSpPr>
                <p:spPr>
                  <a:xfrm>
                    <a:off x="4605890" y="2272872"/>
                    <a:ext cx="115099" cy="117695"/>
                  </a:xfrm>
                  <a:prstGeom prst="hexago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50800" dist="254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6550256" y="2227811"/>
                  <a:ext cx="207818" cy="207818"/>
                  <a:chOff x="4559531" y="2227811"/>
                  <a:chExt cx="207818" cy="207818"/>
                </a:xfrm>
              </p:grpSpPr>
              <p:sp>
                <p:nvSpPr>
                  <p:cNvPr id="51" name="椭圆 50"/>
                  <p:cNvSpPr/>
                  <p:nvPr/>
                </p:nvSpPr>
                <p:spPr>
                  <a:xfrm>
                    <a:off x="4559531" y="2227811"/>
                    <a:ext cx="207818" cy="20781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63500" dir="2700000" algn="tl" rotWithShape="0">
                      <a:prstClr val="black">
                        <a:alpha val="2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六边形 51"/>
                  <p:cNvSpPr/>
                  <p:nvPr/>
                </p:nvSpPr>
                <p:spPr>
                  <a:xfrm>
                    <a:off x="4605890" y="2272872"/>
                    <a:ext cx="115099" cy="117695"/>
                  </a:xfrm>
                  <a:prstGeom prst="hexago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50800" dist="254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4559531" y="4170911"/>
                  <a:ext cx="207818" cy="207818"/>
                  <a:chOff x="4559531" y="2227811"/>
                  <a:chExt cx="207818" cy="207818"/>
                </a:xfrm>
              </p:grpSpPr>
              <p:sp>
                <p:nvSpPr>
                  <p:cNvPr id="49" name="椭圆 48"/>
                  <p:cNvSpPr/>
                  <p:nvPr/>
                </p:nvSpPr>
                <p:spPr>
                  <a:xfrm>
                    <a:off x="4559531" y="2227811"/>
                    <a:ext cx="207818" cy="20781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63500" dir="2700000" algn="tl" rotWithShape="0">
                      <a:prstClr val="black">
                        <a:alpha val="2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0" name="六边形 49"/>
                  <p:cNvSpPr/>
                  <p:nvPr/>
                </p:nvSpPr>
                <p:spPr>
                  <a:xfrm>
                    <a:off x="4605890" y="2272872"/>
                    <a:ext cx="115099" cy="117695"/>
                  </a:xfrm>
                  <a:prstGeom prst="hexago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50800" dist="254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6550256" y="4170911"/>
                  <a:ext cx="207818" cy="207818"/>
                  <a:chOff x="4559531" y="2227811"/>
                  <a:chExt cx="207818" cy="207818"/>
                </a:xfrm>
              </p:grpSpPr>
              <p:sp>
                <p:nvSpPr>
                  <p:cNvPr id="47" name="椭圆 46"/>
                  <p:cNvSpPr/>
                  <p:nvPr/>
                </p:nvSpPr>
                <p:spPr>
                  <a:xfrm>
                    <a:off x="4559531" y="2227811"/>
                    <a:ext cx="207818" cy="20781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63500" dir="2700000" algn="tl" rotWithShape="0">
                      <a:prstClr val="black">
                        <a:alpha val="2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8" name="六边形 47"/>
                  <p:cNvSpPr/>
                  <p:nvPr/>
                </p:nvSpPr>
                <p:spPr>
                  <a:xfrm>
                    <a:off x="4605890" y="2272872"/>
                    <a:ext cx="115099" cy="117695"/>
                  </a:xfrm>
                  <a:prstGeom prst="hexago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50800" dist="254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41" name="矩形 40"/>
              <p:cNvSpPr/>
              <p:nvPr/>
            </p:nvSpPr>
            <p:spPr>
              <a:xfrm>
                <a:off x="5029058" y="2647429"/>
                <a:ext cx="2133884" cy="394206"/>
              </a:xfrm>
              <a:prstGeom prst="rect">
                <a:avLst/>
              </a:prstGeom>
              <a:solidFill>
                <a:srgbClr val="E2532A"/>
              </a:solid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029058" y="3172720"/>
                <a:ext cx="2133884" cy="1046122"/>
              </a:xfrm>
              <a:prstGeom prst="rect">
                <a:avLst/>
              </a:prstGeom>
              <a:blipFill>
                <a:blip r:embed="rId2"/>
                <a:stretch>
                  <a:fillRect b="-31000"/>
                </a:stretch>
              </a:blip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70"/>
            <p:cNvSpPr txBox="1"/>
            <p:nvPr/>
          </p:nvSpPr>
          <p:spPr>
            <a:xfrm>
              <a:off x="3881206" y="1851670"/>
              <a:ext cx="1406721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dist"/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项目编号</a:t>
              </a: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202816" y="1315350"/>
            <a:ext cx="2177144" cy="2177144"/>
            <a:chOff x="6202816" y="1315350"/>
            <a:chExt cx="2177144" cy="2177144"/>
          </a:xfrm>
        </p:grpSpPr>
        <p:grpSp>
          <p:nvGrpSpPr>
            <p:cNvPr id="58" name="组合 57"/>
            <p:cNvGrpSpPr/>
            <p:nvPr/>
          </p:nvGrpSpPr>
          <p:grpSpPr>
            <a:xfrm>
              <a:off x="6202816" y="1315350"/>
              <a:ext cx="2177144" cy="2177144"/>
              <a:chOff x="4644571" y="1977571"/>
              <a:chExt cx="2902858" cy="2902858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4644571" y="1977571"/>
                <a:ext cx="2902858" cy="2902858"/>
                <a:chOff x="4165600" y="1852139"/>
                <a:chExt cx="2902858" cy="2902858"/>
              </a:xfrm>
            </p:grpSpPr>
            <p:sp>
              <p:nvSpPr>
                <p:cNvPr id="76" name="圆角矩形 75"/>
                <p:cNvSpPr/>
                <p:nvPr/>
              </p:nvSpPr>
              <p:spPr>
                <a:xfrm>
                  <a:off x="4165600" y="1852139"/>
                  <a:ext cx="2902858" cy="2902858"/>
                </a:xfrm>
                <a:prstGeom prst="roundRect">
                  <a:avLst>
                    <a:gd name="adj" fmla="val 18269"/>
                  </a:avLst>
                </a:pr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2222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469900" dist="152400" dir="2700000" algn="tl" rotWithShape="0">
                    <a:prstClr val="black">
                      <a:alpha val="3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>
                  <a:off x="4321814" y="2008353"/>
                  <a:ext cx="2590430" cy="2590430"/>
                </a:xfrm>
                <a:prstGeom prst="roundRect">
                  <a:avLst>
                    <a:gd name="adj" fmla="val 18269"/>
                  </a:avLst>
                </a:pr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2700000" scaled="1"/>
                </a:gradFill>
                <a:ln w="2222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016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4996729" y="2353541"/>
                <a:ext cx="2198543" cy="2150918"/>
                <a:chOff x="4559531" y="2227811"/>
                <a:chExt cx="2198543" cy="2150918"/>
              </a:xfrm>
            </p:grpSpPr>
            <p:grpSp>
              <p:nvGrpSpPr>
                <p:cNvPr id="64" name="组合 63"/>
                <p:cNvGrpSpPr/>
                <p:nvPr/>
              </p:nvGrpSpPr>
              <p:grpSpPr>
                <a:xfrm>
                  <a:off x="4559531" y="2227811"/>
                  <a:ext cx="207818" cy="207818"/>
                  <a:chOff x="4559531" y="2227811"/>
                  <a:chExt cx="207818" cy="207818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4559531" y="2227811"/>
                    <a:ext cx="207818" cy="20781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63500" dir="2700000" algn="tl" rotWithShape="0">
                      <a:prstClr val="black">
                        <a:alpha val="2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六边形 74"/>
                  <p:cNvSpPr/>
                  <p:nvPr/>
                </p:nvSpPr>
                <p:spPr>
                  <a:xfrm>
                    <a:off x="4605890" y="2272872"/>
                    <a:ext cx="115099" cy="117695"/>
                  </a:xfrm>
                  <a:prstGeom prst="hexago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50800" dist="254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5" name="组合 64"/>
                <p:cNvGrpSpPr/>
                <p:nvPr/>
              </p:nvGrpSpPr>
              <p:grpSpPr>
                <a:xfrm>
                  <a:off x="6550256" y="2227811"/>
                  <a:ext cx="207818" cy="207818"/>
                  <a:chOff x="4559531" y="2227811"/>
                  <a:chExt cx="207818" cy="207818"/>
                </a:xfrm>
              </p:grpSpPr>
              <p:sp>
                <p:nvSpPr>
                  <p:cNvPr id="72" name="椭圆 71"/>
                  <p:cNvSpPr/>
                  <p:nvPr/>
                </p:nvSpPr>
                <p:spPr>
                  <a:xfrm>
                    <a:off x="4559531" y="2227811"/>
                    <a:ext cx="207818" cy="20781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63500" dir="2700000" algn="tl" rotWithShape="0">
                      <a:prstClr val="black">
                        <a:alpha val="2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" name="六边形 72"/>
                  <p:cNvSpPr/>
                  <p:nvPr/>
                </p:nvSpPr>
                <p:spPr>
                  <a:xfrm>
                    <a:off x="4605890" y="2272872"/>
                    <a:ext cx="115099" cy="117695"/>
                  </a:xfrm>
                  <a:prstGeom prst="hexago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50800" dist="254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6" name="组合 65"/>
                <p:cNvGrpSpPr/>
                <p:nvPr/>
              </p:nvGrpSpPr>
              <p:grpSpPr>
                <a:xfrm>
                  <a:off x="4559531" y="4170911"/>
                  <a:ext cx="207818" cy="207818"/>
                  <a:chOff x="4559531" y="2227811"/>
                  <a:chExt cx="207818" cy="207818"/>
                </a:xfrm>
              </p:grpSpPr>
              <p:sp>
                <p:nvSpPr>
                  <p:cNvPr id="70" name="椭圆 69"/>
                  <p:cNvSpPr/>
                  <p:nvPr/>
                </p:nvSpPr>
                <p:spPr>
                  <a:xfrm>
                    <a:off x="4559531" y="2227811"/>
                    <a:ext cx="207818" cy="20781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63500" dir="2700000" algn="tl" rotWithShape="0">
                      <a:prstClr val="black">
                        <a:alpha val="2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1" name="六边形 70"/>
                  <p:cNvSpPr/>
                  <p:nvPr/>
                </p:nvSpPr>
                <p:spPr>
                  <a:xfrm>
                    <a:off x="4605890" y="2272872"/>
                    <a:ext cx="115099" cy="117695"/>
                  </a:xfrm>
                  <a:prstGeom prst="hexago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50800" dist="254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7" name="组合 66"/>
                <p:cNvGrpSpPr/>
                <p:nvPr/>
              </p:nvGrpSpPr>
              <p:grpSpPr>
                <a:xfrm>
                  <a:off x="6550256" y="4170911"/>
                  <a:ext cx="207818" cy="207818"/>
                  <a:chOff x="4559531" y="2227811"/>
                  <a:chExt cx="207818" cy="207818"/>
                </a:xfrm>
              </p:grpSpPr>
              <p:sp>
                <p:nvSpPr>
                  <p:cNvPr id="68" name="椭圆 67"/>
                  <p:cNvSpPr/>
                  <p:nvPr/>
                </p:nvSpPr>
                <p:spPr>
                  <a:xfrm>
                    <a:off x="4559531" y="2227811"/>
                    <a:ext cx="207818" cy="207818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63500" dir="2700000" algn="tl" rotWithShape="0">
                      <a:prstClr val="black">
                        <a:alpha val="2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9" name="六边形 68"/>
                  <p:cNvSpPr/>
                  <p:nvPr/>
                </p:nvSpPr>
                <p:spPr>
                  <a:xfrm>
                    <a:off x="4605890" y="2272872"/>
                    <a:ext cx="115099" cy="117695"/>
                  </a:xfrm>
                  <a:prstGeom prst="hexagon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50800" dist="254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62" name="矩形 61"/>
              <p:cNvSpPr/>
              <p:nvPr/>
            </p:nvSpPr>
            <p:spPr>
              <a:xfrm>
                <a:off x="5029058" y="2647429"/>
                <a:ext cx="2133884" cy="394206"/>
              </a:xfrm>
              <a:prstGeom prst="rect">
                <a:avLst/>
              </a:prstGeom>
              <a:solidFill>
                <a:srgbClr val="00877F"/>
              </a:solid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5029058" y="3172720"/>
                <a:ext cx="2133884" cy="1046121"/>
              </a:xfrm>
              <a:prstGeom prst="rect">
                <a:avLst/>
              </a:prstGeom>
              <a:blipFill>
                <a:blip r:embed="rId3"/>
                <a:stretch>
                  <a:fillRect b="-31000"/>
                </a:stretch>
              </a:blipFill>
              <a:ln w="15875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文本框 71"/>
            <p:cNvSpPr txBox="1"/>
            <p:nvPr/>
          </p:nvSpPr>
          <p:spPr>
            <a:xfrm>
              <a:off x="6598880" y="1851670"/>
              <a:ext cx="1406721" cy="23852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dist"/>
              <a:r>
                <a:rPr lang="zh-CN" altLang="en-US" sz="1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项目编号</a:t>
              </a: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2000" fill="hold" nodeType="withEffect" p14:presetBounceEnd="4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42000" fill="hold" nodeType="withEffect" p14:presetBounceEnd="4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6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7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8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2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accel="42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6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7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8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8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87968" y="1286201"/>
            <a:ext cx="5937665" cy="3583995"/>
            <a:chOff x="336947" y="1950447"/>
            <a:chExt cx="6745544" cy="40716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3765">
                <a:defRPr/>
              </a:pPr>
              <a:endParaRPr lang="en-US" sz="2400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9213" y="1707879"/>
            <a:ext cx="551226" cy="551226"/>
            <a:chOff x="857214" y="1809740"/>
            <a:chExt cx="735160" cy="735160"/>
          </a:xfrm>
        </p:grpSpPr>
        <p:sp>
          <p:nvSpPr>
            <p:cNvPr id="12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3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F66C4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9213" y="3247324"/>
            <a:ext cx="551226" cy="551226"/>
            <a:chOff x="857214" y="1809740"/>
            <a:chExt cx="735160" cy="735160"/>
          </a:xfrm>
        </p:grpSpPr>
        <p:sp>
          <p:nvSpPr>
            <p:cNvPr id="15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6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059188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886943" y="1707879"/>
            <a:ext cx="551226" cy="551226"/>
            <a:chOff x="857214" y="1809740"/>
            <a:chExt cx="735160" cy="735160"/>
          </a:xfrm>
        </p:grpSpPr>
        <p:sp>
          <p:nvSpPr>
            <p:cNvPr id="18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19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F34347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86943" y="3247324"/>
            <a:ext cx="551226" cy="551226"/>
            <a:chOff x="857214" y="1809740"/>
            <a:chExt cx="735160" cy="735160"/>
          </a:xfrm>
        </p:grpSpPr>
        <p:sp>
          <p:nvSpPr>
            <p:cNvPr id="21" name="Oval 10"/>
            <p:cNvSpPr/>
            <p:nvPr/>
          </p:nvSpPr>
          <p:spPr>
            <a:xfrm>
              <a:off x="857214" y="1809740"/>
              <a:ext cx="735160" cy="735160"/>
            </a:xfrm>
            <a:prstGeom prst="oct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latin typeface="DIN-BoldItalic" pitchFamily="50" charset="0"/>
              </a:endParaRPr>
            </a:p>
          </p:txBody>
        </p:sp>
        <p:sp>
          <p:nvSpPr>
            <p:cNvPr id="22" name="Oval 10"/>
            <p:cNvSpPr/>
            <p:nvPr/>
          </p:nvSpPr>
          <p:spPr>
            <a:xfrm>
              <a:off x="1022119" y="1974645"/>
              <a:ext cx="405350" cy="405350"/>
            </a:xfrm>
            <a:prstGeom prst="octagon">
              <a:avLst/>
            </a:prstGeom>
            <a:solidFill>
              <a:srgbClr val="037A9B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69554" y="1738572"/>
            <a:ext cx="1566720" cy="931918"/>
            <a:chOff x="8779234" y="2030754"/>
            <a:chExt cx="2089504" cy="1242881"/>
          </a:xfrm>
        </p:grpSpPr>
        <p:sp>
          <p:nvSpPr>
            <p:cNvPr id="24" name="矩形 23"/>
            <p:cNvSpPr/>
            <p:nvPr/>
          </p:nvSpPr>
          <p:spPr>
            <a:xfrm>
              <a:off x="8954177" y="2030754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38169" y="1738572"/>
            <a:ext cx="1566720" cy="931918"/>
            <a:chOff x="8779234" y="2030754"/>
            <a:chExt cx="2089504" cy="1242881"/>
          </a:xfrm>
        </p:grpSpPr>
        <p:sp>
          <p:nvSpPr>
            <p:cNvPr id="27" name="矩形 26"/>
            <p:cNvSpPr/>
            <p:nvPr/>
          </p:nvSpPr>
          <p:spPr>
            <a:xfrm>
              <a:off x="8954177" y="2030754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70508" y="3258164"/>
            <a:ext cx="1566720" cy="931918"/>
            <a:chOff x="8779234" y="2030754"/>
            <a:chExt cx="2089504" cy="1242881"/>
          </a:xfrm>
        </p:grpSpPr>
        <p:sp>
          <p:nvSpPr>
            <p:cNvPr id="30" name="矩形 29"/>
            <p:cNvSpPr/>
            <p:nvPr/>
          </p:nvSpPr>
          <p:spPr>
            <a:xfrm>
              <a:off x="8954177" y="2030754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38169" y="3250346"/>
            <a:ext cx="1566720" cy="931918"/>
            <a:chOff x="8779234" y="2030754"/>
            <a:chExt cx="2089504" cy="1242881"/>
          </a:xfrm>
        </p:grpSpPr>
        <p:sp>
          <p:nvSpPr>
            <p:cNvPr id="33" name="矩形 32"/>
            <p:cNvSpPr/>
            <p:nvPr/>
          </p:nvSpPr>
          <p:spPr>
            <a:xfrm>
              <a:off x="8954177" y="2030754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037A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779234" y="2310044"/>
              <a:ext cx="2089504" cy="96359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矩形 4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" name="矩形 5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" name="矩形 6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" name="矩形 7"/>
          <p:cNvSpPr/>
          <p:nvPr/>
        </p:nvSpPr>
        <p:spPr>
          <a:xfrm rot="2700000">
            <a:off x="255826" y="365244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" name="矩形 8"/>
          <p:cNvSpPr/>
          <p:nvPr/>
        </p:nvSpPr>
        <p:spPr>
          <a:xfrm rot="2700000">
            <a:off x="1475483" y="4090779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矩形 9"/>
          <p:cNvSpPr/>
          <p:nvPr/>
        </p:nvSpPr>
        <p:spPr>
          <a:xfrm rot="2700000">
            <a:off x="196710" y="35649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矩形 10"/>
          <p:cNvSpPr/>
          <p:nvPr/>
        </p:nvSpPr>
        <p:spPr>
          <a:xfrm rot="2700000">
            <a:off x="2561347" y="4495516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矩形 11"/>
          <p:cNvSpPr/>
          <p:nvPr/>
        </p:nvSpPr>
        <p:spPr>
          <a:xfrm>
            <a:off x="1" y="1815863"/>
            <a:ext cx="9144000" cy="151177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13" name="直接连接符 12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86073" y="2125451"/>
            <a:ext cx="1997701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成功项目展示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94057" y="2680169"/>
            <a:ext cx="1077226" cy="161583"/>
            <a:chOff x="4369395" y="3284984"/>
            <a:chExt cx="1436675" cy="215500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219904" y="2679734"/>
            <a:ext cx="1077226" cy="161583"/>
            <a:chOff x="4369395" y="3284984"/>
            <a:chExt cx="1436675" cy="21550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194057" y="2896137"/>
            <a:ext cx="1077226" cy="161583"/>
            <a:chOff x="4369395" y="3284984"/>
            <a:chExt cx="1436675" cy="21550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219904" y="2895702"/>
            <a:ext cx="1077226" cy="161583"/>
            <a:chOff x="4369395" y="3284984"/>
            <a:chExt cx="1436675" cy="21550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591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952242" y="2011218"/>
            <a:ext cx="1046460" cy="1046460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3209723" y="2301791"/>
            <a:ext cx="498406" cy="493423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42758" y="1350273"/>
            <a:ext cx="1997702" cy="1497710"/>
            <a:chOff x="1777107" y="1628800"/>
            <a:chExt cx="2664296" cy="1997467"/>
          </a:xfrm>
        </p:grpSpPr>
        <p:grpSp>
          <p:nvGrpSpPr>
            <p:cNvPr id="9" name="组合 8"/>
            <p:cNvGrpSpPr/>
            <p:nvPr/>
          </p:nvGrpSpPr>
          <p:grpSpPr>
            <a:xfrm>
              <a:off x="1777107" y="1628800"/>
              <a:ext cx="2664296" cy="1997467"/>
              <a:chOff x="1944563" y="1916832"/>
              <a:chExt cx="2977456" cy="2232248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1">
                  <a:extLst>
                    <a:ext uri="{BEBA8EAE-BF5A-486C-A8C5-ECC9F3942E4B}">
                      <a14:imgProps xmlns:a14="http://schemas.microsoft.com/office/drawing/2010/main">
                        <a14:imgLayer r:embed="rId2">
                          <a14:imgEffect>
                            <a14:brightnessContrast bright="9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149" t="-10736" r="-20732" b="-75244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F66C47"/>
                  </a:solidFill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F66C47"/>
                  </a:solidFill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2641203" y="3140969"/>
              <a:ext cx="932748" cy="438678"/>
            </a:xfrm>
            <a:prstGeom prst="rect">
              <a:avLst/>
            </a:prstGeom>
            <a:noFill/>
            <a:effectLst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800" dirty="0">
                  <a:solidFill>
                    <a:srgbClr val="F66C47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01</a:t>
              </a:r>
              <a:endParaRPr lang="zh-CN" altLang="en-US" sz="1800" dirty="0">
                <a:solidFill>
                  <a:srgbClr val="F66C47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10419" y="1350273"/>
            <a:ext cx="1944445" cy="1462752"/>
            <a:chOff x="4801443" y="1628800"/>
            <a:chExt cx="2593268" cy="1950845"/>
          </a:xfrm>
        </p:grpSpPr>
        <p:grpSp>
          <p:nvGrpSpPr>
            <p:cNvPr id="14" name="组合 13"/>
            <p:cNvGrpSpPr/>
            <p:nvPr/>
          </p:nvGrpSpPr>
          <p:grpSpPr>
            <a:xfrm>
              <a:off x="4801443" y="1628800"/>
              <a:ext cx="2593268" cy="1944216"/>
              <a:chOff x="1944563" y="1916832"/>
              <a:chExt cx="2977456" cy="2232248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2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15290" t="-41118" r="-12873" b="812"/>
                </a:stretch>
              </a:blipFill>
              <a:ln>
                <a:noFill/>
              </a:ln>
              <a:effectLst>
                <a:outerShdw blurRad="2667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F34347"/>
                  </a:solidFill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F34347"/>
                  </a:solidFill>
                </a:endParaRPr>
              </a:p>
            </p:txBody>
          </p:sp>
        </p:grpSp>
        <p:sp>
          <p:nvSpPr>
            <p:cNvPr id="15" name="文本框 9"/>
            <p:cNvSpPr txBox="1"/>
            <p:nvPr/>
          </p:nvSpPr>
          <p:spPr>
            <a:xfrm>
              <a:off x="5665538" y="3140967"/>
              <a:ext cx="907883" cy="438678"/>
            </a:xfrm>
            <a:prstGeom prst="rect">
              <a:avLst/>
            </a:prstGeom>
            <a:noFill/>
            <a:effectLst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800" dirty="0">
                  <a:solidFill>
                    <a:srgbClr val="F34347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02</a:t>
              </a:r>
              <a:endParaRPr lang="zh-CN" altLang="en-US" sz="1800" dirty="0">
                <a:solidFill>
                  <a:srgbClr val="F34347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41664" y="1350273"/>
            <a:ext cx="1944445" cy="1462752"/>
            <a:chOff x="7777211" y="1628800"/>
            <a:chExt cx="2593268" cy="1950845"/>
          </a:xfrm>
        </p:grpSpPr>
        <p:grpSp>
          <p:nvGrpSpPr>
            <p:cNvPr id="19" name="组合 18"/>
            <p:cNvGrpSpPr/>
            <p:nvPr/>
          </p:nvGrpSpPr>
          <p:grpSpPr>
            <a:xfrm>
              <a:off x="7777211" y="1628800"/>
              <a:ext cx="2593268" cy="1944216"/>
              <a:chOff x="1944563" y="1916832"/>
              <a:chExt cx="2977456" cy="223224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944563" y="1916832"/>
                <a:ext cx="2977456" cy="2232248"/>
              </a:xfrm>
              <a:prstGeom prst="roundRect">
                <a:avLst>
                  <a:gd name="adj" fmla="val 12288"/>
                </a:avLst>
              </a:prstGeom>
              <a:blipFill>
                <a:blip r:embed="rId5"/>
                <a:srcRect/>
                <a:stretch>
                  <a:fillRect l="-49774" t="-46883" r="-47352" b="-4952"/>
                </a:stretch>
              </a:blipFill>
              <a:ln>
                <a:noFill/>
              </a:ln>
              <a:effectLst>
                <a:outerShdw blurRad="114300" dist="889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059188"/>
                  </a:solidFill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944563" y="3573016"/>
                <a:ext cx="2977456" cy="5760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D6D6D6"/>
                  </a:gs>
                  <a:gs pos="100000">
                    <a:srgbClr val="F7F7F7"/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rgbClr val="059188"/>
                  </a:solidFill>
                </a:endParaRPr>
              </a:p>
            </p:txBody>
          </p:sp>
        </p:grpSp>
        <p:sp>
          <p:nvSpPr>
            <p:cNvPr id="20" name="文本框 9"/>
            <p:cNvSpPr txBox="1"/>
            <p:nvPr/>
          </p:nvSpPr>
          <p:spPr>
            <a:xfrm>
              <a:off x="8689875" y="3140967"/>
              <a:ext cx="859314" cy="438678"/>
            </a:xfrm>
            <a:prstGeom prst="rect">
              <a:avLst/>
            </a:prstGeom>
            <a:noFill/>
            <a:effectLst/>
          </p:spPr>
          <p:txBody>
            <a:bodyPr wrap="square" lIns="51422" tIns="25711" rIns="51422" bIns="25711" rtlCol="0">
              <a:spAutoFit/>
            </a:bodyPr>
            <a:lstStyle/>
            <a:p>
              <a:pPr marL="0" lvl="1" algn="ctr"/>
              <a:r>
                <a:rPr lang="en-US" altLang="zh-CN" sz="1800" dirty="0">
                  <a:solidFill>
                    <a:srgbClr val="059188"/>
                  </a:solidFill>
                  <a:latin typeface="Impact MT Std" pitchFamily="34" charset="0"/>
                  <a:ea typeface="方正兰亭黑简体" panose="02000000000000000000" pitchFamily="2" charset="-122"/>
                </a:rPr>
                <a:t>03</a:t>
              </a:r>
              <a:endParaRPr lang="zh-CN" altLang="en-US" sz="1800" dirty="0">
                <a:solidFill>
                  <a:srgbClr val="059188"/>
                </a:solidFill>
                <a:latin typeface="Impact MT Std" pitchFamily="34" charset="0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36889" y="2979328"/>
            <a:ext cx="851730" cy="851730"/>
            <a:chOff x="1677608" y="2996952"/>
            <a:chExt cx="1395643" cy="1395643"/>
          </a:xfrm>
        </p:grpSpPr>
        <p:sp>
          <p:nvSpPr>
            <p:cNvPr id="2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204114" y="3261841"/>
            <a:ext cx="317280" cy="292542"/>
            <a:chOff x="7339246" y="1487600"/>
            <a:chExt cx="423150" cy="390158"/>
          </a:xfrm>
        </p:grpSpPr>
        <p:sp>
          <p:nvSpPr>
            <p:cNvPr id="27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8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50339" y="3007057"/>
            <a:ext cx="851730" cy="851730"/>
            <a:chOff x="1677608" y="2996952"/>
            <a:chExt cx="1395643" cy="1395643"/>
          </a:xfrm>
        </p:grpSpPr>
        <p:sp>
          <p:nvSpPr>
            <p:cNvPr id="3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F34347"/>
                </a:solidFill>
              </a:endParaRPr>
            </a:p>
          </p:txBody>
        </p:sp>
        <p:sp>
          <p:nvSpPr>
            <p:cNvPr id="3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343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srgbClr val="F343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10261" y="3273540"/>
            <a:ext cx="336553" cy="342670"/>
            <a:chOff x="2000378" y="1974523"/>
            <a:chExt cx="576064" cy="586534"/>
          </a:xfrm>
        </p:grpSpPr>
        <p:sp>
          <p:nvSpPr>
            <p:cNvPr id="34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F34347"/>
                </a:solidFill>
              </a:endParaRPr>
            </a:p>
          </p:txBody>
        </p:sp>
        <p:sp>
          <p:nvSpPr>
            <p:cNvPr id="35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800">
                <a:solidFill>
                  <a:srgbClr val="F34347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29701" y="2994916"/>
            <a:ext cx="851730" cy="851730"/>
            <a:chOff x="1677608" y="2996952"/>
            <a:chExt cx="1395643" cy="1395643"/>
          </a:xfrm>
        </p:grpSpPr>
        <p:sp>
          <p:nvSpPr>
            <p:cNvPr id="3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9" name="Freeform 133"/>
          <p:cNvSpPr/>
          <p:nvPr/>
        </p:nvSpPr>
        <p:spPr bwMode="auto">
          <a:xfrm>
            <a:off x="6678950" y="3237276"/>
            <a:ext cx="353231" cy="318243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42" name="组合 41"/>
          <p:cNvGrpSpPr/>
          <p:nvPr/>
        </p:nvGrpSpPr>
        <p:grpSpPr>
          <a:xfrm>
            <a:off x="1872397" y="3995877"/>
            <a:ext cx="1000047" cy="703135"/>
            <a:chOff x="4271689" y="1207551"/>
            <a:chExt cx="1333743" cy="937757"/>
          </a:xfrm>
        </p:grpSpPr>
        <p:sp>
          <p:nvSpPr>
            <p:cNvPr id="44" name="文本框 30"/>
            <p:cNvSpPr txBox="1"/>
            <p:nvPr/>
          </p:nvSpPr>
          <p:spPr>
            <a:xfrm>
              <a:off x="4283968" y="1207551"/>
              <a:ext cx="127656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0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31"/>
            <p:cNvSpPr txBox="1"/>
            <p:nvPr/>
          </p:nvSpPr>
          <p:spPr>
            <a:xfrm>
              <a:off x="4271689" y="1504967"/>
              <a:ext cx="1333743" cy="64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点击添加内容点击添加内容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86066" y="3995877"/>
            <a:ext cx="1000047" cy="703135"/>
            <a:chOff x="4271689" y="1207551"/>
            <a:chExt cx="1333743" cy="937757"/>
          </a:xfrm>
        </p:grpSpPr>
        <p:sp>
          <p:nvSpPr>
            <p:cNvPr id="52" name="文本框 30"/>
            <p:cNvSpPr txBox="1"/>
            <p:nvPr/>
          </p:nvSpPr>
          <p:spPr>
            <a:xfrm>
              <a:off x="4283968" y="1207551"/>
              <a:ext cx="127656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0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31"/>
            <p:cNvSpPr txBox="1"/>
            <p:nvPr/>
          </p:nvSpPr>
          <p:spPr>
            <a:xfrm>
              <a:off x="4271689" y="1504967"/>
              <a:ext cx="1333743" cy="64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点击添加内容点击添加内容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07720" y="3995877"/>
            <a:ext cx="1000047" cy="703135"/>
            <a:chOff x="4271689" y="1207551"/>
            <a:chExt cx="1333743" cy="937757"/>
          </a:xfrm>
        </p:grpSpPr>
        <p:sp>
          <p:nvSpPr>
            <p:cNvPr id="60" name="文本框 30"/>
            <p:cNvSpPr txBox="1"/>
            <p:nvPr/>
          </p:nvSpPr>
          <p:spPr>
            <a:xfrm>
              <a:off x="4283968" y="1207551"/>
              <a:ext cx="1276564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1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0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31"/>
            <p:cNvSpPr txBox="1"/>
            <p:nvPr/>
          </p:nvSpPr>
          <p:spPr>
            <a:xfrm>
              <a:off x="4271689" y="1504967"/>
              <a:ext cx="1333743" cy="64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点击添加内容点击添加内容</a:t>
              </a:r>
              <a:endPara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Freeform 5"/>
          <p:cNvSpPr/>
          <p:nvPr/>
        </p:nvSpPr>
        <p:spPr bwMode="auto">
          <a:xfrm flipH="1">
            <a:off x="3792624" y="1829309"/>
            <a:ext cx="1388626" cy="160279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 flipH="1">
            <a:off x="3341195" y="3103597"/>
            <a:ext cx="884818" cy="1021282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0" dirty="0"/>
          </a:p>
        </p:txBody>
      </p:sp>
      <p:sp>
        <p:nvSpPr>
          <p:cNvPr id="10" name="Freeform 5"/>
          <p:cNvSpPr/>
          <p:nvPr/>
        </p:nvSpPr>
        <p:spPr bwMode="auto">
          <a:xfrm flipH="1">
            <a:off x="5253414" y="2012461"/>
            <a:ext cx="779734" cy="89999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0" dirty="0"/>
          </a:p>
        </p:txBody>
      </p:sp>
      <p:sp>
        <p:nvSpPr>
          <p:cNvPr id="11" name="Freeform 5"/>
          <p:cNvSpPr/>
          <p:nvPr/>
        </p:nvSpPr>
        <p:spPr bwMode="auto">
          <a:xfrm flipH="1">
            <a:off x="5670416" y="2621050"/>
            <a:ext cx="1224736" cy="1413626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 flipH="1">
            <a:off x="6972466" y="2782653"/>
            <a:ext cx="659705" cy="76145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0" dirty="0"/>
          </a:p>
        </p:txBody>
      </p:sp>
      <p:sp>
        <p:nvSpPr>
          <p:cNvPr id="13" name="Freeform 5"/>
          <p:cNvSpPr/>
          <p:nvPr/>
        </p:nvSpPr>
        <p:spPr bwMode="auto">
          <a:xfrm flipH="1">
            <a:off x="2619927" y="2758824"/>
            <a:ext cx="659705" cy="761451"/>
          </a:xfrm>
          <a:custGeom>
            <a:avLst/>
            <a:gdLst>
              <a:gd name="T0" fmla="*/ 2010 w 2010"/>
              <a:gd name="T1" fmla="*/ 1740 h 2320"/>
              <a:gd name="T2" fmla="*/ 1005 w 2010"/>
              <a:gd name="T3" fmla="*/ 2320 h 2320"/>
              <a:gd name="T4" fmla="*/ 0 w 2010"/>
              <a:gd name="T5" fmla="*/ 1740 h 2320"/>
              <a:gd name="T6" fmla="*/ 0 w 2010"/>
              <a:gd name="T7" fmla="*/ 581 h 2320"/>
              <a:gd name="T8" fmla="*/ 1005 w 2010"/>
              <a:gd name="T9" fmla="*/ 0 h 2320"/>
              <a:gd name="T10" fmla="*/ 2010 w 2010"/>
              <a:gd name="T11" fmla="*/ 581 h 2320"/>
              <a:gd name="T12" fmla="*/ 2010 w 2010"/>
              <a:gd name="T13" fmla="*/ 174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" h="2320">
                <a:moveTo>
                  <a:pt x="2010" y="1740"/>
                </a:moveTo>
                <a:lnTo>
                  <a:pt x="1005" y="2320"/>
                </a:lnTo>
                <a:lnTo>
                  <a:pt x="0" y="1740"/>
                </a:lnTo>
                <a:lnTo>
                  <a:pt x="0" y="581"/>
                </a:lnTo>
                <a:lnTo>
                  <a:pt x="1005" y="0"/>
                </a:lnTo>
                <a:lnTo>
                  <a:pt x="2010" y="581"/>
                </a:lnTo>
                <a:lnTo>
                  <a:pt x="2010" y="1740"/>
                </a:lnTo>
                <a:close/>
              </a:path>
            </a:pathLst>
          </a:cu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-BoldItalic" pitchFamily="50" charset="0"/>
            </a:endParaRPr>
          </a:p>
        </p:txBody>
      </p:sp>
      <p:grpSp>
        <p:nvGrpSpPr>
          <p:cNvPr id="14" name="Group 42"/>
          <p:cNvGrpSpPr/>
          <p:nvPr/>
        </p:nvGrpSpPr>
        <p:grpSpPr>
          <a:xfrm>
            <a:off x="1770982" y="3160548"/>
            <a:ext cx="769342" cy="27007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5" name="Straight Connector 43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F66C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4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F66C4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5"/>
          <p:cNvGrpSpPr/>
          <p:nvPr/>
        </p:nvGrpSpPr>
        <p:grpSpPr>
          <a:xfrm rot="10800000" flipH="1">
            <a:off x="2478150" y="2134932"/>
            <a:ext cx="1210170" cy="270073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18" name="Straight Connector 46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F343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47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F3434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8"/>
          <p:cNvGrpSpPr/>
          <p:nvPr/>
        </p:nvGrpSpPr>
        <p:grpSpPr>
          <a:xfrm rot="16200000" flipH="1">
            <a:off x="6039589" y="1532869"/>
            <a:ext cx="286934" cy="672249"/>
            <a:chOff x="1652259" y="4256917"/>
            <a:chExt cx="1206254" cy="360191"/>
          </a:xfrm>
          <a:effectLst>
            <a:innerShdw blurRad="114300">
              <a:prstClr val="black"/>
            </a:innerShdw>
          </a:effectLst>
        </p:grpSpPr>
        <p:cxnSp>
          <p:nvCxnSpPr>
            <p:cNvPr id="21" name="Straight Connector 49"/>
            <p:cNvCxnSpPr/>
            <p:nvPr/>
          </p:nvCxnSpPr>
          <p:spPr>
            <a:xfrm flipH="1">
              <a:off x="1652259" y="4256917"/>
              <a:ext cx="1206254" cy="0"/>
            </a:xfrm>
            <a:prstGeom prst="line">
              <a:avLst/>
            </a:prstGeom>
            <a:ln w="12700">
              <a:solidFill>
                <a:srgbClr val="037A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0"/>
            <p:cNvCxnSpPr/>
            <p:nvPr/>
          </p:nvCxnSpPr>
          <p:spPr>
            <a:xfrm flipH="1">
              <a:off x="1652259" y="4256917"/>
              <a:ext cx="0" cy="360191"/>
            </a:xfrm>
            <a:prstGeom prst="line">
              <a:avLst/>
            </a:prstGeom>
            <a:ln w="12700">
              <a:solidFill>
                <a:srgbClr val="037A9B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474"/>
          <p:cNvSpPr>
            <a:spLocks noEditPoints="1"/>
          </p:cNvSpPr>
          <p:nvPr/>
        </p:nvSpPr>
        <p:spPr bwMode="auto">
          <a:xfrm>
            <a:off x="6055084" y="3121919"/>
            <a:ext cx="450821" cy="450821"/>
          </a:xfrm>
          <a:custGeom>
            <a:avLst/>
            <a:gdLst>
              <a:gd name="T0" fmla="*/ 290 w 291"/>
              <a:gd name="T1" fmla="*/ 145 h 291"/>
              <a:gd name="T2" fmla="*/ 270 w 291"/>
              <a:gd name="T3" fmla="*/ 116 h 291"/>
              <a:gd name="T4" fmla="*/ 290 w 291"/>
              <a:gd name="T5" fmla="*/ 87 h 291"/>
              <a:gd name="T6" fmla="*/ 270 w 291"/>
              <a:gd name="T7" fmla="*/ 58 h 291"/>
              <a:gd name="T8" fmla="*/ 285 w 291"/>
              <a:gd name="T9" fmla="*/ 37 h 291"/>
              <a:gd name="T10" fmla="*/ 278 w 291"/>
              <a:gd name="T11" fmla="*/ 6 h 291"/>
              <a:gd name="T12" fmla="*/ 249 w 291"/>
              <a:gd name="T13" fmla="*/ 11 h 291"/>
              <a:gd name="T14" fmla="*/ 216 w 291"/>
              <a:gd name="T15" fmla="*/ 8 h 291"/>
              <a:gd name="T16" fmla="*/ 193 w 291"/>
              <a:gd name="T17" fmla="*/ 8 h 291"/>
              <a:gd name="T18" fmla="*/ 158 w 291"/>
              <a:gd name="T19" fmla="*/ 8 h 291"/>
              <a:gd name="T20" fmla="*/ 135 w 291"/>
              <a:gd name="T21" fmla="*/ 8 h 291"/>
              <a:gd name="T22" fmla="*/ 100 w 291"/>
              <a:gd name="T23" fmla="*/ 8 h 291"/>
              <a:gd name="T24" fmla="*/ 77 w 291"/>
              <a:gd name="T25" fmla="*/ 8 h 291"/>
              <a:gd name="T26" fmla="*/ 45 w 291"/>
              <a:gd name="T27" fmla="*/ 14 h 291"/>
              <a:gd name="T28" fmla="*/ 13 w 291"/>
              <a:gd name="T29" fmla="*/ 6 h 291"/>
              <a:gd name="T30" fmla="*/ 7 w 291"/>
              <a:gd name="T31" fmla="*/ 37 h 291"/>
              <a:gd name="T32" fmla="*/ 23 w 291"/>
              <a:gd name="T33" fmla="*/ 58 h 291"/>
              <a:gd name="T34" fmla="*/ 2 w 291"/>
              <a:gd name="T35" fmla="*/ 87 h 291"/>
              <a:gd name="T36" fmla="*/ 23 w 291"/>
              <a:gd name="T37" fmla="*/ 116 h 291"/>
              <a:gd name="T38" fmla="*/ 2 w 291"/>
              <a:gd name="T39" fmla="*/ 145 h 291"/>
              <a:gd name="T40" fmla="*/ 23 w 291"/>
              <a:gd name="T41" fmla="*/ 174 h 291"/>
              <a:gd name="T42" fmla="*/ 2 w 291"/>
              <a:gd name="T43" fmla="*/ 203 h 291"/>
              <a:gd name="T44" fmla="*/ 23 w 291"/>
              <a:gd name="T45" fmla="*/ 232 h 291"/>
              <a:gd name="T46" fmla="*/ 7 w 291"/>
              <a:gd name="T47" fmla="*/ 254 h 291"/>
              <a:gd name="T48" fmla="*/ 13 w 291"/>
              <a:gd name="T49" fmla="*/ 284 h 291"/>
              <a:gd name="T50" fmla="*/ 44 w 291"/>
              <a:gd name="T51" fmla="*/ 277 h 291"/>
              <a:gd name="T52" fmla="*/ 76 w 291"/>
              <a:gd name="T53" fmla="*/ 282 h 291"/>
              <a:gd name="T54" fmla="*/ 100 w 291"/>
              <a:gd name="T55" fmla="*/ 282 h 291"/>
              <a:gd name="T56" fmla="*/ 134 w 291"/>
              <a:gd name="T57" fmla="*/ 282 h 291"/>
              <a:gd name="T58" fmla="*/ 158 w 291"/>
              <a:gd name="T59" fmla="*/ 282 h 291"/>
              <a:gd name="T60" fmla="*/ 192 w 291"/>
              <a:gd name="T61" fmla="*/ 282 h 291"/>
              <a:gd name="T62" fmla="*/ 216 w 291"/>
              <a:gd name="T63" fmla="*/ 282 h 291"/>
              <a:gd name="T64" fmla="*/ 250 w 291"/>
              <a:gd name="T65" fmla="*/ 280 h 291"/>
              <a:gd name="T66" fmla="*/ 278 w 291"/>
              <a:gd name="T67" fmla="*/ 284 h 291"/>
              <a:gd name="T68" fmla="*/ 285 w 291"/>
              <a:gd name="T69" fmla="*/ 254 h 291"/>
              <a:gd name="T70" fmla="*/ 270 w 291"/>
              <a:gd name="T71" fmla="*/ 232 h 291"/>
              <a:gd name="T72" fmla="*/ 290 w 291"/>
              <a:gd name="T73" fmla="*/ 203 h 291"/>
              <a:gd name="T74" fmla="*/ 270 w 291"/>
              <a:gd name="T75" fmla="*/ 174 h 291"/>
              <a:gd name="T76" fmla="*/ 154 w 291"/>
              <a:gd name="T77" fmla="*/ 200 h 291"/>
              <a:gd name="T78" fmla="*/ 81 w 291"/>
              <a:gd name="T79" fmla="*/ 217 h 291"/>
              <a:gd name="T80" fmla="*/ 65 w 291"/>
              <a:gd name="T81" fmla="*/ 144 h 291"/>
              <a:gd name="T82" fmla="*/ 228 w 291"/>
              <a:gd name="T83" fmla="*/ 126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91" h="291">
                <a:moveTo>
                  <a:pt x="283" y="157"/>
                </a:moveTo>
                <a:cubicBezTo>
                  <a:pt x="287" y="154"/>
                  <a:pt x="290" y="150"/>
                  <a:pt x="290" y="145"/>
                </a:cubicBezTo>
                <a:cubicBezTo>
                  <a:pt x="290" y="141"/>
                  <a:pt x="287" y="137"/>
                  <a:pt x="283" y="133"/>
                </a:cubicBezTo>
                <a:cubicBezTo>
                  <a:pt x="275" y="131"/>
                  <a:pt x="270" y="124"/>
                  <a:pt x="270" y="116"/>
                </a:cubicBezTo>
                <a:cubicBezTo>
                  <a:pt x="270" y="109"/>
                  <a:pt x="275" y="102"/>
                  <a:pt x="283" y="99"/>
                </a:cubicBezTo>
                <a:cubicBezTo>
                  <a:pt x="287" y="96"/>
                  <a:pt x="290" y="92"/>
                  <a:pt x="290" y="87"/>
                </a:cubicBezTo>
                <a:cubicBezTo>
                  <a:pt x="290" y="83"/>
                  <a:pt x="287" y="79"/>
                  <a:pt x="283" y="75"/>
                </a:cubicBezTo>
                <a:cubicBezTo>
                  <a:pt x="275" y="73"/>
                  <a:pt x="270" y="66"/>
                  <a:pt x="270" y="58"/>
                </a:cubicBezTo>
                <a:cubicBezTo>
                  <a:pt x="270" y="52"/>
                  <a:pt x="272" y="47"/>
                  <a:pt x="278" y="43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91" y="30"/>
                  <a:pt x="291" y="19"/>
                  <a:pt x="285" y="13"/>
                </a:cubicBezTo>
                <a:cubicBezTo>
                  <a:pt x="278" y="6"/>
                  <a:pt x="278" y="6"/>
                  <a:pt x="278" y="6"/>
                </a:cubicBezTo>
                <a:cubicBezTo>
                  <a:pt x="271" y="0"/>
                  <a:pt x="261" y="0"/>
                  <a:pt x="254" y="6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46" y="19"/>
                  <a:pt x="240" y="21"/>
                  <a:pt x="233" y="21"/>
                </a:cubicBezTo>
                <a:cubicBezTo>
                  <a:pt x="226" y="21"/>
                  <a:pt x="219" y="17"/>
                  <a:pt x="216" y="8"/>
                </a:cubicBezTo>
                <a:cubicBezTo>
                  <a:pt x="213" y="4"/>
                  <a:pt x="209" y="1"/>
                  <a:pt x="204" y="1"/>
                </a:cubicBezTo>
                <a:cubicBezTo>
                  <a:pt x="200" y="1"/>
                  <a:pt x="196" y="4"/>
                  <a:pt x="193" y="8"/>
                </a:cubicBezTo>
                <a:cubicBezTo>
                  <a:pt x="190" y="17"/>
                  <a:pt x="183" y="21"/>
                  <a:pt x="175" y="21"/>
                </a:cubicBezTo>
                <a:cubicBezTo>
                  <a:pt x="168" y="21"/>
                  <a:pt x="161" y="17"/>
                  <a:pt x="158" y="8"/>
                </a:cubicBezTo>
                <a:cubicBezTo>
                  <a:pt x="155" y="4"/>
                  <a:pt x="151" y="1"/>
                  <a:pt x="146" y="1"/>
                </a:cubicBezTo>
                <a:cubicBezTo>
                  <a:pt x="142" y="1"/>
                  <a:pt x="138" y="4"/>
                  <a:pt x="135" y="8"/>
                </a:cubicBezTo>
                <a:cubicBezTo>
                  <a:pt x="132" y="17"/>
                  <a:pt x="125" y="21"/>
                  <a:pt x="117" y="21"/>
                </a:cubicBezTo>
                <a:cubicBezTo>
                  <a:pt x="110" y="21"/>
                  <a:pt x="103" y="17"/>
                  <a:pt x="100" y="8"/>
                </a:cubicBezTo>
                <a:cubicBezTo>
                  <a:pt x="97" y="4"/>
                  <a:pt x="93" y="1"/>
                  <a:pt x="88" y="1"/>
                </a:cubicBezTo>
                <a:cubicBezTo>
                  <a:pt x="84" y="1"/>
                  <a:pt x="80" y="4"/>
                  <a:pt x="77" y="8"/>
                </a:cubicBezTo>
                <a:cubicBezTo>
                  <a:pt x="74" y="17"/>
                  <a:pt x="67" y="21"/>
                  <a:pt x="59" y="21"/>
                </a:cubicBezTo>
                <a:cubicBezTo>
                  <a:pt x="53" y="21"/>
                  <a:pt x="48" y="20"/>
                  <a:pt x="45" y="14"/>
                </a:cubicBezTo>
                <a:cubicBezTo>
                  <a:pt x="37" y="6"/>
                  <a:pt x="37" y="6"/>
                  <a:pt x="37" y="6"/>
                </a:cubicBezTo>
                <a:cubicBezTo>
                  <a:pt x="30" y="0"/>
                  <a:pt x="20" y="0"/>
                  <a:pt x="13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0" y="19"/>
                  <a:pt x="0" y="30"/>
                  <a:pt x="7" y="37"/>
                </a:cubicBezTo>
                <a:cubicBezTo>
                  <a:pt x="12" y="42"/>
                  <a:pt x="12" y="42"/>
                  <a:pt x="12" y="42"/>
                </a:cubicBezTo>
                <a:cubicBezTo>
                  <a:pt x="19" y="45"/>
                  <a:pt x="23" y="51"/>
                  <a:pt x="23" y="58"/>
                </a:cubicBezTo>
                <a:cubicBezTo>
                  <a:pt x="23" y="66"/>
                  <a:pt x="18" y="73"/>
                  <a:pt x="9" y="75"/>
                </a:cubicBezTo>
                <a:cubicBezTo>
                  <a:pt x="5" y="79"/>
                  <a:pt x="2" y="83"/>
                  <a:pt x="2" y="87"/>
                </a:cubicBezTo>
                <a:cubicBezTo>
                  <a:pt x="2" y="92"/>
                  <a:pt x="5" y="96"/>
                  <a:pt x="10" y="99"/>
                </a:cubicBezTo>
                <a:cubicBezTo>
                  <a:pt x="18" y="102"/>
                  <a:pt x="23" y="109"/>
                  <a:pt x="23" y="116"/>
                </a:cubicBezTo>
                <a:cubicBezTo>
                  <a:pt x="23" y="124"/>
                  <a:pt x="18" y="131"/>
                  <a:pt x="9" y="133"/>
                </a:cubicBezTo>
                <a:cubicBezTo>
                  <a:pt x="5" y="137"/>
                  <a:pt x="2" y="141"/>
                  <a:pt x="2" y="145"/>
                </a:cubicBezTo>
                <a:cubicBezTo>
                  <a:pt x="2" y="150"/>
                  <a:pt x="5" y="154"/>
                  <a:pt x="10" y="157"/>
                </a:cubicBezTo>
                <a:cubicBezTo>
                  <a:pt x="18" y="160"/>
                  <a:pt x="23" y="167"/>
                  <a:pt x="23" y="174"/>
                </a:cubicBezTo>
                <a:cubicBezTo>
                  <a:pt x="23" y="182"/>
                  <a:pt x="18" y="189"/>
                  <a:pt x="9" y="191"/>
                </a:cubicBezTo>
                <a:cubicBezTo>
                  <a:pt x="5" y="195"/>
                  <a:pt x="2" y="199"/>
                  <a:pt x="2" y="203"/>
                </a:cubicBezTo>
                <a:cubicBezTo>
                  <a:pt x="2" y="208"/>
                  <a:pt x="5" y="212"/>
                  <a:pt x="10" y="215"/>
                </a:cubicBezTo>
                <a:cubicBezTo>
                  <a:pt x="18" y="218"/>
                  <a:pt x="23" y="225"/>
                  <a:pt x="23" y="232"/>
                </a:cubicBezTo>
                <a:cubicBezTo>
                  <a:pt x="23" y="239"/>
                  <a:pt x="20" y="245"/>
                  <a:pt x="12" y="248"/>
                </a:cubicBezTo>
                <a:cubicBezTo>
                  <a:pt x="7" y="254"/>
                  <a:pt x="7" y="254"/>
                  <a:pt x="7" y="254"/>
                </a:cubicBezTo>
                <a:cubicBezTo>
                  <a:pt x="0" y="261"/>
                  <a:pt x="0" y="271"/>
                  <a:pt x="7" y="278"/>
                </a:cubicBezTo>
                <a:cubicBezTo>
                  <a:pt x="13" y="284"/>
                  <a:pt x="13" y="284"/>
                  <a:pt x="13" y="284"/>
                </a:cubicBezTo>
                <a:cubicBezTo>
                  <a:pt x="20" y="291"/>
                  <a:pt x="30" y="291"/>
                  <a:pt x="37" y="284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8" y="270"/>
                  <a:pt x="53" y="269"/>
                  <a:pt x="59" y="269"/>
                </a:cubicBezTo>
                <a:cubicBezTo>
                  <a:pt x="67" y="269"/>
                  <a:pt x="73" y="273"/>
                  <a:pt x="76" y="282"/>
                </a:cubicBezTo>
                <a:cubicBezTo>
                  <a:pt x="80" y="286"/>
                  <a:pt x="84" y="289"/>
                  <a:pt x="88" y="289"/>
                </a:cubicBezTo>
                <a:cubicBezTo>
                  <a:pt x="93" y="289"/>
                  <a:pt x="97" y="286"/>
                  <a:pt x="100" y="282"/>
                </a:cubicBezTo>
                <a:cubicBezTo>
                  <a:pt x="103" y="273"/>
                  <a:pt x="110" y="269"/>
                  <a:pt x="117" y="269"/>
                </a:cubicBezTo>
                <a:cubicBezTo>
                  <a:pt x="125" y="269"/>
                  <a:pt x="131" y="273"/>
                  <a:pt x="134" y="282"/>
                </a:cubicBezTo>
                <a:cubicBezTo>
                  <a:pt x="138" y="286"/>
                  <a:pt x="142" y="289"/>
                  <a:pt x="146" y="289"/>
                </a:cubicBezTo>
                <a:cubicBezTo>
                  <a:pt x="151" y="289"/>
                  <a:pt x="155" y="286"/>
                  <a:pt x="158" y="282"/>
                </a:cubicBezTo>
                <a:cubicBezTo>
                  <a:pt x="161" y="273"/>
                  <a:pt x="168" y="269"/>
                  <a:pt x="175" y="269"/>
                </a:cubicBezTo>
                <a:cubicBezTo>
                  <a:pt x="183" y="269"/>
                  <a:pt x="189" y="273"/>
                  <a:pt x="192" y="282"/>
                </a:cubicBezTo>
                <a:cubicBezTo>
                  <a:pt x="196" y="286"/>
                  <a:pt x="200" y="289"/>
                  <a:pt x="204" y="289"/>
                </a:cubicBezTo>
                <a:cubicBezTo>
                  <a:pt x="209" y="289"/>
                  <a:pt x="213" y="286"/>
                  <a:pt x="216" y="282"/>
                </a:cubicBezTo>
                <a:cubicBezTo>
                  <a:pt x="219" y="273"/>
                  <a:pt x="226" y="269"/>
                  <a:pt x="233" y="269"/>
                </a:cubicBezTo>
                <a:cubicBezTo>
                  <a:pt x="240" y="269"/>
                  <a:pt x="246" y="272"/>
                  <a:pt x="250" y="280"/>
                </a:cubicBezTo>
                <a:cubicBezTo>
                  <a:pt x="254" y="284"/>
                  <a:pt x="254" y="284"/>
                  <a:pt x="254" y="284"/>
                </a:cubicBezTo>
                <a:cubicBezTo>
                  <a:pt x="261" y="291"/>
                  <a:pt x="271" y="291"/>
                  <a:pt x="278" y="284"/>
                </a:cubicBezTo>
                <a:cubicBezTo>
                  <a:pt x="285" y="278"/>
                  <a:pt x="285" y="278"/>
                  <a:pt x="285" y="278"/>
                </a:cubicBezTo>
                <a:cubicBezTo>
                  <a:pt x="291" y="271"/>
                  <a:pt x="291" y="261"/>
                  <a:pt x="285" y="254"/>
                </a:cubicBezTo>
                <a:cubicBezTo>
                  <a:pt x="277" y="247"/>
                  <a:pt x="277" y="247"/>
                  <a:pt x="277" y="247"/>
                </a:cubicBezTo>
                <a:cubicBezTo>
                  <a:pt x="271" y="243"/>
                  <a:pt x="270" y="238"/>
                  <a:pt x="270" y="232"/>
                </a:cubicBezTo>
                <a:cubicBezTo>
                  <a:pt x="270" y="225"/>
                  <a:pt x="275" y="218"/>
                  <a:pt x="283" y="215"/>
                </a:cubicBezTo>
                <a:cubicBezTo>
                  <a:pt x="287" y="212"/>
                  <a:pt x="290" y="208"/>
                  <a:pt x="290" y="203"/>
                </a:cubicBezTo>
                <a:cubicBezTo>
                  <a:pt x="290" y="199"/>
                  <a:pt x="287" y="195"/>
                  <a:pt x="284" y="191"/>
                </a:cubicBezTo>
                <a:cubicBezTo>
                  <a:pt x="275" y="189"/>
                  <a:pt x="270" y="182"/>
                  <a:pt x="270" y="174"/>
                </a:cubicBezTo>
                <a:cubicBezTo>
                  <a:pt x="270" y="167"/>
                  <a:pt x="275" y="160"/>
                  <a:pt x="283" y="157"/>
                </a:cubicBezTo>
                <a:close/>
                <a:moveTo>
                  <a:pt x="154" y="200"/>
                </a:moveTo>
                <a:cubicBezTo>
                  <a:pt x="146" y="201"/>
                  <a:pt x="138" y="201"/>
                  <a:pt x="130" y="200"/>
                </a:cubicBezTo>
                <a:cubicBezTo>
                  <a:pt x="104" y="227"/>
                  <a:pt x="75" y="222"/>
                  <a:pt x="81" y="217"/>
                </a:cubicBezTo>
                <a:cubicBezTo>
                  <a:pt x="95" y="207"/>
                  <a:pt x="98" y="197"/>
                  <a:pt x="97" y="189"/>
                </a:cubicBezTo>
                <a:cubicBezTo>
                  <a:pt x="79" y="179"/>
                  <a:pt x="67" y="163"/>
                  <a:pt x="65" y="144"/>
                </a:cubicBezTo>
                <a:cubicBezTo>
                  <a:pt x="60" y="108"/>
                  <a:pt x="94" y="75"/>
                  <a:pt x="139" y="70"/>
                </a:cubicBezTo>
                <a:cubicBezTo>
                  <a:pt x="184" y="65"/>
                  <a:pt x="223" y="90"/>
                  <a:pt x="228" y="126"/>
                </a:cubicBezTo>
                <a:cubicBezTo>
                  <a:pt x="232" y="162"/>
                  <a:pt x="199" y="195"/>
                  <a:pt x="154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24" name="组合 23"/>
          <p:cNvGrpSpPr/>
          <p:nvPr/>
        </p:nvGrpSpPr>
        <p:grpSpPr>
          <a:xfrm>
            <a:off x="2842629" y="3013502"/>
            <a:ext cx="210686" cy="248776"/>
            <a:chOff x="7627938" y="1927226"/>
            <a:chExt cx="280988" cy="331788"/>
          </a:xfrm>
          <a:solidFill>
            <a:schemeClr val="bg1"/>
          </a:solidFill>
        </p:grpSpPr>
        <p:sp>
          <p:nvSpPr>
            <p:cNvPr id="25" name="Freeform 550"/>
            <p:cNvSpPr>
              <a:spLocks noEditPoints="1"/>
            </p:cNvSpPr>
            <p:nvPr/>
          </p:nvSpPr>
          <p:spPr bwMode="auto">
            <a:xfrm>
              <a:off x="7627938" y="1927226"/>
              <a:ext cx="280988" cy="331788"/>
            </a:xfrm>
            <a:custGeom>
              <a:avLst/>
              <a:gdLst>
                <a:gd name="T0" fmla="*/ 139 w 242"/>
                <a:gd name="T1" fmla="*/ 47 h 287"/>
                <a:gd name="T2" fmla="*/ 139 w 242"/>
                <a:gd name="T3" fmla="*/ 23 h 287"/>
                <a:gd name="T4" fmla="*/ 152 w 242"/>
                <a:gd name="T5" fmla="*/ 23 h 287"/>
                <a:gd name="T6" fmla="*/ 163 w 242"/>
                <a:gd name="T7" fmla="*/ 11 h 287"/>
                <a:gd name="T8" fmla="*/ 152 w 242"/>
                <a:gd name="T9" fmla="*/ 0 h 287"/>
                <a:gd name="T10" fmla="*/ 91 w 242"/>
                <a:gd name="T11" fmla="*/ 0 h 287"/>
                <a:gd name="T12" fmla="*/ 79 w 242"/>
                <a:gd name="T13" fmla="*/ 11 h 287"/>
                <a:gd name="T14" fmla="*/ 91 w 242"/>
                <a:gd name="T15" fmla="*/ 23 h 287"/>
                <a:gd name="T16" fmla="*/ 103 w 242"/>
                <a:gd name="T17" fmla="*/ 23 h 287"/>
                <a:gd name="T18" fmla="*/ 103 w 242"/>
                <a:gd name="T19" fmla="*/ 47 h 287"/>
                <a:gd name="T20" fmla="*/ 0 w 242"/>
                <a:gd name="T21" fmla="*/ 166 h 287"/>
                <a:gd name="T22" fmla="*/ 121 w 242"/>
                <a:gd name="T23" fmla="*/ 287 h 287"/>
                <a:gd name="T24" fmla="*/ 242 w 242"/>
                <a:gd name="T25" fmla="*/ 166 h 287"/>
                <a:gd name="T26" fmla="*/ 139 w 242"/>
                <a:gd name="T27" fmla="*/ 47 h 287"/>
                <a:gd name="T28" fmla="*/ 121 w 242"/>
                <a:gd name="T29" fmla="*/ 257 h 287"/>
                <a:gd name="T30" fmla="*/ 30 w 242"/>
                <a:gd name="T31" fmla="*/ 166 h 287"/>
                <a:gd name="T32" fmla="*/ 121 w 242"/>
                <a:gd name="T33" fmla="*/ 75 h 287"/>
                <a:gd name="T34" fmla="*/ 212 w 242"/>
                <a:gd name="T35" fmla="*/ 166 h 287"/>
                <a:gd name="T36" fmla="*/ 121 w 242"/>
                <a:gd name="T37" fmla="*/ 25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2" h="287">
                  <a:moveTo>
                    <a:pt x="139" y="47"/>
                  </a:moveTo>
                  <a:cubicBezTo>
                    <a:pt x="139" y="23"/>
                    <a:pt x="139" y="23"/>
                    <a:pt x="139" y="23"/>
                  </a:cubicBezTo>
                  <a:cubicBezTo>
                    <a:pt x="152" y="23"/>
                    <a:pt x="152" y="23"/>
                    <a:pt x="152" y="23"/>
                  </a:cubicBezTo>
                  <a:cubicBezTo>
                    <a:pt x="158" y="23"/>
                    <a:pt x="163" y="18"/>
                    <a:pt x="163" y="11"/>
                  </a:cubicBezTo>
                  <a:cubicBezTo>
                    <a:pt x="163" y="5"/>
                    <a:pt x="158" y="0"/>
                    <a:pt x="15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4" y="0"/>
                    <a:pt x="79" y="5"/>
                    <a:pt x="79" y="11"/>
                  </a:cubicBezTo>
                  <a:cubicBezTo>
                    <a:pt x="79" y="18"/>
                    <a:pt x="84" y="23"/>
                    <a:pt x="91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45" y="55"/>
                    <a:pt x="0" y="106"/>
                    <a:pt x="0" y="166"/>
                  </a:cubicBezTo>
                  <a:cubicBezTo>
                    <a:pt x="0" y="233"/>
                    <a:pt x="54" y="287"/>
                    <a:pt x="121" y="287"/>
                  </a:cubicBezTo>
                  <a:cubicBezTo>
                    <a:pt x="188" y="287"/>
                    <a:pt x="242" y="233"/>
                    <a:pt x="242" y="166"/>
                  </a:cubicBezTo>
                  <a:cubicBezTo>
                    <a:pt x="242" y="105"/>
                    <a:pt x="197" y="55"/>
                    <a:pt x="139" y="47"/>
                  </a:cubicBezTo>
                  <a:close/>
                  <a:moveTo>
                    <a:pt x="121" y="257"/>
                  </a:moveTo>
                  <a:cubicBezTo>
                    <a:pt x="71" y="257"/>
                    <a:pt x="30" y="216"/>
                    <a:pt x="30" y="166"/>
                  </a:cubicBezTo>
                  <a:cubicBezTo>
                    <a:pt x="30" y="116"/>
                    <a:pt x="71" y="75"/>
                    <a:pt x="121" y="75"/>
                  </a:cubicBezTo>
                  <a:cubicBezTo>
                    <a:pt x="171" y="75"/>
                    <a:pt x="212" y="116"/>
                    <a:pt x="212" y="166"/>
                  </a:cubicBezTo>
                  <a:cubicBezTo>
                    <a:pt x="212" y="216"/>
                    <a:pt x="171" y="257"/>
                    <a:pt x="12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6" name="Freeform 551"/>
            <p:cNvSpPr/>
            <p:nvPr/>
          </p:nvSpPr>
          <p:spPr bwMode="auto">
            <a:xfrm>
              <a:off x="7754938" y="2043114"/>
              <a:ext cx="85725" cy="131763"/>
            </a:xfrm>
            <a:custGeom>
              <a:avLst/>
              <a:gdLst>
                <a:gd name="T0" fmla="*/ 71 w 74"/>
                <a:gd name="T1" fmla="*/ 93 h 114"/>
                <a:gd name="T2" fmla="*/ 23 w 74"/>
                <a:gd name="T3" fmla="*/ 61 h 114"/>
                <a:gd name="T4" fmla="*/ 23 w 74"/>
                <a:gd name="T5" fmla="*/ 5 h 114"/>
                <a:gd name="T6" fmla="*/ 21 w 74"/>
                <a:gd name="T7" fmla="*/ 2 h 114"/>
                <a:gd name="T8" fmla="*/ 18 w 74"/>
                <a:gd name="T9" fmla="*/ 0 h 114"/>
                <a:gd name="T10" fmla="*/ 5 w 74"/>
                <a:gd name="T11" fmla="*/ 0 h 114"/>
                <a:gd name="T12" fmla="*/ 1 w 74"/>
                <a:gd name="T13" fmla="*/ 2 h 114"/>
                <a:gd name="T14" fmla="*/ 0 w 74"/>
                <a:gd name="T15" fmla="*/ 5 h 114"/>
                <a:gd name="T16" fmla="*/ 0 w 74"/>
                <a:gd name="T17" fmla="*/ 71 h 114"/>
                <a:gd name="T18" fmla="*/ 1 w 74"/>
                <a:gd name="T19" fmla="*/ 75 h 114"/>
                <a:gd name="T20" fmla="*/ 2 w 74"/>
                <a:gd name="T21" fmla="*/ 75 h 114"/>
                <a:gd name="T22" fmla="*/ 58 w 74"/>
                <a:gd name="T23" fmla="*/ 113 h 114"/>
                <a:gd name="T24" fmla="*/ 61 w 74"/>
                <a:gd name="T25" fmla="*/ 114 h 114"/>
                <a:gd name="T26" fmla="*/ 62 w 74"/>
                <a:gd name="T27" fmla="*/ 114 h 114"/>
                <a:gd name="T28" fmla="*/ 65 w 74"/>
                <a:gd name="T29" fmla="*/ 111 h 114"/>
                <a:gd name="T30" fmla="*/ 72 w 74"/>
                <a:gd name="T31" fmla="*/ 100 h 114"/>
                <a:gd name="T32" fmla="*/ 71 w 74"/>
                <a:gd name="T33" fmla="*/ 9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4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2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4"/>
                    <a:pt x="1" y="75"/>
                  </a:cubicBezTo>
                  <a:cubicBezTo>
                    <a:pt x="1" y="75"/>
                    <a:pt x="2" y="75"/>
                    <a:pt x="2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4"/>
                    <a:pt x="61" y="114"/>
                  </a:cubicBezTo>
                  <a:cubicBezTo>
                    <a:pt x="61" y="114"/>
                    <a:pt x="62" y="114"/>
                    <a:pt x="62" y="114"/>
                  </a:cubicBezTo>
                  <a:cubicBezTo>
                    <a:pt x="63" y="113"/>
                    <a:pt x="64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5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50925" y="2312786"/>
            <a:ext cx="652564" cy="652564"/>
            <a:chOff x="2254251" y="2593976"/>
            <a:chExt cx="333375" cy="333375"/>
          </a:xfrm>
          <a:solidFill>
            <a:schemeClr val="bg1"/>
          </a:solidFill>
        </p:grpSpPr>
        <p:sp>
          <p:nvSpPr>
            <p:cNvPr id="28" name="Freeform 599"/>
            <p:cNvSpPr/>
            <p:nvPr/>
          </p:nvSpPr>
          <p:spPr bwMode="auto">
            <a:xfrm>
              <a:off x="2351088" y="2690814"/>
              <a:ext cx="139700" cy="139700"/>
            </a:xfrm>
            <a:custGeom>
              <a:avLst/>
              <a:gdLst>
                <a:gd name="T0" fmla="*/ 120 w 120"/>
                <a:gd name="T1" fmla="*/ 0 h 120"/>
                <a:gd name="T2" fmla="*/ 119 w 120"/>
                <a:gd name="T3" fmla="*/ 0 h 120"/>
                <a:gd name="T4" fmla="*/ 115 w 120"/>
                <a:gd name="T5" fmla="*/ 0 h 120"/>
                <a:gd name="T6" fmla="*/ 5 w 120"/>
                <a:gd name="T7" fmla="*/ 0 h 120"/>
                <a:gd name="T8" fmla="*/ 1 w 120"/>
                <a:gd name="T9" fmla="*/ 0 h 120"/>
                <a:gd name="T10" fmla="*/ 0 w 120"/>
                <a:gd name="T11" fmla="*/ 0 h 120"/>
                <a:gd name="T12" fmla="*/ 0 w 120"/>
                <a:gd name="T13" fmla="*/ 1 h 120"/>
                <a:gd name="T14" fmla="*/ 0 w 120"/>
                <a:gd name="T15" fmla="*/ 5 h 120"/>
                <a:gd name="T16" fmla="*/ 0 w 120"/>
                <a:gd name="T17" fmla="*/ 115 h 120"/>
                <a:gd name="T18" fmla="*/ 0 w 120"/>
                <a:gd name="T19" fmla="*/ 119 h 120"/>
                <a:gd name="T20" fmla="*/ 0 w 120"/>
                <a:gd name="T21" fmla="*/ 120 h 120"/>
                <a:gd name="T22" fmla="*/ 1 w 120"/>
                <a:gd name="T23" fmla="*/ 120 h 120"/>
                <a:gd name="T24" fmla="*/ 5 w 120"/>
                <a:gd name="T25" fmla="*/ 120 h 120"/>
                <a:gd name="T26" fmla="*/ 115 w 120"/>
                <a:gd name="T27" fmla="*/ 120 h 120"/>
                <a:gd name="T28" fmla="*/ 119 w 120"/>
                <a:gd name="T29" fmla="*/ 120 h 120"/>
                <a:gd name="T30" fmla="*/ 120 w 120"/>
                <a:gd name="T31" fmla="*/ 120 h 120"/>
                <a:gd name="T32" fmla="*/ 120 w 120"/>
                <a:gd name="T33" fmla="*/ 119 h 120"/>
                <a:gd name="T34" fmla="*/ 120 w 120"/>
                <a:gd name="T35" fmla="*/ 115 h 120"/>
                <a:gd name="T36" fmla="*/ 120 w 120"/>
                <a:gd name="T37" fmla="*/ 5 h 120"/>
                <a:gd name="T38" fmla="*/ 120 w 120"/>
                <a:gd name="T39" fmla="*/ 1 h 120"/>
                <a:gd name="T40" fmla="*/ 120 w 120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7" y="0"/>
                    <a:pt x="11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8"/>
                    <a:pt x="0" y="119"/>
                  </a:cubicBezTo>
                  <a:cubicBezTo>
                    <a:pt x="0" y="119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0"/>
                    <a:pt x="3" y="120"/>
                    <a:pt x="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17" y="120"/>
                    <a:pt x="118" y="120"/>
                    <a:pt x="119" y="120"/>
                  </a:cubicBezTo>
                  <a:cubicBezTo>
                    <a:pt x="119" y="120"/>
                    <a:pt x="120" y="120"/>
                    <a:pt x="120" y="120"/>
                  </a:cubicBezTo>
                  <a:cubicBezTo>
                    <a:pt x="120" y="120"/>
                    <a:pt x="120" y="120"/>
                    <a:pt x="120" y="119"/>
                  </a:cubicBezTo>
                  <a:cubicBezTo>
                    <a:pt x="120" y="119"/>
                    <a:pt x="120" y="117"/>
                    <a:pt x="120" y="11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3"/>
                    <a:pt x="120" y="2"/>
                    <a:pt x="120" y="1"/>
                  </a:cubicBezTo>
                  <a:cubicBezTo>
                    <a:pt x="120" y="1"/>
                    <a:pt x="12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Freeform 600"/>
            <p:cNvSpPr>
              <a:spLocks noEditPoints="1"/>
            </p:cNvSpPr>
            <p:nvPr/>
          </p:nvSpPr>
          <p:spPr bwMode="auto">
            <a:xfrm>
              <a:off x="2254251" y="2593976"/>
              <a:ext cx="333375" cy="333375"/>
            </a:xfrm>
            <a:custGeom>
              <a:avLst/>
              <a:gdLst>
                <a:gd name="T0" fmla="*/ 248 w 288"/>
                <a:gd name="T1" fmla="*/ 0 h 288"/>
                <a:gd name="T2" fmla="*/ 40 w 288"/>
                <a:gd name="T3" fmla="*/ 0 h 288"/>
                <a:gd name="T4" fmla="*/ 0 w 288"/>
                <a:gd name="T5" fmla="*/ 40 h 288"/>
                <a:gd name="T6" fmla="*/ 0 w 288"/>
                <a:gd name="T7" fmla="*/ 248 h 288"/>
                <a:gd name="T8" fmla="*/ 40 w 288"/>
                <a:gd name="T9" fmla="*/ 288 h 288"/>
                <a:gd name="T10" fmla="*/ 248 w 288"/>
                <a:gd name="T11" fmla="*/ 288 h 288"/>
                <a:gd name="T12" fmla="*/ 288 w 288"/>
                <a:gd name="T13" fmla="*/ 248 h 288"/>
                <a:gd name="T14" fmla="*/ 288 w 288"/>
                <a:gd name="T15" fmla="*/ 40 h 288"/>
                <a:gd name="T16" fmla="*/ 248 w 288"/>
                <a:gd name="T17" fmla="*/ 0 h 288"/>
                <a:gd name="T18" fmla="*/ 24 w 288"/>
                <a:gd name="T19" fmla="*/ 159 h 288"/>
                <a:gd name="T20" fmla="*/ 9 w 288"/>
                <a:gd name="T21" fmla="*/ 144 h 288"/>
                <a:gd name="T22" fmla="*/ 24 w 288"/>
                <a:gd name="T23" fmla="*/ 129 h 288"/>
                <a:gd name="T24" fmla="*/ 39 w 288"/>
                <a:gd name="T25" fmla="*/ 144 h 288"/>
                <a:gd name="T26" fmla="*/ 24 w 288"/>
                <a:gd name="T27" fmla="*/ 159 h 288"/>
                <a:gd name="T28" fmla="*/ 64 w 288"/>
                <a:gd name="T29" fmla="*/ 13 h 288"/>
                <a:gd name="T30" fmla="*/ 79 w 288"/>
                <a:gd name="T31" fmla="*/ 28 h 288"/>
                <a:gd name="T32" fmla="*/ 64 w 288"/>
                <a:gd name="T33" fmla="*/ 43 h 288"/>
                <a:gd name="T34" fmla="*/ 49 w 288"/>
                <a:gd name="T35" fmla="*/ 28 h 288"/>
                <a:gd name="T36" fmla="*/ 64 w 288"/>
                <a:gd name="T37" fmla="*/ 13 h 288"/>
                <a:gd name="T38" fmla="*/ 64 w 288"/>
                <a:gd name="T39" fmla="*/ 275 h 288"/>
                <a:gd name="T40" fmla="*/ 49 w 288"/>
                <a:gd name="T41" fmla="*/ 260 h 288"/>
                <a:gd name="T42" fmla="*/ 64 w 288"/>
                <a:gd name="T43" fmla="*/ 245 h 288"/>
                <a:gd name="T44" fmla="*/ 79 w 288"/>
                <a:gd name="T45" fmla="*/ 260 h 288"/>
                <a:gd name="T46" fmla="*/ 64 w 288"/>
                <a:gd name="T47" fmla="*/ 275 h 288"/>
                <a:gd name="T48" fmla="*/ 199 w 288"/>
                <a:gd name="T49" fmla="*/ 236 h 288"/>
                <a:gd name="T50" fmla="*/ 89 w 288"/>
                <a:gd name="T51" fmla="*/ 236 h 288"/>
                <a:gd name="T52" fmla="*/ 62 w 288"/>
                <a:gd name="T53" fmla="*/ 226 h 288"/>
                <a:gd name="T54" fmla="*/ 52 w 288"/>
                <a:gd name="T55" fmla="*/ 199 h 288"/>
                <a:gd name="T56" fmla="*/ 52 w 288"/>
                <a:gd name="T57" fmla="*/ 89 h 288"/>
                <a:gd name="T58" fmla="*/ 62 w 288"/>
                <a:gd name="T59" fmla="*/ 62 h 288"/>
                <a:gd name="T60" fmla="*/ 89 w 288"/>
                <a:gd name="T61" fmla="*/ 52 h 288"/>
                <a:gd name="T62" fmla="*/ 199 w 288"/>
                <a:gd name="T63" fmla="*/ 52 h 288"/>
                <a:gd name="T64" fmla="*/ 226 w 288"/>
                <a:gd name="T65" fmla="*/ 62 h 288"/>
                <a:gd name="T66" fmla="*/ 236 w 288"/>
                <a:gd name="T67" fmla="*/ 89 h 288"/>
                <a:gd name="T68" fmla="*/ 236 w 288"/>
                <a:gd name="T69" fmla="*/ 199 h 288"/>
                <a:gd name="T70" fmla="*/ 226 w 288"/>
                <a:gd name="T71" fmla="*/ 226 h 288"/>
                <a:gd name="T72" fmla="*/ 200 w 288"/>
                <a:gd name="T73" fmla="*/ 236 h 288"/>
                <a:gd name="T74" fmla="*/ 199 w 288"/>
                <a:gd name="T75" fmla="*/ 236 h 288"/>
                <a:gd name="T76" fmla="*/ 223 w 288"/>
                <a:gd name="T77" fmla="*/ 275 h 288"/>
                <a:gd name="T78" fmla="*/ 208 w 288"/>
                <a:gd name="T79" fmla="*/ 260 h 288"/>
                <a:gd name="T80" fmla="*/ 223 w 288"/>
                <a:gd name="T81" fmla="*/ 245 h 288"/>
                <a:gd name="T82" fmla="*/ 238 w 288"/>
                <a:gd name="T83" fmla="*/ 260 h 288"/>
                <a:gd name="T84" fmla="*/ 223 w 288"/>
                <a:gd name="T85" fmla="*/ 275 h 288"/>
                <a:gd name="T86" fmla="*/ 223 w 288"/>
                <a:gd name="T87" fmla="*/ 43 h 288"/>
                <a:gd name="T88" fmla="*/ 208 w 288"/>
                <a:gd name="T89" fmla="*/ 28 h 288"/>
                <a:gd name="T90" fmla="*/ 223 w 288"/>
                <a:gd name="T91" fmla="*/ 13 h 288"/>
                <a:gd name="T92" fmla="*/ 238 w 288"/>
                <a:gd name="T93" fmla="*/ 28 h 288"/>
                <a:gd name="T94" fmla="*/ 223 w 288"/>
                <a:gd name="T95" fmla="*/ 43 h 288"/>
                <a:gd name="T96" fmla="*/ 264 w 288"/>
                <a:gd name="T97" fmla="*/ 159 h 288"/>
                <a:gd name="T98" fmla="*/ 249 w 288"/>
                <a:gd name="T99" fmla="*/ 144 h 288"/>
                <a:gd name="T100" fmla="*/ 264 w 288"/>
                <a:gd name="T101" fmla="*/ 129 h 288"/>
                <a:gd name="T102" fmla="*/ 279 w 288"/>
                <a:gd name="T103" fmla="*/ 144 h 288"/>
                <a:gd name="T104" fmla="*/ 264 w 288"/>
                <a:gd name="T105" fmla="*/ 15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8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3" y="0"/>
                    <a:pt x="0" y="13"/>
                    <a:pt x="0" y="4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75"/>
                    <a:pt x="13" y="288"/>
                    <a:pt x="40" y="288"/>
                  </a:cubicBezTo>
                  <a:cubicBezTo>
                    <a:pt x="248" y="288"/>
                    <a:pt x="248" y="288"/>
                    <a:pt x="248" y="288"/>
                  </a:cubicBezTo>
                  <a:cubicBezTo>
                    <a:pt x="275" y="288"/>
                    <a:pt x="288" y="275"/>
                    <a:pt x="288" y="248"/>
                  </a:cubicBezTo>
                  <a:cubicBezTo>
                    <a:pt x="288" y="40"/>
                    <a:pt x="288" y="40"/>
                    <a:pt x="288" y="40"/>
                  </a:cubicBezTo>
                  <a:cubicBezTo>
                    <a:pt x="288" y="13"/>
                    <a:pt x="275" y="0"/>
                    <a:pt x="248" y="0"/>
                  </a:cubicBezTo>
                  <a:close/>
                  <a:moveTo>
                    <a:pt x="24" y="159"/>
                  </a:moveTo>
                  <a:cubicBezTo>
                    <a:pt x="16" y="159"/>
                    <a:pt x="9" y="153"/>
                    <a:pt x="9" y="144"/>
                  </a:cubicBezTo>
                  <a:cubicBezTo>
                    <a:pt x="9" y="136"/>
                    <a:pt x="16" y="129"/>
                    <a:pt x="24" y="129"/>
                  </a:cubicBezTo>
                  <a:cubicBezTo>
                    <a:pt x="32" y="129"/>
                    <a:pt x="39" y="136"/>
                    <a:pt x="39" y="144"/>
                  </a:cubicBezTo>
                  <a:cubicBezTo>
                    <a:pt x="39" y="153"/>
                    <a:pt x="32" y="159"/>
                    <a:pt x="24" y="159"/>
                  </a:cubicBezTo>
                  <a:close/>
                  <a:moveTo>
                    <a:pt x="64" y="13"/>
                  </a:moveTo>
                  <a:cubicBezTo>
                    <a:pt x="73" y="13"/>
                    <a:pt x="79" y="20"/>
                    <a:pt x="79" y="28"/>
                  </a:cubicBezTo>
                  <a:cubicBezTo>
                    <a:pt x="79" y="36"/>
                    <a:pt x="73" y="43"/>
                    <a:pt x="64" y="43"/>
                  </a:cubicBezTo>
                  <a:cubicBezTo>
                    <a:pt x="56" y="43"/>
                    <a:pt x="50" y="36"/>
                    <a:pt x="49" y="28"/>
                  </a:cubicBezTo>
                  <a:cubicBezTo>
                    <a:pt x="50" y="20"/>
                    <a:pt x="56" y="13"/>
                    <a:pt x="64" y="13"/>
                  </a:cubicBezTo>
                  <a:close/>
                  <a:moveTo>
                    <a:pt x="64" y="275"/>
                  </a:moveTo>
                  <a:cubicBezTo>
                    <a:pt x="56" y="275"/>
                    <a:pt x="50" y="268"/>
                    <a:pt x="49" y="260"/>
                  </a:cubicBezTo>
                  <a:cubicBezTo>
                    <a:pt x="50" y="252"/>
                    <a:pt x="56" y="245"/>
                    <a:pt x="64" y="245"/>
                  </a:cubicBezTo>
                  <a:cubicBezTo>
                    <a:pt x="73" y="245"/>
                    <a:pt x="79" y="252"/>
                    <a:pt x="79" y="260"/>
                  </a:cubicBezTo>
                  <a:cubicBezTo>
                    <a:pt x="79" y="268"/>
                    <a:pt x="73" y="275"/>
                    <a:pt x="64" y="275"/>
                  </a:cubicBezTo>
                  <a:close/>
                  <a:moveTo>
                    <a:pt x="199" y="236"/>
                  </a:moveTo>
                  <a:cubicBezTo>
                    <a:pt x="89" y="236"/>
                    <a:pt x="89" y="236"/>
                    <a:pt x="89" y="236"/>
                  </a:cubicBezTo>
                  <a:cubicBezTo>
                    <a:pt x="79" y="236"/>
                    <a:pt x="69" y="234"/>
                    <a:pt x="62" y="226"/>
                  </a:cubicBezTo>
                  <a:cubicBezTo>
                    <a:pt x="54" y="219"/>
                    <a:pt x="52" y="209"/>
                    <a:pt x="52" y="19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79"/>
                    <a:pt x="54" y="69"/>
                    <a:pt x="62" y="62"/>
                  </a:cubicBezTo>
                  <a:cubicBezTo>
                    <a:pt x="69" y="54"/>
                    <a:pt x="79" y="52"/>
                    <a:pt x="8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09" y="52"/>
                    <a:pt x="219" y="54"/>
                    <a:pt x="226" y="62"/>
                  </a:cubicBezTo>
                  <a:cubicBezTo>
                    <a:pt x="234" y="69"/>
                    <a:pt x="237" y="79"/>
                    <a:pt x="236" y="89"/>
                  </a:cubicBezTo>
                  <a:cubicBezTo>
                    <a:pt x="236" y="199"/>
                    <a:pt x="236" y="199"/>
                    <a:pt x="236" y="199"/>
                  </a:cubicBezTo>
                  <a:cubicBezTo>
                    <a:pt x="237" y="209"/>
                    <a:pt x="234" y="219"/>
                    <a:pt x="226" y="226"/>
                  </a:cubicBezTo>
                  <a:cubicBezTo>
                    <a:pt x="219" y="234"/>
                    <a:pt x="209" y="236"/>
                    <a:pt x="200" y="236"/>
                  </a:cubicBezTo>
                  <a:cubicBezTo>
                    <a:pt x="199" y="236"/>
                    <a:pt x="199" y="236"/>
                    <a:pt x="199" y="236"/>
                  </a:cubicBezTo>
                  <a:close/>
                  <a:moveTo>
                    <a:pt x="223" y="275"/>
                  </a:moveTo>
                  <a:cubicBezTo>
                    <a:pt x="215" y="275"/>
                    <a:pt x="208" y="268"/>
                    <a:pt x="208" y="260"/>
                  </a:cubicBezTo>
                  <a:cubicBezTo>
                    <a:pt x="208" y="252"/>
                    <a:pt x="215" y="245"/>
                    <a:pt x="223" y="245"/>
                  </a:cubicBezTo>
                  <a:cubicBezTo>
                    <a:pt x="231" y="245"/>
                    <a:pt x="238" y="252"/>
                    <a:pt x="238" y="260"/>
                  </a:cubicBezTo>
                  <a:cubicBezTo>
                    <a:pt x="238" y="268"/>
                    <a:pt x="231" y="275"/>
                    <a:pt x="223" y="275"/>
                  </a:cubicBezTo>
                  <a:close/>
                  <a:moveTo>
                    <a:pt x="223" y="43"/>
                  </a:moveTo>
                  <a:cubicBezTo>
                    <a:pt x="215" y="43"/>
                    <a:pt x="208" y="36"/>
                    <a:pt x="208" y="28"/>
                  </a:cubicBezTo>
                  <a:cubicBezTo>
                    <a:pt x="208" y="20"/>
                    <a:pt x="215" y="13"/>
                    <a:pt x="223" y="13"/>
                  </a:cubicBezTo>
                  <a:cubicBezTo>
                    <a:pt x="231" y="13"/>
                    <a:pt x="238" y="20"/>
                    <a:pt x="238" y="28"/>
                  </a:cubicBezTo>
                  <a:cubicBezTo>
                    <a:pt x="238" y="36"/>
                    <a:pt x="231" y="43"/>
                    <a:pt x="223" y="43"/>
                  </a:cubicBezTo>
                  <a:close/>
                  <a:moveTo>
                    <a:pt x="264" y="159"/>
                  </a:moveTo>
                  <a:cubicBezTo>
                    <a:pt x="256" y="159"/>
                    <a:pt x="249" y="153"/>
                    <a:pt x="249" y="144"/>
                  </a:cubicBezTo>
                  <a:cubicBezTo>
                    <a:pt x="249" y="136"/>
                    <a:pt x="256" y="129"/>
                    <a:pt x="264" y="129"/>
                  </a:cubicBezTo>
                  <a:cubicBezTo>
                    <a:pt x="273" y="129"/>
                    <a:pt x="279" y="136"/>
                    <a:pt x="279" y="144"/>
                  </a:cubicBezTo>
                  <a:cubicBezTo>
                    <a:pt x="279" y="153"/>
                    <a:pt x="273" y="159"/>
                    <a:pt x="26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30" name="矩形 29"/>
          <p:cNvSpPr/>
          <p:nvPr/>
        </p:nvSpPr>
        <p:spPr>
          <a:xfrm>
            <a:off x="1712731" y="1422893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10835" y="3582571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72005" y="1417161"/>
            <a:ext cx="1531188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</a:t>
            </a:r>
            <a:endParaRPr lang="en-US" altLang="zh-CN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375"/>
              </a:spcBef>
              <a:defRPr/>
            </a:pPr>
            <a:r>
              <a:rPr lang="zh-CN" altLang="en-US" sz="105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050" kern="100" dirty="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3567" y="1376336"/>
            <a:ext cx="4589315" cy="2761181"/>
            <a:chOff x="3022028" y="1587732"/>
            <a:chExt cx="6120680" cy="3682533"/>
          </a:xfrm>
        </p:grpSpPr>
        <p:pic>
          <p:nvPicPr>
            <p:cNvPr id="9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2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73896" y="1329936"/>
            <a:ext cx="3027274" cy="2661502"/>
            <a:chOff x="7172738" y="1876570"/>
            <a:chExt cx="4037417" cy="3549594"/>
          </a:xfrm>
        </p:grpSpPr>
        <p:sp>
          <p:nvSpPr>
            <p:cNvPr id="12" name="圆角矩形 11"/>
            <p:cNvSpPr/>
            <p:nvPr/>
          </p:nvSpPr>
          <p:spPr>
            <a:xfrm>
              <a:off x="7172738" y="1876570"/>
              <a:ext cx="4037417" cy="1039043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172738" y="3068960"/>
              <a:ext cx="4037417" cy="2357204"/>
            </a:xfrm>
            <a:prstGeom prst="roundRect">
              <a:avLst>
                <a:gd name="adj" fmla="val 11271"/>
              </a:avLst>
            </a:prstGeom>
            <a:gradFill>
              <a:gsLst>
                <a:gs pos="100000">
                  <a:schemeClr val="bg1"/>
                </a:gs>
                <a:gs pos="0">
                  <a:srgbClr val="EEEEEE"/>
                </a:gs>
              </a:gsLst>
              <a:lin ang="8100000" scaled="0"/>
            </a:gra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EEEEE"/>
                  </a:gs>
                </a:gsLst>
                <a:lin ang="8100000" scaled="0"/>
              </a:gradFill>
            </a:ln>
            <a:effectLst>
              <a:outerShdw blurRad="1270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grpSp>
          <p:nvGrpSpPr>
            <p:cNvPr id="14" name="组合 13"/>
            <p:cNvGrpSpPr/>
            <p:nvPr/>
          </p:nvGrpSpPr>
          <p:grpSpPr>
            <a:xfrm rot="16200000">
              <a:off x="7491684" y="2898091"/>
              <a:ext cx="527587" cy="130584"/>
              <a:chOff x="5856449" y="4396591"/>
              <a:chExt cx="527587" cy="13058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22" name="圆角矩形 21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6200000">
              <a:off x="10291574" y="2898091"/>
              <a:ext cx="527587" cy="130584"/>
              <a:chOff x="5856449" y="4396591"/>
              <a:chExt cx="527587" cy="13058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856449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253452" y="4396591"/>
                <a:ext cx="130584" cy="130584"/>
              </a:xfrm>
              <a:prstGeom prst="ellipse">
                <a:avLst/>
              </a:prstGeom>
              <a:gradFill flip="none" rotWithShape="1">
                <a:gsLst>
                  <a:gs pos="59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/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118113" y="4306257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6200000">
                <a:off x="6118113" y="4256214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TextBox 499"/>
          <p:cNvSpPr txBox="1"/>
          <p:nvPr/>
        </p:nvSpPr>
        <p:spPr>
          <a:xfrm>
            <a:off x="5917905" y="1534317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80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180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35871" y="2463767"/>
            <a:ext cx="2645605" cy="135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17397" y="1444957"/>
            <a:ext cx="1162784" cy="1162784"/>
            <a:chOff x="6158131" y="1670001"/>
            <a:chExt cx="1550783" cy="1550783"/>
          </a:xfrm>
        </p:grpSpPr>
        <p:sp>
          <p:nvSpPr>
            <p:cNvPr id="9" name="Freeform 11"/>
            <p:cNvSpPr/>
            <p:nvPr/>
          </p:nvSpPr>
          <p:spPr bwMode="auto">
            <a:xfrm>
              <a:off x="6158131" y="1670001"/>
              <a:ext cx="1550783" cy="15507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rgbClr val="F34347"/>
                </a:solidFill>
                <a:latin typeface="Impact MT Std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6269912" y="1778595"/>
              <a:ext cx="1318666" cy="1320489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rgbClr val="F34347"/>
                </a:solidFill>
                <a:latin typeface="Impact MT Std" pitchFamily="34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6437024" y="1945707"/>
              <a:ext cx="984442" cy="9850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434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id-ID" sz="2400" dirty="0">
                <a:solidFill>
                  <a:srgbClr val="F3434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49878" y="1090112"/>
            <a:ext cx="1517630" cy="1517630"/>
            <a:chOff x="4067562" y="1196752"/>
            <a:chExt cx="2024034" cy="2024034"/>
          </a:xfrm>
        </p:grpSpPr>
        <p:sp>
          <p:nvSpPr>
            <p:cNvPr id="13" name="Freeform 108"/>
            <p:cNvSpPr/>
            <p:nvPr/>
          </p:nvSpPr>
          <p:spPr bwMode="auto">
            <a:xfrm rot="16200000">
              <a:off x="4067562" y="1196752"/>
              <a:ext cx="2024034" cy="2024034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rgbClr val="F66C47"/>
                </a:solidFill>
                <a:latin typeface="Impact MT Std" pitchFamily="34" charset="0"/>
              </a:endParaRPr>
            </a:p>
          </p:txBody>
        </p:sp>
        <p:sp>
          <p:nvSpPr>
            <p:cNvPr id="14" name="Freeform 109"/>
            <p:cNvSpPr/>
            <p:nvPr/>
          </p:nvSpPr>
          <p:spPr bwMode="auto">
            <a:xfrm rot="16200000">
              <a:off x="4210486" y="1352622"/>
              <a:ext cx="1721082" cy="1723461"/>
            </a:xfrm>
            <a:prstGeom prst="ellipse">
              <a:avLst/>
            </a:prstGeom>
            <a:gradFill>
              <a:gsLst>
                <a:gs pos="100000">
                  <a:srgbClr val="F66C47"/>
                </a:gs>
                <a:gs pos="0">
                  <a:srgbClr val="DC4A1B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539859" rIns="269930" anchor="ctr"/>
            <a:lstStyle/>
            <a:p>
              <a:pPr algn="just">
                <a:lnSpc>
                  <a:spcPct val="130000"/>
                </a:lnSpc>
              </a:pPr>
              <a:endParaRPr lang="id-ID" sz="975" kern="0">
                <a:solidFill>
                  <a:srgbClr val="F66C47"/>
                </a:solidFill>
                <a:latin typeface="Impact MT Std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5" name="Oval 110"/>
            <p:cNvSpPr>
              <a:spLocks noChangeArrowheads="1"/>
            </p:cNvSpPr>
            <p:nvPr/>
          </p:nvSpPr>
          <p:spPr bwMode="auto">
            <a:xfrm rot="16200000">
              <a:off x="4427802" y="1571524"/>
              <a:ext cx="1284863" cy="12856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3600" dirty="0">
                  <a:solidFill>
                    <a:srgbClr val="F66C47"/>
                  </a:solidFill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id-ID" sz="3600" dirty="0">
                <a:solidFill>
                  <a:srgbClr val="F66C47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17397" y="2658944"/>
            <a:ext cx="1748533" cy="1748532"/>
            <a:chOff x="6158132" y="3289073"/>
            <a:chExt cx="2331984" cy="2331983"/>
          </a:xfrm>
        </p:grpSpPr>
        <p:sp>
          <p:nvSpPr>
            <p:cNvPr id="17" name="Freeform 120"/>
            <p:cNvSpPr/>
            <p:nvPr/>
          </p:nvSpPr>
          <p:spPr bwMode="auto">
            <a:xfrm flipV="1">
              <a:off x="6158132" y="3289073"/>
              <a:ext cx="2331984" cy="2331983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rgbClr val="037A9B"/>
                </a:solidFill>
                <a:latin typeface="Impact MT Std" pitchFamily="34" charset="0"/>
              </a:endParaRPr>
            </a:p>
          </p:txBody>
        </p:sp>
        <p:sp>
          <p:nvSpPr>
            <p:cNvPr id="18" name="Freeform 121"/>
            <p:cNvSpPr/>
            <p:nvPr/>
          </p:nvSpPr>
          <p:spPr bwMode="auto">
            <a:xfrm flipV="1">
              <a:off x="6326222" y="3472079"/>
              <a:ext cx="1982938" cy="1985679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rgbClr val="037A9B"/>
                </a:solidFill>
                <a:latin typeface="Impact MT Std" pitchFamily="34" charset="0"/>
              </a:endParaRPr>
            </a:p>
          </p:txBody>
        </p:sp>
        <p:sp>
          <p:nvSpPr>
            <p:cNvPr id="19" name="Oval 122"/>
            <p:cNvSpPr>
              <a:spLocks noChangeArrowheads="1"/>
            </p:cNvSpPr>
            <p:nvPr/>
          </p:nvSpPr>
          <p:spPr bwMode="auto">
            <a:xfrm rot="10800000" flipV="1">
              <a:off x="6577516" y="3725200"/>
              <a:ext cx="1480350" cy="14812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dirty="0">
                  <a:solidFill>
                    <a:srgbClr val="037A9B"/>
                  </a:solidFill>
                  <a:latin typeface="Impact MT Std" pitchFamily="34" charset="0"/>
                  <a:ea typeface="微软雅黑" panose="020B0503020204020204" pitchFamily="34" charset="-122"/>
                </a:rPr>
                <a:t>04</a:t>
              </a:r>
              <a:endParaRPr lang="id-ID" sz="4050" dirty="0">
                <a:solidFill>
                  <a:srgbClr val="037A9B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68349" y="2658945"/>
            <a:ext cx="1299160" cy="1299159"/>
            <a:chOff x="4358933" y="3289074"/>
            <a:chExt cx="1732664" cy="1732663"/>
          </a:xfrm>
        </p:grpSpPr>
        <p:sp>
          <p:nvSpPr>
            <p:cNvPr id="21" name="Freeform 124"/>
            <p:cNvSpPr/>
            <p:nvPr/>
          </p:nvSpPr>
          <p:spPr bwMode="auto">
            <a:xfrm rot="5400000" flipV="1">
              <a:off x="4358933" y="3289074"/>
              <a:ext cx="1732663" cy="1732664"/>
            </a:xfrm>
            <a:custGeom>
              <a:avLst/>
              <a:gdLst>
                <a:gd name="T0" fmla="*/ 0 w 972"/>
                <a:gd name="T1" fmla="*/ 972 h 972"/>
                <a:gd name="T2" fmla="*/ 0 w 972"/>
                <a:gd name="T3" fmla="*/ 486 h 972"/>
                <a:gd name="T4" fmla="*/ 486 w 972"/>
                <a:gd name="T5" fmla="*/ 0 h 972"/>
                <a:gd name="T6" fmla="*/ 972 w 972"/>
                <a:gd name="T7" fmla="*/ 486 h 972"/>
                <a:gd name="T8" fmla="*/ 486 w 972"/>
                <a:gd name="T9" fmla="*/ 972 h 972"/>
                <a:gd name="T10" fmla="*/ 0 w 972"/>
                <a:gd name="T11" fmla="*/ 97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972">
                  <a:moveTo>
                    <a:pt x="0" y="972"/>
                  </a:moveTo>
                  <a:cubicBezTo>
                    <a:pt x="0" y="486"/>
                    <a:pt x="0" y="486"/>
                    <a:pt x="0" y="486"/>
                  </a:cubicBezTo>
                  <a:cubicBezTo>
                    <a:pt x="0" y="218"/>
                    <a:pt x="218" y="0"/>
                    <a:pt x="486" y="0"/>
                  </a:cubicBezTo>
                  <a:cubicBezTo>
                    <a:pt x="754" y="0"/>
                    <a:pt x="972" y="218"/>
                    <a:pt x="972" y="486"/>
                  </a:cubicBezTo>
                  <a:cubicBezTo>
                    <a:pt x="972" y="754"/>
                    <a:pt x="754" y="972"/>
                    <a:pt x="486" y="972"/>
                  </a:cubicBezTo>
                  <a:lnTo>
                    <a:pt x="0" y="9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500">
                <a:solidFill>
                  <a:srgbClr val="059188"/>
                </a:solidFill>
                <a:latin typeface="Impact MT Std" pitchFamily="34" charset="0"/>
              </a:endParaRPr>
            </a:p>
          </p:txBody>
        </p:sp>
        <p:sp>
          <p:nvSpPr>
            <p:cNvPr id="22" name="Freeform 125"/>
            <p:cNvSpPr/>
            <p:nvPr/>
          </p:nvSpPr>
          <p:spPr bwMode="auto">
            <a:xfrm rot="5400000" flipV="1">
              <a:off x="4481282" y="3412946"/>
              <a:ext cx="1473322" cy="147536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>
                <a:solidFill>
                  <a:srgbClr val="059188"/>
                </a:solidFill>
                <a:latin typeface="Impact MT Std" pitchFamily="34" charset="0"/>
              </a:endParaRPr>
            </a:p>
          </p:txBody>
        </p:sp>
        <p:sp>
          <p:nvSpPr>
            <p:cNvPr id="23" name="Oval 126"/>
            <p:cNvSpPr>
              <a:spLocks noChangeArrowheads="1"/>
            </p:cNvSpPr>
            <p:nvPr/>
          </p:nvSpPr>
          <p:spPr bwMode="auto">
            <a:xfrm rot="5400000" flipV="1">
              <a:off x="4667314" y="3600337"/>
              <a:ext cx="1099900" cy="11005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52400" dist="63500" dir="81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sz="3000" dirty="0">
                  <a:solidFill>
                    <a:srgbClr val="059188"/>
                  </a:solidFill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id-ID" sz="3000" dirty="0">
                <a:solidFill>
                  <a:srgbClr val="059188"/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44"/>
          <p:cNvSpPr txBox="1"/>
          <p:nvPr/>
        </p:nvSpPr>
        <p:spPr>
          <a:xfrm>
            <a:off x="1440468" y="1508747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57788" y="1764473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44"/>
          <p:cNvSpPr txBox="1"/>
          <p:nvPr/>
        </p:nvSpPr>
        <p:spPr>
          <a:xfrm>
            <a:off x="5903905" y="1700912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921226" y="1956638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44"/>
          <p:cNvSpPr txBox="1"/>
          <p:nvPr/>
        </p:nvSpPr>
        <p:spPr>
          <a:xfrm>
            <a:off x="1656436" y="3050711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73756" y="3306436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44"/>
          <p:cNvSpPr txBox="1"/>
          <p:nvPr/>
        </p:nvSpPr>
        <p:spPr>
          <a:xfrm>
            <a:off x="6515710" y="3266679"/>
            <a:ext cx="704039" cy="248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01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33030" y="3522404"/>
            <a:ext cx="1512347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矩形 4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" name="矩形 5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" name="矩形 6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" name="矩形 7"/>
          <p:cNvSpPr/>
          <p:nvPr/>
        </p:nvSpPr>
        <p:spPr>
          <a:xfrm rot="2700000">
            <a:off x="255826" y="365244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" name="矩形 8"/>
          <p:cNvSpPr/>
          <p:nvPr/>
        </p:nvSpPr>
        <p:spPr>
          <a:xfrm rot="2700000">
            <a:off x="1475483" y="4090779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矩形 9"/>
          <p:cNvSpPr/>
          <p:nvPr/>
        </p:nvSpPr>
        <p:spPr>
          <a:xfrm rot="2700000">
            <a:off x="196710" y="35649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矩形 10"/>
          <p:cNvSpPr/>
          <p:nvPr/>
        </p:nvSpPr>
        <p:spPr>
          <a:xfrm rot="2700000">
            <a:off x="2561347" y="4495516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矩形 11"/>
          <p:cNvSpPr/>
          <p:nvPr/>
        </p:nvSpPr>
        <p:spPr>
          <a:xfrm>
            <a:off x="1" y="1815863"/>
            <a:ext cx="9144000" cy="1511774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13" name="直接连接符 12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86073" y="2125451"/>
            <a:ext cx="1997701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明年工作计划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94057" y="2680169"/>
            <a:ext cx="1077226" cy="161583"/>
            <a:chOff x="4369395" y="3284984"/>
            <a:chExt cx="1436675" cy="215500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219904" y="2679734"/>
            <a:ext cx="1077226" cy="161583"/>
            <a:chOff x="4369395" y="3284984"/>
            <a:chExt cx="1436675" cy="21550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194057" y="2896137"/>
            <a:ext cx="1077226" cy="161583"/>
            <a:chOff x="4369395" y="3284984"/>
            <a:chExt cx="1436675" cy="21550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219904" y="2895702"/>
            <a:ext cx="1077226" cy="161583"/>
            <a:chOff x="4369395" y="3284984"/>
            <a:chExt cx="1436675" cy="21550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添加文字标题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037A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931629" y="2011218"/>
            <a:ext cx="1046460" cy="1046460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3255580" y="2355783"/>
            <a:ext cx="442242" cy="375904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97426" y="1656646"/>
            <a:ext cx="3204614" cy="591515"/>
            <a:chOff x="2713211" y="755113"/>
            <a:chExt cx="4273932" cy="788892"/>
          </a:xfrm>
        </p:grpSpPr>
        <p:sp>
          <p:nvSpPr>
            <p:cNvPr id="9" name="平行四边形 8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10" name="矩形 9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11" name="梯形 10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sp>
        <p:nvSpPr>
          <p:cNvPr id="12" name="TextBox 498"/>
          <p:cNvSpPr txBox="1"/>
          <p:nvPr/>
        </p:nvSpPr>
        <p:spPr>
          <a:xfrm>
            <a:off x="3380875" y="1366932"/>
            <a:ext cx="963726" cy="2480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101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3" name="TextBox 499"/>
          <p:cNvSpPr txBox="1"/>
          <p:nvPr/>
        </p:nvSpPr>
        <p:spPr>
          <a:xfrm>
            <a:off x="7140934" y="1337392"/>
            <a:ext cx="963726" cy="2480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10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4" name="TextBox 500"/>
          <p:cNvSpPr txBox="1"/>
          <p:nvPr/>
        </p:nvSpPr>
        <p:spPr>
          <a:xfrm>
            <a:off x="3380875" y="3053207"/>
            <a:ext cx="963726" cy="2480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101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5" name="TextBox 501"/>
          <p:cNvSpPr txBox="1"/>
          <p:nvPr/>
        </p:nvSpPr>
        <p:spPr>
          <a:xfrm>
            <a:off x="7140934" y="3011142"/>
            <a:ext cx="963726" cy="2480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UKIJ Qolyazma" pitchFamily="18" charset="0"/>
              </a:rPr>
              <a:t>点击添加内容</a:t>
            </a:r>
            <a:endParaRPr lang="zh-CN" altLang="en-US" sz="101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UKIJ Qolyazma" pitchFamily="18" charset="0"/>
            </a:endParaRPr>
          </a:p>
        </p:txBody>
      </p:sp>
      <p:sp>
        <p:nvSpPr>
          <p:cNvPr id="16" name="TextBox 503"/>
          <p:cNvSpPr txBox="1"/>
          <p:nvPr/>
        </p:nvSpPr>
        <p:spPr>
          <a:xfrm>
            <a:off x="1114401" y="1914340"/>
            <a:ext cx="32212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04"/>
          <p:cNvSpPr txBox="1"/>
          <p:nvPr/>
        </p:nvSpPr>
        <p:spPr>
          <a:xfrm>
            <a:off x="4914072" y="1914340"/>
            <a:ext cx="32212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505"/>
          <p:cNvSpPr txBox="1"/>
          <p:nvPr/>
        </p:nvSpPr>
        <p:spPr>
          <a:xfrm>
            <a:off x="1114401" y="3614768"/>
            <a:ext cx="32212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xtBox 506"/>
          <p:cNvSpPr txBox="1"/>
          <p:nvPr/>
        </p:nvSpPr>
        <p:spPr>
          <a:xfrm>
            <a:off x="4914072" y="3614768"/>
            <a:ext cx="3221288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您的内容打在这里，或者通过复制您的文本后，在此框中选择粘贴，并选择只保留文字</a:t>
            </a: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22870" y="1654249"/>
            <a:ext cx="3204614" cy="591515"/>
            <a:chOff x="2713211" y="755113"/>
            <a:chExt cx="4273932" cy="788892"/>
          </a:xfrm>
        </p:grpSpPr>
        <p:sp>
          <p:nvSpPr>
            <p:cNvPr id="21" name="平行四边形 20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  <p:sp>
          <p:nvSpPr>
            <p:cNvPr id="23" name="梯形 22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841960" y="3342153"/>
            <a:ext cx="3204614" cy="591515"/>
            <a:chOff x="2713211" y="755113"/>
            <a:chExt cx="4273932" cy="788892"/>
          </a:xfrm>
        </p:grpSpPr>
        <p:sp>
          <p:nvSpPr>
            <p:cNvPr id="25" name="平行四边形 24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梯形 26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97426" y="3342153"/>
            <a:ext cx="3204614" cy="591515"/>
            <a:chOff x="2713211" y="755113"/>
            <a:chExt cx="4273932" cy="788892"/>
          </a:xfrm>
        </p:grpSpPr>
        <p:sp>
          <p:nvSpPr>
            <p:cNvPr id="29" name="平行四边形 28"/>
            <p:cNvSpPr/>
            <p:nvPr/>
          </p:nvSpPr>
          <p:spPr>
            <a:xfrm>
              <a:off x="2713211" y="925441"/>
              <a:ext cx="4260897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67297" y="907513"/>
              <a:ext cx="4119846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梯形 30"/>
            <p:cNvSpPr/>
            <p:nvPr/>
          </p:nvSpPr>
          <p:spPr>
            <a:xfrm>
              <a:off x="2854261" y="755113"/>
              <a:ext cx="4119846" cy="134471"/>
            </a:xfrm>
            <a:prstGeom prst="trapezoid">
              <a:avLst>
                <a:gd name="adj" fmla="val 967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2" name="Freeform 133"/>
          <p:cNvSpPr/>
          <p:nvPr/>
        </p:nvSpPr>
        <p:spPr bwMode="auto">
          <a:xfrm>
            <a:off x="1272179" y="2818585"/>
            <a:ext cx="614365" cy="566520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33" name="组合 32"/>
          <p:cNvGrpSpPr/>
          <p:nvPr/>
        </p:nvGrpSpPr>
        <p:grpSpPr>
          <a:xfrm>
            <a:off x="1264602" y="1090355"/>
            <a:ext cx="715110" cy="628138"/>
            <a:chOff x="7545388" y="1652587"/>
            <a:chExt cx="822325" cy="722313"/>
          </a:xfr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effectLst>
            <a:reflection blurRad="6350" stA="52000" endA="300" endPos="35000" dir="5400000" sy="-100000" algn="bl" rotWithShape="0"/>
          </a:effectLst>
        </p:grpSpPr>
        <p:sp>
          <p:nvSpPr>
            <p:cNvPr id="34" name="Freeform 58"/>
            <p:cNvSpPr/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35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36" name="Freeform 60"/>
            <p:cNvSpPr/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37" name="Freeform 61"/>
            <p:cNvSpPr/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38" name="Freeform 62"/>
            <p:cNvSpPr/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144"/>
          <p:cNvSpPr/>
          <p:nvPr/>
        </p:nvSpPr>
        <p:spPr bwMode="auto">
          <a:xfrm>
            <a:off x="5046559" y="1059975"/>
            <a:ext cx="603897" cy="610445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68562" tIns="34281" rIns="68562" bIns="34281" numCol="1" anchor="t" anchorCtr="0" compatLnSpc="1"/>
          <a:lstStyle/>
          <a:p>
            <a:endParaRPr lang="en-US" sz="1010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036320" y="2679734"/>
            <a:ext cx="669511" cy="672264"/>
            <a:chOff x="10382126" y="407580"/>
            <a:chExt cx="362393" cy="363883"/>
          </a:xfr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effectLst>
            <a:reflection blurRad="6350" stA="52000" endA="300" endPos="35000" dir="5400000" sy="-100000" algn="bl" rotWithShape="0"/>
          </a:effectLst>
        </p:grpSpPr>
        <p:sp>
          <p:nvSpPr>
            <p:cNvPr id="41" name="Freeform 112"/>
            <p:cNvSpPr/>
            <p:nvPr/>
          </p:nvSpPr>
          <p:spPr bwMode="auto">
            <a:xfrm>
              <a:off x="10517837" y="511973"/>
              <a:ext cx="73075" cy="105884"/>
            </a:xfrm>
            <a:custGeom>
              <a:avLst/>
              <a:gdLst>
                <a:gd name="T0" fmla="*/ 21 w 34"/>
                <a:gd name="T1" fmla="*/ 22 h 49"/>
                <a:gd name="T2" fmla="*/ 16 w 34"/>
                <a:gd name="T3" fmla="*/ 26 h 49"/>
                <a:gd name="T4" fmla="*/ 11 w 34"/>
                <a:gd name="T5" fmla="*/ 30 h 49"/>
                <a:gd name="T6" fmla="*/ 3 w 34"/>
                <a:gd name="T7" fmla="*/ 38 h 49"/>
                <a:gd name="T8" fmla="*/ 1 w 34"/>
                <a:gd name="T9" fmla="*/ 41 h 49"/>
                <a:gd name="T10" fmla="*/ 0 w 34"/>
                <a:gd name="T11" fmla="*/ 44 h 49"/>
                <a:gd name="T12" fmla="*/ 2 w 34"/>
                <a:gd name="T13" fmla="*/ 47 h 49"/>
                <a:gd name="T14" fmla="*/ 6 w 34"/>
                <a:gd name="T15" fmla="*/ 49 h 49"/>
                <a:gd name="T16" fmla="*/ 30 w 34"/>
                <a:gd name="T17" fmla="*/ 49 h 49"/>
                <a:gd name="T18" fmla="*/ 33 w 34"/>
                <a:gd name="T19" fmla="*/ 48 h 49"/>
                <a:gd name="T20" fmla="*/ 34 w 34"/>
                <a:gd name="T21" fmla="*/ 45 h 49"/>
                <a:gd name="T22" fmla="*/ 33 w 34"/>
                <a:gd name="T23" fmla="*/ 42 h 49"/>
                <a:gd name="T24" fmla="*/ 29 w 34"/>
                <a:gd name="T25" fmla="*/ 41 h 49"/>
                <a:gd name="T26" fmla="*/ 12 w 34"/>
                <a:gd name="T27" fmla="*/ 41 h 49"/>
                <a:gd name="T28" fmla="*/ 13 w 34"/>
                <a:gd name="T29" fmla="*/ 39 h 49"/>
                <a:gd name="T30" fmla="*/ 20 w 34"/>
                <a:gd name="T31" fmla="*/ 32 h 49"/>
                <a:gd name="T32" fmla="*/ 27 w 34"/>
                <a:gd name="T33" fmla="*/ 26 h 49"/>
                <a:gd name="T34" fmla="*/ 32 w 34"/>
                <a:gd name="T35" fmla="*/ 21 h 49"/>
                <a:gd name="T36" fmla="*/ 34 w 34"/>
                <a:gd name="T37" fmla="*/ 14 h 49"/>
                <a:gd name="T38" fmla="*/ 33 w 34"/>
                <a:gd name="T39" fmla="*/ 8 h 49"/>
                <a:gd name="T40" fmla="*/ 30 w 34"/>
                <a:gd name="T41" fmla="*/ 4 h 49"/>
                <a:gd name="T42" fmla="*/ 26 w 34"/>
                <a:gd name="T43" fmla="*/ 1 h 49"/>
                <a:gd name="T44" fmla="*/ 17 w 34"/>
                <a:gd name="T45" fmla="*/ 0 h 49"/>
                <a:gd name="T46" fmla="*/ 10 w 34"/>
                <a:gd name="T47" fmla="*/ 1 h 49"/>
                <a:gd name="T48" fmla="*/ 5 w 34"/>
                <a:gd name="T49" fmla="*/ 4 h 49"/>
                <a:gd name="T50" fmla="*/ 1 w 34"/>
                <a:gd name="T51" fmla="*/ 9 h 49"/>
                <a:gd name="T52" fmla="*/ 0 w 34"/>
                <a:gd name="T53" fmla="*/ 13 h 49"/>
                <a:gd name="T54" fmla="*/ 2 w 34"/>
                <a:gd name="T55" fmla="*/ 16 h 49"/>
                <a:gd name="T56" fmla="*/ 4 w 34"/>
                <a:gd name="T57" fmla="*/ 18 h 49"/>
                <a:gd name="T58" fmla="*/ 7 w 34"/>
                <a:gd name="T59" fmla="*/ 16 h 49"/>
                <a:gd name="T60" fmla="*/ 9 w 34"/>
                <a:gd name="T61" fmla="*/ 13 h 49"/>
                <a:gd name="T62" fmla="*/ 10 w 34"/>
                <a:gd name="T63" fmla="*/ 10 h 49"/>
                <a:gd name="T64" fmla="*/ 17 w 34"/>
                <a:gd name="T65" fmla="*/ 6 h 49"/>
                <a:gd name="T66" fmla="*/ 21 w 34"/>
                <a:gd name="T67" fmla="*/ 7 h 49"/>
                <a:gd name="T68" fmla="*/ 23 w 34"/>
                <a:gd name="T69" fmla="*/ 10 h 49"/>
                <a:gd name="T70" fmla="*/ 24 w 34"/>
                <a:gd name="T71" fmla="*/ 14 h 49"/>
                <a:gd name="T72" fmla="*/ 23 w 34"/>
                <a:gd name="T73" fmla="*/ 18 h 49"/>
                <a:gd name="T74" fmla="*/ 21 w 34"/>
                <a:gd name="T75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" h="49">
                  <a:moveTo>
                    <a:pt x="21" y="22"/>
                  </a:moveTo>
                  <a:cubicBezTo>
                    <a:pt x="20" y="23"/>
                    <a:pt x="18" y="24"/>
                    <a:pt x="16" y="26"/>
                  </a:cubicBezTo>
                  <a:cubicBezTo>
                    <a:pt x="15" y="26"/>
                    <a:pt x="13" y="28"/>
                    <a:pt x="11" y="30"/>
                  </a:cubicBezTo>
                  <a:cubicBezTo>
                    <a:pt x="9" y="32"/>
                    <a:pt x="6" y="35"/>
                    <a:pt x="3" y="38"/>
                  </a:cubicBezTo>
                  <a:cubicBezTo>
                    <a:pt x="2" y="38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5"/>
                    <a:pt x="1" y="46"/>
                    <a:pt x="2" y="47"/>
                  </a:cubicBezTo>
                  <a:cubicBezTo>
                    <a:pt x="3" y="48"/>
                    <a:pt x="4" y="49"/>
                    <a:pt x="6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3" y="48"/>
                    <a:pt x="33" y="48"/>
                  </a:cubicBezTo>
                  <a:cubicBezTo>
                    <a:pt x="34" y="47"/>
                    <a:pt x="34" y="46"/>
                    <a:pt x="34" y="45"/>
                  </a:cubicBezTo>
                  <a:cubicBezTo>
                    <a:pt x="34" y="44"/>
                    <a:pt x="34" y="43"/>
                    <a:pt x="33" y="42"/>
                  </a:cubicBezTo>
                  <a:cubicBezTo>
                    <a:pt x="32" y="41"/>
                    <a:pt x="31" y="41"/>
                    <a:pt x="29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3" y="39"/>
                    <a:pt x="13" y="39"/>
                  </a:cubicBezTo>
                  <a:cubicBezTo>
                    <a:pt x="15" y="37"/>
                    <a:pt x="17" y="35"/>
                    <a:pt x="20" y="32"/>
                  </a:cubicBezTo>
                  <a:cubicBezTo>
                    <a:pt x="24" y="30"/>
                    <a:pt x="26" y="28"/>
                    <a:pt x="27" y="26"/>
                  </a:cubicBezTo>
                  <a:cubicBezTo>
                    <a:pt x="29" y="25"/>
                    <a:pt x="30" y="23"/>
                    <a:pt x="32" y="21"/>
                  </a:cubicBezTo>
                  <a:cubicBezTo>
                    <a:pt x="33" y="19"/>
                    <a:pt x="34" y="16"/>
                    <a:pt x="34" y="14"/>
                  </a:cubicBezTo>
                  <a:cubicBezTo>
                    <a:pt x="34" y="12"/>
                    <a:pt x="33" y="10"/>
                    <a:pt x="33" y="8"/>
                  </a:cubicBezTo>
                  <a:cubicBezTo>
                    <a:pt x="32" y="7"/>
                    <a:pt x="31" y="5"/>
                    <a:pt x="30" y="4"/>
                  </a:cubicBezTo>
                  <a:cubicBezTo>
                    <a:pt x="29" y="3"/>
                    <a:pt x="27" y="2"/>
                    <a:pt x="26" y="1"/>
                  </a:cubicBezTo>
                  <a:cubicBezTo>
                    <a:pt x="23" y="0"/>
                    <a:pt x="20" y="0"/>
                    <a:pt x="17" y="0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3" y="5"/>
                    <a:pt x="2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2" y="8"/>
                    <a:pt x="14" y="6"/>
                    <a:pt x="17" y="6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4" y="11"/>
                    <a:pt x="24" y="12"/>
                    <a:pt x="24" y="14"/>
                  </a:cubicBezTo>
                  <a:cubicBezTo>
                    <a:pt x="24" y="15"/>
                    <a:pt x="24" y="16"/>
                    <a:pt x="23" y="18"/>
                  </a:cubicBezTo>
                  <a:cubicBezTo>
                    <a:pt x="23" y="19"/>
                    <a:pt x="22" y="20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Freeform 113"/>
            <p:cNvSpPr>
              <a:spLocks noEditPoints="1"/>
            </p:cNvSpPr>
            <p:nvPr/>
          </p:nvSpPr>
          <p:spPr bwMode="auto">
            <a:xfrm>
              <a:off x="10599860" y="508990"/>
              <a:ext cx="82023" cy="108867"/>
            </a:xfrm>
            <a:custGeom>
              <a:avLst/>
              <a:gdLst>
                <a:gd name="T0" fmla="*/ 26 w 38"/>
                <a:gd name="T1" fmla="*/ 0 h 50"/>
                <a:gd name="T2" fmla="*/ 23 w 38"/>
                <a:gd name="T3" fmla="*/ 1 h 50"/>
                <a:gd name="T4" fmla="*/ 21 w 38"/>
                <a:gd name="T5" fmla="*/ 5 h 50"/>
                <a:gd name="T6" fmla="*/ 3 w 38"/>
                <a:gd name="T7" fmla="*/ 28 h 50"/>
                <a:gd name="T8" fmla="*/ 2 w 38"/>
                <a:gd name="T9" fmla="*/ 30 h 50"/>
                <a:gd name="T10" fmla="*/ 1 w 38"/>
                <a:gd name="T11" fmla="*/ 31 h 50"/>
                <a:gd name="T12" fmla="*/ 0 w 38"/>
                <a:gd name="T13" fmla="*/ 33 h 50"/>
                <a:gd name="T14" fmla="*/ 0 w 38"/>
                <a:gd name="T15" fmla="*/ 34 h 50"/>
                <a:gd name="T16" fmla="*/ 1 w 38"/>
                <a:gd name="T17" fmla="*/ 38 h 50"/>
                <a:gd name="T18" fmla="*/ 6 w 38"/>
                <a:gd name="T19" fmla="*/ 39 h 50"/>
                <a:gd name="T20" fmla="*/ 23 w 38"/>
                <a:gd name="T21" fmla="*/ 39 h 50"/>
                <a:gd name="T22" fmla="*/ 23 w 38"/>
                <a:gd name="T23" fmla="*/ 45 h 50"/>
                <a:gd name="T24" fmla="*/ 24 w 38"/>
                <a:gd name="T25" fmla="*/ 49 h 50"/>
                <a:gd name="T26" fmla="*/ 27 w 38"/>
                <a:gd name="T27" fmla="*/ 50 h 50"/>
                <a:gd name="T28" fmla="*/ 30 w 38"/>
                <a:gd name="T29" fmla="*/ 49 h 50"/>
                <a:gd name="T30" fmla="*/ 31 w 38"/>
                <a:gd name="T31" fmla="*/ 45 h 50"/>
                <a:gd name="T32" fmla="*/ 31 w 38"/>
                <a:gd name="T33" fmla="*/ 39 h 50"/>
                <a:gd name="T34" fmla="*/ 33 w 38"/>
                <a:gd name="T35" fmla="*/ 39 h 50"/>
                <a:gd name="T36" fmla="*/ 37 w 38"/>
                <a:gd name="T37" fmla="*/ 38 h 50"/>
                <a:gd name="T38" fmla="*/ 38 w 38"/>
                <a:gd name="T39" fmla="*/ 36 h 50"/>
                <a:gd name="T40" fmla="*/ 37 w 38"/>
                <a:gd name="T41" fmla="*/ 32 h 50"/>
                <a:gd name="T42" fmla="*/ 33 w 38"/>
                <a:gd name="T43" fmla="*/ 32 h 50"/>
                <a:gd name="T44" fmla="*/ 31 w 38"/>
                <a:gd name="T45" fmla="*/ 32 h 50"/>
                <a:gd name="T46" fmla="*/ 31 w 38"/>
                <a:gd name="T47" fmla="*/ 6 h 50"/>
                <a:gd name="T48" fmla="*/ 26 w 38"/>
                <a:gd name="T49" fmla="*/ 0 h 50"/>
                <a:gd name="T50" fmla="*/ 23 w 38"/>
                <a:gd name="T51" fmla="*/ 32 h 50"/>
                <a:gd name="T52" fmla="*/ 9 w 38"/>
                <a:gd name="T53" fmla="*/ 32 h 50"/>
                <a:gd name="T54" fmla="*/ 23 w 38"/>
                <a:gd name="T55" fmla="*/ 12 h 50"/>
                <a:gd name="T56" fmla="*/ 23 w 38"/>
                <a:gd name="T5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50">
                  <a:moveTo>
                    <a:pt x="26" y="0"/>
                  </a:moveTo>
                  <a:cubicBezTo>
                    <a:pt x="25" y="0"/>
                    <a:pt x="24" y="1"/>
                    <a:pt x="23" y="1"/>
                  </a:cubicBezTo>
                  <a:cubicBezTo>
                    <a:pt x="23" y="2"/>
                    <a:pt x="22" y="3"/>
                    <a:pt x="21" y="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8"/>
                    <a:pt x="24" y="49"/>
                  </a:cubicBezTo>
                  <a:cubicBezTo>
                    <a:pt x="25" y="50"/>
                    <a:pt x="26" y="50"/>
                    <a:pt x="27" y="50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48"/>
                    <a:pt x="31" y="47"/>
                    <a:pt x="31" y="45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8" y="38"/>
                    <a:pt x="38" y="37"/>
                    <a:pt x="38" y="36"/>
                  </a:cubicBezTo>
                  <a:cubicBezTo>
                    <a:pt x="38" y="34"/>
                    <a:pt x="38" y="33"/>
                    <a:pt x="37" y="32"/>
                  </a:cubicBezTo>
                  <a:cubicBezTo>
                    <a:pt x="36" y="32"/>
                    <a:pt x="34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2"/>
                    <a:pt x="29" y="0"/>
                    <a:pt x="26" y="0"/>
                  </a:cubicBezTo>
                  <a:close/>
                  <a:moveTo>
                    <a:pt x="23" y="32"/>
                  </a:moveTo>
                  <a:cubicBezTo>
                    <a:pt x="9" y="32"/>
                    <a:pt x="9" y="32"/>
                    <a:pt x="9" y="3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3" name="Freeform 114"/>
            <p:cNvSpPr/>
            <p:nvPr/>
          </p:nvSpPr>
          <p:spPr bwMode="auto">
            <a:xfrm>
              <a:off x="10464150" y="407580"/>
              <a:ext cx="280369" cy="298265"/>
            </a:xfrm>
            <a:custGeom>
              <a:avLst/>
              <a:gdLst>
                <a:gd name="T0" fmla="*/ 50 w 130"/>
                <a:gd name="T1" fmla="*/ 0 h 138"/>
                <a:gd name="T2" fmla="*/ 4 w 130"/>
                <a:gd name="T3" fmla="*/ 14 h 138"/>
                <a:gd name="T4" fmla="*/ 2 w 130"/>
                <a:gd name="T5" fmla="*/ 25 h 138"/>
                <a:gd name="T6" fmla="*/ 13 w 130"/>
                <a:gd name="T7" fmla="*/ 27 h 138"/>
                <a:gd name="T8" fmla="*/ 50 w 130"/>
                <a:gd name="T9" fmla="*/ 15 h 138"/>
                <a:gd name="T10" fmla="*/ 115 w 130"/>
                <a:gd name="T11" fmla="*/ 81 h 138"/>
                <a:gd name="T12" fmla="*/ 97 w 130"/>
                <a:gd name="T13" fmla="*/ 125 h 138"/>
                <a:gd name="T14" fmla="*/ 98 w 130"/>
                <a:gd name="T15" fmla="*/ 136 h 138"/>
                <a:gd name="T16" fmla="*/ 103 w 130"/>
                <a:gd name="T17" fmla="*/ 138 h 138"/>
                <a:gd name="T18" fmla="*/ 109 w 130"/>
                <a:gd name="T19" fmla="*/ 135 h 138"/>
                <a:gd name="T20" fmla="*/ 130 w 130"/>
                <a:gd name="T21" fmla="*/ 81 h 138"/>
                <a:gd name="T22" fmla="*/ 50 w 130"/>
                <a:gd name="T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8">
                  <a:moveTo>
                    <a:pt x="50" y="0"/>
                  </a:moveTo>
                  <a:cubicBezTo>
                    <a:pt x="33" y="0"/>
                    <a:pt x="18" y="5"/>
                    <a:pt x="4" y="14"/>
                  </a:cubicBezTo>
                  <a:cubicBezTo>
                    <a:pt x="1" y="17"/>
                    <a:pt x="0" y="21"/>
                    <a:pt x="2" y="25"/>
                  </a:cubicBezTo>
                  <a:cubicBezTo>
                    <a:pt x="5" y="28"/>
                    <a:pt x="9" y="29"/>
                    <a:pt x="13" y="27"/>
                  </a:cubicBezTo>
                  <a:cubicBezTo>
                    <a:pt x="24" y="19"/>
                    <a:pt x="36" y="15"/>
                    <a:pt x="50" y="15"/>
                  </a:cubicBezTo>
                  <a:cubicBezTo>
                    <a:pt x="86" y="15"/>
                    <a:pt x="115" y="45"/>
                    <a:pt x="115" y="81"/>
                  </a:cubicBezTo>
                  <a:cubicBezTo>
                    <a:pt x="115" y="97"/>
                    <a:pt x="109" y="113"/>
                    <a:pt x="97" y="125"/>
                  </a:cubicBezTo>
                  <a:cubicBezTo>
                    <a:pt x="95" y="128"/>
                    <a:pt x="95" y="133"/>
                    <a:pt x="98" y="136"/>
                  </a:cubicBezTo>
                  <a:cubicBezTo>
                    <a:pt x="99" y="137"/>
                    <a:pt x="101" y="138"/>
                    <a:pt x="103" y="138"/>
                  </a:cubicBezTo>
                  <a:cubicBezTo>
                    <a:pt x="105" y="138"/>
                    <a:pt x="107" y="137"/>
                    <a:pt x="109" y="135"/>
                  </a:cubicBezTo>
                  <a:cubicBezTo>
                    <a:pt x="122" y="120"/>
                    <a:pt x="130" y="101"/>
                    <a:pt x="130" y="81"/>
                  </a:cubicBezTo>
                  <a:cubicBezTo>
                    <a:pt x="130" y="36"/>
                    <a:pt x="94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Freeform 115"/>
            <p:cNvSpPr>
              <a:spLocks noEditPoints="1"/>
            </p:cNvSpPr>
            <p:nvPr/>
          </p:nvSpPr>
          <p:spPr bwMode="auto">
            <a:xfrm>
              <a:off x="10382126" y="453811"/>
              <a:ext cx="298265" cy="317652"/>
            </a:xfrm>
            <a:custGeom>
              <a:avLst/>
              <a:gdLst>
                <a:gd name="T0" fmla="*/ 85 w 138"/>
                <a:gd name="T1" fmla="*/ 94 h 147"/>
                <a:gd name="T2" fmla="*/ 78 w 138"/>
                <a:gd name="T3" fmla="*/ 103 h 147"/>
                <a:gd name="T4" fmla="*/ 59 w 138"/>
                <a:gd name="T5" fmla="*/ 87 h 147"/>
                <a:gd name="T6" fmla="*/ 43 w 138"/>
                <a:gd name="T7" fmla="*/ 63 h 147"/>
                <a:gd name="T8" fmla="*/ 54 w 138"/>
                <a:gd name="T9" fmla="*/ 57 h 147"/>
                <a:gd name="T10" fmla="*/ 33 w 138"/>
                <a:gd name="T11" fmla="*/ 2 h 147"/>
                <a:gd name="T12" fmla="*/ 26 w 138"/>
                <a:gd name="T13" fmla="*/ 2 h 147"/>
                <a:gd name="T14" fmla="*/ 6 w 138"/>
                <a:gd name="T15" fmla="*/ 28 h 147"/>
                <a:gd name="T16" fmla="*/ 28 w 138"/>
                <a:gd name="T17" fmla="*/ 93 h 147"/>
                <a:gd name="T18" fmla="*/ 39 w 138"/>
                <a:gd name="T19" fmla="*/ 107 h 147"/>
                <a:gd name="T20" fmla="*/ 42 w 138"/>
                <a:gd name="T21" fmla="*/ 110 h 147"/>
                <a:gd name="T22" fmla="*/ 107 w 138"/>
                <a:gd name="T23" fmla="*/ 144 h 147"/>
                <a:gd name="T24" fmla="*/ 135 w 138"/>
                <a:gd name="T25" fmla="*/ 128 h 147"/>
                <a:gd name="T26" fmla="*/ 137 w 138"/>
                <a:gd name="T27" fmla="*/ 122 h 147"/>
                <a:gd name="T28" fmla="*/ 85 w 138"/>
                <a:gd name="T29" fmla="*/ 94 h 147"/>
                <a:gd name="T30" fmla="*/ 45 w 138"/>
                <a:gd name="T31" fmla="*/ 104 h 147"/>
                <a:gd name="T32" fmla="*/ 43 w 138"/>
                <a:gd name="T33" fmla="*/ 102 h 147"/>
                <a:gd name="T34" fmla="*/ 33 w 138"/>
                <a:gd name="T35" fmla="*/ 90 h 147"/>
                <a:gd name="T36" fmla="*/ 12 w 138"/>
                <a:gd name="T37" fmla="*/ 36 h 147"/>
                <a:gd name="T38" fmla="*/ 28 w 138"/>
                <a:gd name="T39" fmla="*/ 14 h 147"/>
                <a:gd name="T40" fmla="*/ 33 w 138"/>
                <a:gd name="T41" fmla="*/ 13 h 147"/>
                <a:gd name="T42" fmla="*/ 37 w 138"/>
                <a:gd name="T43" fmla="*/ 17 h 147"/>
                <a:gd name="T44" fmla="*/ 36 w 138"/>
                <a:gd name="T45" fmla="*/ 17 h 147"/>
                <a:gd name="T46" fmla="*/ 19 w 138"/>
                <a:gd name="T47" fmla="*/ 39 h 147"/>
                <a:gd name="T48" fmla="*/ 37 w 138"/>
                <a:gd name="T49" fmla="*/ 94 h 147"/>
                <a:gd name="T50" fmla="*/ 47 w 138"/>
                <a:gd name="T51" fmla="*/ 106 h 147"/>
                <a:gd name="T52" fmla="*/ 47 w 138"/>
                <a:gd name="T53" fmla="*/ 106 h 147"/>
                <a:gd name="T54" fmla="*/ 45 w 138"/>
                <a:gd name="T55" fmla="*/ 10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8" h="147">
                  <a:moveTo>
                    <a:pt x="85" y="94"/>
                  </a:moveTo>
                  <a:cubicBezTo>
                    <a:pt x="83" y="98"/>
                    <a:pt x="85" y="103"/>
                    <a:pt x="78" y="103"/>
                  </a:cubicBezTo>
                  <a:cubicBezTo>
                    <a:pt x="75" y="103"/>
                    <a:pt x="65" y="94"/>
                    <a:pt x="59" y="87"/>
                  </a:cubicBezTo>
                  <a:cubicBezTo>
                    <a:pt x="54" y="81"/>
                    <a:pt x="42" y="67"/>
                    <a:pt x="43" y="63"/>
                  </a:cubicBezTo>
                  <a:cubicBezTo>
                    <a:pt x="44" y="55"/>
                    <a:pt x="49" y="58"/>
                    <a:pt x="54" y="57"/>
                  </a:cubicBezTo>
                  <a:cubicBezTo>
                    <a:pt x="55" y="56"/>
                    <a:pt x="59" y="29"/>
                    <a:pt x="33" y="2"/>
                  </a:cubicBezTo>
                  <a:cubicBezTo>
                    <a:pt x="32" y="1"/>
                    <a:pt x="29" y="0"/>
                    <a:pt x="26" y="2"/>
                  </a:cubicBezTo>
                  <a:cubicBezTo>
                    <a:pt x="19" y="8"/>
                    <a:pt x="10" y="14"/>
                    <a:pt x="6" y="28"/>
                  </a:cubicBezTo>
                  <a:cubicBezTo>
                    <a:pt x="4" y="39"/>
                    <a:pt x="0" y="55"/>
                    <a:pt x="28" y="93"/>
                  </a:cubicBezTo>
                  <a:cubicBezTo>
                    <a:pt x="31" y="97"/>
                    <a:pt x="34" y="102"/>
                    <a:pt x="39" y="107"/>
                  </a:cubicBezTo>
                  <a:cubicBezTo>
                    <a:pt x="40" y="109"/>
                    <a:pt x="41" y="110"/>
                    <a:pt x="42" y="110"/>
                  </a:cubicBezTo>
                  <a:cubicBezTo>
                    <a:pt x="78" y="147"/>
                    <a:pt x="96" y="146"/>
                    <a:pt x="107" y="144"/>
                  </a:cubicBezTo>
                  <a:cubicBezTo>
                    <a:pt x="121" y="143"/>
                    <a:pt x="129" y="135"/>
                    <a:pt x="135" y="128"/>
                  </a:cubicBezTo>
                  <a:cubicBezTo>
                    <a:pt x="138" y="126"/>
                    <a:pt x="138" y="123"/>
                    <a:pt x="137" y="122"/>
                  </a:cubicBezTo>
                  <a:cubicBezTo>
                    <a:pt x="113" y="93"/>
                    <a:pt x="86" y="92"/>
                    <a:pt x="85" y="94"/>
                  </a:cubicBezTo>
                  <a:close/>
                  <a:moveTo>
                    <a:pt x="45" y="104"/>
                  </a:moveTo>
                  <a:cubicBezTo>
                    <a:pt x="44" y="103"/>
                    <a:pt x="43" y="103"/>
                    <a:pt x="43" y="102"/>
                  </a:cubicBezTo>
                  <a:cubicBezTo>
                    <a:pt x="38" y="97"/>
                    <a:pt x="35" y="93"/>
                    <a:pt x="33" y="90"/>
                  </a:cubicBezTo>
                  <a:cubicBezTo>
                    <a:pt x="7" y="59"/>
                    <a:pt x="10" y="45"/>
                    <a:pt x="12" y="36"/>
                  </a:cubicBezTo>
                  <a:cubicBezTo>
                    <a:pt x="14" y="24"/>
                    <a:pt x="21" y="19"/>
                    <a:pt x="28" y="14"/>
                  </a:cubicBezTo>
                  <a:cubicBezTo>
                    <a:pt x="30" y="12"/>
                    <a:pt x="32" y="12"/>
                    <a:pt x="33" y="13"/>
                  </a:cubicBezTo>
                  <a:cubicBezTo>
                    <a:pt x="34" y="14"/>
                    <a:pt x="36" y="15"/>
                    <a:pt x="37" y="17"/>
                  </a:cubicBezTo>
                  <a:cubicBezTo>
                    <a:pt x="37" y="17"/>
                    <a:pt x="37" y="17"/>
                    <a:pt x="36" y="17"/>
                  </a:cubicBezTo>
                  <a:cubicBezTo>
                    <a:pt x="30" y="22"/>
                    <a:pt x="22" y="27"/>
                    <a:pt x="19" y="39"/>
                  </a:cubicBezTo>
                  <a:cubicBezTo>
                    <a:pt x="17" y="48"/>
                    <a:pt x="14" y="62"/>
                    <a:pt x="37" y="94"/>
                  </a:cubicBezTo>
                  <a:cubicBezTo>
                    <a:pt x="39" y="97"/>
                    <a:pt x="42" y="101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32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76194" y="3975541"/>
            <a:ext cx="3104536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文本框 9"/>
          <p:cNvSpPr txBox="1"/>
          <p:nvPr/>
        </p:nvSpPr>
        <p:spPr>
          <a:xfrm>
            <a:off x="3756794" y="4070788"/>
            <a:ext cx="1576869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37A9B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150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150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790266" y="3288401"/>
            <a:ext cx="2948329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" name="文本框 9"/>
          <p:cNvSpPr txBox="1"/>
          <p:nvPr/>
        </p:nvSpPr>
        <p:spPr>
          <a:xfrm>
            <a:off x="3669903" y="3389717"/>
            <a:ext cx="1750202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059188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150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150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83574" y="2571750"/>
            <a:ext cx="2962176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" name="圆角矩形 8"/>
          <p:cNvSpPr/>
          <p:nvPr/>
        </p:nvSpPr>
        <p:spPr>
          <a:xfrm>
            <a:off x="2790265" y="1877233"/>
            <a:ext cx="2948330" cy="47117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grpSp>
        <p:nvGrpSpPr>
          <p:cNvPr id="10" name="组合 9"/>
          <p:cNvGrpSpPr/>
          <p:nvPr/>
        </p:nvGrpSpPr>
        <p:grpSpPr>
          <a:xfrm>
            <a:off x="2466314" y="1761871"/>
            <a:ext cx="701895" cy="701895"/>
            <a:chOff x="1677608" y="2996952"/>
            <a:chExt cx="1395643" cy="1395643"/>
          </a:xfrm>
        </p:grpSpPr>
        <p:sp>
          <p:nvSpPr>
            <p:cNvPr id="1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3" name="KSO_Shape"/>
          <p:cNvSpPr/>
          <p:nvPr/>
        </p:nvSpPr>
        <p:spPr bwMode="auto">
          <a:xfrm>
            <a:off x="2692715" y="2037133"/>
            <a:ext cx="249092" cy="188894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21799" y="2442529"/>
            <a:ext cx="701895" cy="701895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66314" y="3147850"/>
            <a:ext cx="701895" cy="701895"/>
            <a:chOff x="1677608" y="2996952"/>
            <a:chExt cx="1395643" cy="1395643"/>
          </a:xfrm>
        </p:grpSpPr>
        <p:sp>
          <p:nvSpPr>
            <p:cNvPr id="1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21799" y="3867557"/>
            <a:ext cx="701895" cy="701895"/>
            <a:chOff x="1677608" y="2996952"/>
            <a:chExt cx="1395643" cy="1395643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3" name="KSO_Shape"/>
          <p:cNvSpPr/>
          <p:nvPr/>
        </p:nvSpPr>
        <p:spPr bwMode="auto">
          <a:xfrm>
            <a:off x="6158995" y="2706614"/>
            <a:ext cx="241172" cy="20539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698218" y="3407066"/>
            <a:ext cx="238088" cy="2357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6157879" y="4121124"/>
            <a:ext cx="259913" cy="22092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3762121" y="1973375"/>
            <a:ext cx="1576869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F66C47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150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150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3762121" y="2666998"/>
            <a:ext cx="1576869" cy="28275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en-US" altLang="zh-CN" sz="1500" b="1" dirty="0">
                <a:solidFill>
                  <a:srgbClr val="F34347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150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150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044847" y="376878"/>
            <a:ext cx="1046460" cy="1046460"/>
            <a:chOff x="1677608" y="2996952"/>
            <a:chExt cx="1395643" cy="1395643"/>
          </a:xfrm>
        </p:grpSpPr>
        <p:sp>
          <p:nvSpPr>
            <p:cNvPr id="29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45299" y="376878"/>
            <a:ext cx="1046460" cy="1046460"/>
            <a:chOff x="1677608" y="2996952"/>
            <a:chExt cx="1395643" cy="1395643"/>
          </a:xfrm>
        </p:grpSpPr>
        <p:sp>
          <p:nvSpPr>
            <p:cNvPr id="3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955333" y="358081"/>
            <a:ext cx="1046460" cy="1046460"/>
            <a:chOff x="1677608" y="2996952"/>
            <a:chExt cx="1395643" cy="1395643"/>
          </a:xfrm>
        </p:grpSpPr>
        <p:sp>
          <p:nvSpPr>
            <p:cNvPr id="3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Box 40"/>
          <p:cNvSpPr txBox="1"/>
          <p:nvPr/>
        </p:nvSpPr>
        <p:spPr>
          <a:xfrm flipH="1">
            <a:off x="3343583" y="603474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1"/>
          <p:cNvSpPr txBox="1"/>
          <p:nvPr/>
        </p:nvSpPr>
        <p:spPr>
          <a:xfrm flipH="1">
            <a:off x="4462455" y="619085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42"/>
          <p:cNvSpPr txBox="1"/>
          <p:nvPr/>
        </p:nvSpPr>
        <p:spPr>
          <a:xfrm flipH="1">
            <a:off x="5533549" y="614063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-17314" y="-151"/>
            <a:ext cx="2285999" cy="34280"/>
          </a:xfrm>
          <a:prstGeom prst="rect">
            <a:avLst/>
          </a:prstGeom>
          <a:solidFill>
            <a:srgbClr val="F66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1" name="矩形 40"/>
          <p:cNvSpPr/>
          <p:nvPr/>
        </p:nvSpPr>
        <p:spPr>
          <a:xfrm>
            <a:off x="2268686" y="-151"/>
            <a:ext cx="2285999" cy="34280"/>
          </a:xfrm>
          <a:prstGeom prst="rect">
            <a:avLst/>
          </a:prstGeom>
          <a:solidFill>
            <a:srgbClr val="F34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2" name="矩形 41"/>
          <p:cNvSpPr/>
          <p:nvPr/>
        </p:nvSpPr>
        <p:spPr>
          <a:xfrm>
            <a:off x="4554685" y="-151"/>
            <a:ext cx="2285999" cy="34280"/>
          </a:xfrm>
          <a:prstGeom prst="rect">
            <a:avLst/>
          </a:prstGeom>
          <a:solidFill>
            <a:srgbClr val="059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3" name="矩形 42"/>
          <p:cNvSpPr/>
          <p:nvPr/>
        </p:nvSpPr>
        <p:spPr>
          <a:xfrm>
            <a:off x="6822346" y="-151"/>
            <a:ext cx="2304339" cy="34280"/>
          </a:xfrm>
          <a:prstGeom prst="rect">
            <a:avLst/>
          </a:prstGeom>
          <a:solidFill>
            <a:srgbClr val="037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4" name="矩形 43"/>
          <p:cNvSpPr/>
          <p:nvPr/>
        </p:nvSpPr>
        <p:spPr>
          <a:xfrm rot="2700000">
            <a:off x="-401251" y="1976030"/>
            <a:ext cx="1673992" cy="1673992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5" name="矩形 44"/>
          <p:cNvSpPr/>
          <p:nvPr/>
        </p:nvSpPr>
        <p:spPr>
          <a:xfrm rot="2700000">
            <a:off x="-559909" y="124298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6" name="矩形 45"/>
          <p:cNvSpPr/>
          <p:nvPr/>
        </p:nvSpPr>
        <p:spPr>
          <a:xfrm rot="2700000">
            <a:off x="-273095" y="3257223"/>
            <a:ext cx="997629" cy="997629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7" name="矩形 46"/>
          <p:cNvSpPr/>
          <p:nvPr/>
        </p:nvSpPr>
        <p:spPr>
          <a:xfrm rot="2700000">
            <a:off x="465865" y="3134551"/>
            <a:ext cx="408629" cy="408629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8" name="矩形 47"/>
          <p:cNvSpPr/>
          <p:nvPr/>
        </p:nvSpPr>
        <p:spPr>
          <a:xfrm rot="2700000">
            <a:off x="-420265" y="1987780"/>
            <a:ext cx="840529" cy="84052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9" name="矩形 48"/>
          <p:cNvSpPr/>
          <p:nvPr/>
        </p:nvSpPr>
        <p:spPr>
          <a:xfrm rot="2700000">
            <a:off x="7780269" y="1897044"/>
            <a:ext cx="1673992" cy="1673992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0" name="矩形 49"/>
          <p:cNvSpPr/>
          <p:nvPr/>
        </p:nvSpPr>
        <p:spPr>
          <a:xfrm rot="2700000">
            <a:off x="8167521" y="1121151"/>
            <a:ext cx="1235233" cy="1235233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1" name="矩形 50"/>
          <p:cNvSpPr/>
          <p:nvPr/>
        </p:nvSpPr>
        <p:spPr>
          <a:xfrm rot="2700000">
            <a:off x="8563232" y="3232459"/>
            <a:ext cx="980731" cy="980731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2" name="矩形 51"/>
          <p:cNvSpPr/>
          <p:nvPr/>
        </p:nvSpPr>
        <p:spPr>
          <a:xfrm rot="2700000">
            <a:off x="8234668" y="3610455"/>
            <a:ext cx="408629" cy="40862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 dirty="0"/>
          </a:p>
        </p:txBody>
      </p:sp>
      <p:sp>
        <p:nvSpPr>
          <p:cNvPr id="53" name="矩形 52"/>
          <p:cNvSpPr/>
          <p:nvPr/>
        </p:nvSpPr>
        <p:spPr>
          <a:xfrm rot="2700000">
            <a:off x="8018718" y="1724427"/>
            <a:ext cx="840529" cy="84052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4" name="矩形 53"/>
          <p:cNvSpPr/>
          <p:nvPr/>
        </p:nvSpPr>
        <p:spPr>
          <a:xfrm rot="2700000">
            <a:off x="-310627" y="3610456"/>
            <a:ext cx="408629" cy="40862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5" name="矩形 54"/>
          <p:cNvSpPr/>
          <p:nvPr/>
        </p:nvSpPr>
        <p:spPr>
          <a:xfrm rot="2700000">
            <a:off x="7803136" y="3099412"/>
            <a:ext cx="217120" cy="217120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 dirty="0"/>
          </a:p>
        </p:txBody>
      </p:sp>
      <p:sp>
        <p:nvSpPr>
          <p:cNvPr id="56" name="矩形 55"/>
          <p:cNvSpPr/>
          <p:nvPr/>
        </p:nvSpPr>
        <p:spPr>
          <a:xfrm rot="2700000">
            <a:off x="1070397" y="2240287"/>
            <a:ext cx="217120" cy="217120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5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3" grpId="0" animBg="1"/>
      <p:bldP spid="23" grpId="0" animBg="1"/>
      <p:bldP spid="24" grpId="0" animBg="1"/>
      <p:bldP spid="25" grpId="0" animBg="1"/>
      <p:bldP spid="26" grpId="0"/>
      <p:bldP spid="27" grpId="0"/>
      <p:bldP spid="37" grpId="0"/>
      <p:bldP spid="38" grpId="0"/>
      <p:bldP spid="39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直角三角形 7"/>
          <p:cNvSpPr/>
          <p:nvPr/>
        </p:nvSpPr>
        <p:spPr>
          <a:xfrm rot="13500000">
            <a:off x="4882673" y="2765494"/>
            <a:ext cx="248776" cy="248776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" name="直角三角形 8"/>
          <p:cNvSpPr/>
          <p:nvPr/>
        </p:nvSpPr>
        <p:spPr>
          <a:xfrm rot="2719133">
            <a:off x="3982795" y="2160815"/>
            <a:ext cx="226160" cy="226160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直角三角形 9"/>
          <p:cNvSpPr/>
          <p:nvPr/>
        </p:nvSpPr>
        <p:spPr>
          <a:xfrm rot="2719133">
            <a:off x="3983391" y="3392196"/>
            <a:ext cx="224969" cy="226160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直角三角形 10"/>
          <p:cNvSpPr/>
          <p:nvPr/>
        </p:nvSpPr>
        <p:spPr>
          <a:xfrm rot="13500000">
            <a:off x="4882078" y="3996875"/>
            <a:ext cx="249966" cy="248776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84000"/>
                </a:schemeClr>
              </a:gs>
              <a:gs pos="0">
                <a:schemeClr val="bg1">
                  <a:lumMod val="91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椭圆 11"/>
          <p:cNvSpPr/>
          <p:nvPr/>
        </p:nvSpPr>
        <p:spPr>
          <a:xfrm>
            <a:off x="4341674" y="2659557"/>
            <a:ext cx="458272" cy="459462"/>
          </a:xfrm>
          <a:prstGeom prst="ellipse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3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341674" y="2044164"/>
            <a:ext cx="458272" cy="459462"/>
          </a:xfrm>
          <a:prstGeom prst="ellipse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Impact MT Std" pitchFamily="34" charset="0"/>
              </a:rPr>
              <a:t>4</a:t>
            </a:r>
            <a:endParaRPr lang="zh-CN" altLang="en-US" sz="18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41674" y="3276140"/>
            <a:ext cx="458272" cy="458271"/>
          </a:xfrm>
          <a:prstGeom prst="ellipse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2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341674" y="3891532"/>
            <a:ext cx="458272" cy="459462"/>
          </a:xfrm>
          <a:prstGeom prst="ellipse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 w="120650">
            <a:gradFill flip="none" rotWithShape="1">
              <a:gsLst>
                <a:gs pos="0">
                  <a:schemeClr val="bg1">
                    <a:lumMod val="78000"/>
                  </a:schemeClr>
                </a:gs>
                <a:gs pos="100000">
                  <a:schemeClr val="bg1">
                    <a:lumMod val="98000"/>
                  </a:schemeClr>
                </a:gs>
              </a:gsLst>
              <a:lin ang="5400000" scaled="1"/>
              <a:tileRect/>
            </a:gradFill>
          </a:ln>
          <a:effectLst>
            <a:innerShdw blurRad="330200" dist="165100" dir="16200000">
              <a:prstClr val="black">
                <a:alpha val="5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Impact MT Std" pitchFamily="34" charset="0"/>
              </a:rPr>
              <a:t>1</a:t>
            </a:r>
            <a:endParaRPr lang="zh-CN" altLang="en-US" sz="2100" dirty="0">
              <a:solidFill>
                <a:schemeClr val="bg1"/>
              </a:solidFill>
              <a:latin typeface="Impact MT Std" pitchFamily="34" charset="0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4281413" y="1005984"/>
            <a:ext cx="529791" cy="842692"/>
            <a:chOff x="2813" y="511"/>
            <a:chExt cx="916" cy="1457"/>
          </a:xfr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2813" y="1159"/>
              <a:ext cx="248" cy="546"/>
            </a:xfrm>
            <a:custGeom>
              <a:avLst/>
              <a:gdLst>
                <a:gd name="T0" fmla="*/ 0 w 104"/>
                <a:gd name="T1" fmla="*/ 108 h 230"/>
                <a:gd name="T2" fmla="*/ 21 w 104"/>
                <a:gd name="T3" fmla="*/ 230 h 230"/>
                <a:gd name="T4" fmla="*/ 78 w 104"/>
                <a:gd name="T5" fmla="*/ 144 h 230"/>
                <a:gd name="T6" fmla="*/ 104 w 104"/>
                <a:gd name="T7" fmla="*/ 144 h 230"/>
                <a:gd name="T8" fmla="*/ 59 w 104"/>
                <a:gd name="T9" fmla="*/ 0 h 230"/>
                <a:gd name="T10" fmla="*/ 0 w 104"/>
                <a:gd name="T11" fmla="*/ 108 h 230"/>
                <a:gd name="T12" fmla="*/ 0 w 104"/>
                <a:gd name="T13" fmla="*/ 108 h 230"/>
                <a:gd name="T14" fmla="*/ 0 w 104"/>
                <a:gd name="T15" fmla="*/ 10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0" y="108"/>
                  </a:moveTo>
                  <a:cubicBezTo>
                    <a:pt x="21" y="230"/>
                    <a:pt x="21" y="230"/>
                    <a:pt x="21" y="230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84" y="86"/>
                    <a:pt x="70" y="38"/>
                    <a:pt x="59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482" y="1159"/>
              <a:ext cx="247" cy="546"/>
            </a:xfrm>
            <a:custGeom>
              <a:avLst/>
              <a:gdLst>
                <a:gd name="T0" fmla="*/ 45 w 104"/>
                <a:gd name="T1" fmla="*/ 0 h 230"/>
                <a:gd name="T2" fmla="*/ 0 w 104"/>
                <a:gd name="T3" fmla="*/ 144 h 230"/>
                <a:gd name="T4" fmla="*/ 26 w 104"/>
                <a:gd name="T5" fmla="*/ 144 h 230"/>
                <a:gd name="T6" fmla="*/ 84 w 104"/>
                <a:gd name="T7" fmla="*/ 230 h 230"/>
                <a:gd name="T8" fmla="*/ 104 w 104"/>
                <a:gd name="T9" fmla="*/ 108 h 230"/>
                <a:gd name="T10" fmla="*/ 45 w 104"/>
                <a:gd name="T11" fmla="*/ 0 h 230"/>
                <a:gd name="T12" fmla="*/ 45 w 104"/>
                <a:gd name="T13" fmla="*/ 0 h 230"/>
                <a:gd name="T14" fmla="*/ 45 w 104"/>
                <a:gd name="T15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230">
                  <a:moveTo>
                    <a:pt x="45" y="0"/>
                  </a:moveTo>
                  <a:cubicBezTo>
                    <a:pt x="35" y="38"/>
                    <a:pt x="20" y="86"/>
                    <a:pt x="0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84" y="230"/>
                    <a:pt x="84" y="230"/>
                    <a:pt x="84" y="230"/>
                  </a:cubicBezTo>
                  <a:cubicBezTo>
                    <a:pt x="104" y="108"/>
                    <a:pt x="104" y="108"/>
                    <a:pt x="104" y="108"/>
                  </a:cubicBezTo>
                  <a:lnTo>
                    <a:pt x="45" y="0"/>
                  </a:ln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172" y="1669"/>
              <a:ext cx="198" cy="299"/>
            </a:xfrm>
            <a:custGeom>
              <a:avLst/>
              <a:gdLst>
                <a:gd name="T0" fmla="*/ 42 w 83"/>
                <a:gd name="T1" fmla="*/ 0 h 126"/>
                <a:gd name="T2" fmla="*/ 0 w 83"/>
                <a:gd name="T3" fmla="*/ 41 h 126"/>
                <a:gd name="T4" fmla="*/ 42 w 83"/>
                <a:gd name="T5" fmla="*/ 126 h 126"/>
                <a:gd name="T6" fmla="*/ 83 w 83"/>
                <a:gd name="T7" fmla="*/ 41 h 126"/>
                <a:gd name="T8" fmla="*/ 42 w 83"/>
                <a:gd name="T9" fmla="*/ 0 h 126"/>
                <a:gd name="T10" fmla="*/ 42 w 83"/>
                <a:gd name="T11" fmla="*/ 0 h 126"/>
                <a:gd name="T12" fmla="*/ 42 w 8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6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64"/>
                    <a:pt x="42" y="126"/>
                    <a:pt x="42" y="126"/>
                  </a:cubicBezTo>
                  <a:cubicBezTo>
                    <a:pt x="42" y="126"/>
                    <a:pt x="83" y="64"/>
                    <a:pt x="83" y="41"/>
                  </a:cubicBezTo>
                  <a:cubicBezTo>
                    <a:pt x="83" y="18"/>
                    <a:pt x="65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2968" y="872"/>
              <a:ext cx="609" cy="759"/>
            </a:xfrm>
            <a:custGeom>
              <a:avLst/>
              <a:gdLst>
                <a:gd name="T0" fmla="*/ 128 w 256"/>
                <a:gd name="T1" fmla="*/ 0 h 320"/>
                <a:gd name="T2" fmla="*/ 58 w 256"/>
                <a:gd name="T3" fmla="*/ 14 h 320"/>
                <a:gd name="T4" fmla="*/ 94 w 256"/>
                <a:gd name="T5" fmla="*/ 282 h 320"/>
                <a:gd name="T6" fmla="*/ 28 w 256"/>
                <a:gd name="T7" fmla="*/ 29 h 320"/>
                <a:gd name="T8" fmla="*/ 0 w 256"/>
                <a:gd name="T9" fmla="*/ 50 h 320"/>
                <a:gd name="T10" fmla="*/ 81 w 256"/>
                <a:gd name="T11" fmla="*/ 320 h 320"/>
                <a:gd name="T12" fmla="*/ 175 w 256"/>
                <a:gd name="T13" fmla="*/ 320 h 320"/>
                <a:gd name="T14" fmla="*/ 256 w 256"/>
                <a:gd name="T15" fmla="*/ 50 h 320"/>
                <a:gd name="T16" fmla="*/ 128 w 256"/>
                <a:gd name="T17" fmla="*/ 0 h 320"/>
                <a:gd name="T18" fmla="*/ 128 w 256"/>
                <a:gd name="T19" fmla="*/ 0 h 320"/>
                <a:gd name="T20" fmla="*/ 128 w 256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320">
                  <a:moveTo>
                    <a:pt x="128" y="0"/>
                  </a:moveTo>
                  <a:cubicBezTo>
                    <a:pt x="103" y="0"/>
                    <a:pt x="80" y="5"/>
                    <a:pt x="58" y="14"/>
                  </a:cubicBezTo>
                  <a:cubicBezTo>
                    <a:pt x="58" y="102"/>
                    <a:pt x="82" y="207"/>
                    <a:pt x="94" y="282"/>
                  </a:cubicBezTo>
                  <a:cubicBezTo>
                    <a:pt x="79" y="235"/>
                    <a:pt x="30" y="125"/>
                    <a:pt x="28" y="29"/>
                  </a:cubicBezTo>
                  <a:cubicBezTo>
                    <a:pt x="18" y="35"/>
                    <a:pt x="9" y="42"/>
                    <a:pt x="0" y="50"/>
                  </a:cubicBezTo>
                  <a:cubicBezTo>
                    <a:pt x="7" y="104"/>
                    <a:pt x="48" y="225"/>
                    <a:pt x="81" y="320"/>
                  </a:cubicBezTo>
                  <a:cubicBezTo>
                    <a:pt x="175" y="320"/>
                    <a:pt x="175" y="320"/>
                    <a:pt x="175" y="320"/>
                  </a:cubicBezTo>
                  <a:cubicBezTo>
                    <a:pt x="208" y="225"/>
                    <a:pt x="248" y="104"/>
                    <a:pt x="256" y="50"/>
                  </a:cubicBezTo>
                  <a:cubicBezTo>
                    <a:pt x="222" y="19"/>
                    <a:pt x="177" y="0"/>
                    <a:pt x="128" y="0"/>
                  </a:cubicBezTo>
                  <a:close/>
                  <a:moveTo>
                    <a:pt x="128" y="0"/>
                  </a:moveTo>
                  <a:cubicBezTo>
                    <a:pt x="128" y="0"/>
                    <a:pt x="12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2968" y="511"/>
              <a:ext cx="609" cy="391"/>
            </a:xfrm>
            <a:custGeom>
              <a:avLst/>
              <a:gdLst>
                <a:gd name="T0" fmla="*/ 86 w 256"/>
                <a:gd name="T1" fmla="*/ 42 h 165"/>
                <a:gd name="T2" fmla="*/ 59 w 256"/>
                <a:gd name="T3" fmla="*/ 135 h 165"/>
                <a:gd name="T4" fmla="*/ 128 w 256"/>
                <a:gd name="T5" fmla="*/ 124 h 165"/>
                <a:gd name="T6" fmla="*/ 256 w 256"/>
                <a:gd name="T7" fmla="*/ 165 h 165"/>
                <a:gd name="T8" fmla="*/ 128 w 256"/>
                <a:gd name="T9" fmla="*/ 0 h 165"/>
                <a:gd name="T10" fmla="*/ 0 w 256"/>
                <a:gd name="T11" fmla="*/ 165 h 165"/>
                <a:gd name="T12" fmla="*/ 30 w 256"/>
                <a:gd name="T13" fmla="*/ 147 h 165"/>
                <a:gd name="T14" fmla="*/ 86 w 256"/>
                <a:gd name="T15" fmla="*/ 42 h 165"/>
                <a:gd name="T16" fmla="*/ 86 w 256"/>
                <a:gd name="T17" fmla="*/ 42 h 165"/>
                <a:gd name="T18" fmla="*/ 86 w 256"/>
                <a:gd name="T19" fmla="*/ 4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165">
                  <a:moveTo>
                    <a:pt x="86" y="42"/>
                  </a:moveTo>
                  <a:cubicBezTo>
                    <a:pt x="70" y="67"/>
                    <a:pt x="62" y="99"/>
                    <a:pt x="59" y="135"/>
                  </a:cubicBezTo>
                  <a:cubicBezTo>
                    <a:pt x="81" y="128"/>
                    <a:pt x="104" y="124"/>
                    <a:pt x="128" y="124"/>
                  </a:cubicBezTo>
                  <a:cubicBezTo>
                    <a:pt x="176" y="124"/>
                    <a:pt x="220" y="139"/>
                    <a:pt x="256" y="165"/>
                  </a:cubicBezTo>
                  <a:cubicBezTo>
                    <a:pt x="245" y="29"/>
                    <a:pt x="128" y="0"/>
                    <a:pt x="128" y="0"/>
                  </a:cubicBezTo>
                  <a:cubicBezTo>
                    <a:pt x="128" y="0"/>
                    <a:pt x="11" y="29"/>
                    <a:pt x="0" y="165"/>
                  </a:cubicBezTo>
                  <a:cubicBezTo>
                    <a:pt x="9" y="158"/>
                    <a:pt x="19" y="152"/>
                    <a:pt x="30" y="147"/>
                  </a:cubicBezTo>
                  <a:cubicBezTo>
                    <a:pt x="34" y="105"/>
                    <a:pt x="50" y="67"/>
                    <a:pt x="86" y="42"/>
                  </a:cubicBezTo>
                  <a:close/>
                  <a:moveTo>
                    <a:pt x="86" y="42"/>
                  </a:moveTo>
                  <a:cubicBezTo>
                    <a:pt x="86" y="42"/>
                    <a:pt x="86" y="42"/>
                    <a:pt x="86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19903" y="3715821"/>
            <a:ext cx="1837335" cy="767492"/>
            <a:chOff x="8779234" y="1963160"/>
            <a:chExt cx="2450418" cy="1023589"/>
          </a:xfrm>
        </p:grpSpPr>
        <p:sp>
          <p:nvSpPr>
            <p:cNvPr id="23" name="矩形 22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142363" y="3003685"/>
            <a:ext cx="1837335" cy="767492"/>
            <a:chOff x="8779234" y="1963160"/>
            <a:chExt cx="2450418" cy="1023589"/>
          </a:xfrm>
        </p:grpSpPr>
        <p:sp>
          <p:nvSpPr>
            <p:cNvPr id="26" name="矩形 25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19903" y="2463766"/>
            <a:ext cx="1837335" cy="767492"/>
            <a:chOff x="8779234" y="1963160"/>
            <a:chExt cx="2450418" cy="1023589"/>
          </a:xfrm>
        </p:grpSpPr>
        <p:sp>
          <p:nvSpPr>
            <p:cNvPr id="29" name="矩形 28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42363" y="1869855"/>
            <a:ext cx="1837335" cy="767492"/>
            <a:chOff x="8779234" y="1963160"/>
            <a:chExt cx="2450418" cy="1023589"/>
          </a:xfrm>
        </p:grpSpPr>
        <p:sp>
          <p:nvSpPr>
            <p:cNvPr id="32" name="矩形 31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037A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86476" y="1853114"/>
            <a:ext cx="1525515" cy="1361705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任意多边形 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28291" y="2538268"/>
            <a:ext cx="1476387" cy="1317853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任意多边形 11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3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816113" y="1862799"/>
            <a:ext cx="1514666" cy="1352021"/>
            <a:chOff x="3342359" y="1161598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048923" y="2547954"/>
            <a:ext cx="1466787" cy="1308167"/>
            <a:chOff x="3337529" y="1161598"/>
            <a:chExt cx="2138277" cy="19070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任意多边形 17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rgbClr val="E8707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27144" y="1896967"/>
            <a:ext cx="1476388" cy="1317854"/>
            <a:chOff x="3342359" y="1161599"/>
            <a:chExt cx="2123116" cy="189513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任意多边形 21"/>
            <p:cNvSpPr/>
            <p:nvPr/>
          </p:nvSpPr>
          <p:spPr bwMode="auto">
            <a:xfrm rot="10800000">
              <a:off x="3342359" y="1161599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2" tIns="34281" rIns="68562" bIns="34281" numCol="1" anchor="t" anchorCtr="0" compatLnSpc="1">
              <a:noAutofit/>
            </a:bodyPr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656172" y="1456206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4000"/>
                  </a:schemeClr>
                </a:gs>
                <a:gs pos="0">
                  <a:schemeClr val="bg1">
                    <a:lumMod val="91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 w="19050" h="6350" prst="angle"/>
            </a:sp3d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1560"/>
          <p:cNvSpPr>
            <a:spLocks noEditPoints="1"/>
          </p:cNvSpPr>
          <p:nvPr/>
        </p:nvSpPr>
        <p:spPr bwMode="auto">
          <a:xfrm>
            <a:off x="1901108" y="2301791"/>
            <a:ext cx="551121" cy="490964"/>
          </a:xfrm>
          <a:custGeom>
            <a:avLst/>
            <a:gdLst>
              <a:gd name="T0" fmla="*/ 85 w 176"/>
              <a:gd name="T1" fmla="*/ 125 h 157"/>
              <a:gd name="T2" fmla="*/ 91 w 176"/>
              <a:gd name="T3" fmla="*/ 125 h 157"/>
              <a:gd name="T4" fmla="*/ 89 w 176"/>
              <a:gd name="T5" fmla="*/ 108 h 157"/>
              <a:gd name="T6" fmla="*/ 73 w 176"/>
              <a:gd name="T7" fmla="*/ 85 h 157"/>
              <a:gd name="T8" fmla="*/ 76 w 176"/>
              <a:gd name="T9" fmla="*/ 90 h 157"/>
              <a:gd name="T10" fmla="*/ 73 w 176"/>
              <a:gd name="T11" fmla="*/ 85 h 157"/>
              <a:gd name="T12" fmla="*/ 85 w 176"/>
              <a:gd name="T13" fmla="*/ 76 h 157"/>
              <a:gd name="T14" fmla="*/ 89 w 176"/>
              <a:gd name="T15" fmla="*/ 95 h 157"/>
              <a:gd name="T16" fmla="*/ 91 w 176"/>
              <a:gd name="T17" fmla="*/ 77 h 157"/>
              <a:gd name="T18" fmla="*/ 129 w 176"/>
              <a:gd name="T19" fmla="*/ 55 h 157"/>
              <a:gd name="T20" fmla="*/ 104 w 176"/>
              <a:gd name="T21" fmla="*/ 32 h 157"/>
              <a:gd name="T22" fmla="*/ 103 w 176"/>
              <a:gd name="T23" fmla="*/ 28 h 157"/>
              <a:gd name="T24" fmla="*/ 112 w 176"/>
              <a:gd name="T25" fmla="*/ 6 h 157"/>
              <a:gd name="T26" fmla="*/ 60 w 176"/>
              <a:gd name="T27" fmla="*/ 6 h 157"/>
              <a:gd name="T28" fmla="*/ 70 w 176"/>
              <a:gd name="T29" fmla="*/ 30 h 157"/>
              <a:gd name="T30" fmla="*/ 73 w 176"/>
              <a:gd name="T31" fmla="*/ 33 h 157"/>
              <a:gd name="T32" fmla="*/ 57 w 176"/>
              <a:gd name="T33" fmla="*/ 156 h 157"/>
              <a:gd name="T34" fmla="*/ 118 w 176"/>
              <a:gd name="T35" fmla="*/ 156 h 157"/>
              <a:gd name="T36" fmla="*/ 114 w 176"/>
              <a:gd name="T37" fmla="*/ 114 h 157"/>
              <a:gd name="T38" fmla="*/ 101 w 176"/>
              <a:gd name="T39" fmla="*/ 129 h 157"/>
              <a:gd name="T40" fmla="*/ 98 w 176"/>
              <a:gd name="T41" fmla="*/ 136 h 157"/>
              <a:gd name="T42" fmla="*/ 91 w 176"/>
              <a:gd name="T43" fmla="*/ 136 h 157"/>
              <a:gd name="T44" fmla="*/ 89 w 176"/>
              <a:gd name="T45" fmla="*/ 132 h 157"/>
              <a:gd name="T46" fmla="*/ 86 w 176"/>
              <a:gd name="T47" fmla="*/ 136 h 157"/>
              <a:gd name="T48" fmla="*/ 78 w 176"/>
              <a:gd name="T49" fmla="*/ 136 h 157"/>
              <a:gd name="T50" fmla="*/ 71 w 176"/>
              <a:gd name="T51" fmla="*/ 127 h 157"/>
              <a:gd name="T52" fmla="*/ 67 w 176"/>
              <a:gd name="T53" fmla="*/ 108 h 157"/>
              <a:gd name="T54" fmla="*/ 77 w 176"/>
              <a:gd name="T55" fmla="*/ 122 h 157"/>
              <a:gd name="T56" fmla="*/ 72 w 176"/>
              <a:gd name="T57" fmla="*/ 102 h 157"/>
              <a:gd name="T58" fmla="*/ 63 w 176"/>
              <a:gd name="T59" fmla="*/ 87 h 157"/>
              <a:gd name="T60" fmla="*/ 71 w 176"/>
              <a:gd name="T61" fmla="*/ 73 h 157"/>
              <a:gd name="T62" fmla="*/ 77 w 176"/>
              <a:gd name="T63" fmla="*/ 63 h 157"/>
              <a:gd name="T64" fmla="*/ 85 w 176"/>
              <a:gd name="T65" fmla="*/ 63 h 157"/>
              <a:gd name="T66" fmla="*/ 87 w 176"/>
              <a:gd name="T67" fmla="*/ 68 h 157"/>
              <a:gd name="T68" fmla="*/ 91 w 176"/>
              <a:gd name="T69" fmla="*/ 63 h 157"/>
              <a:gd name="T70" fmla="*/ 99 w 176"/>
              <a:gd name="T71" fmla="*/ 63 h 157"/>
              <a:gd name="T72" fmla="*/ 100 w 176"/>
              <a:gd name="T73" fmla="*/ 71 h 157"/>
              <a:gd name="T74" fmla="*/ 112 w 176"/>
              <a:gd name="T75" fmla="*/ 87 h 157"/>
              <a:gd name="T76" fmla="*/ 103 w 176"/>
              <a:gd name="T77" fmla="*/ 86 h 157"/>
              <a:gd name="T78" fmla="*/ 100 w 176"/>
              <a:gd name="T79" fmla="*/ 98 h 157"/>
              <a:gd name="T80" fmla="*/ 112 w 176"/>
              <a:gd name="T81" fmla="*/ 106 h 157"/>
              <a:gd name="T82" fmla="*/ 101 w 176"/>
              <a:gd name="T83" fmla="*/ 111 h 157"/>
              <a:gd name="T84" fmla="*/ 99 w 176"/>
              <a:gd name="T85" fmla="*/ 123 h 157"/>
              <a:gd name="T86" fmla="*/ 104 w 176"/>
              <a:gd name="T87" fmla="*/ 11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57">
                <a:moveTo>
                  <a:pt x="85" y="106"/>
                </a:moveTo>
                <a:cubicBezTo>
                  <a:pt x="85" y="125"/>
                  <a:pt x="85" y="125"/>
                  <a:pt x="85" y="125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90" y="125"/>
                  <a:pt x="90" y="125"/>
                  <a:pt x="91" y="125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90" y="108"/>
                  <a:pt x="90" y="108"/>
                  <a:pt x="89" y="108"/>
                </a:cubicBezTo>
                <a:cubicBezTo>
                  <a:pt x="88" y="107"/>
                  <a:pt x="86" y="107"/>
                  <a:pt x="85" y="106"/>
                </a:cubicBezTo>
                <a:close/>
                <a:moveTo>
                  <a:pt x="73" y="85"/>
                </a:moveTo>
                <a:cubicBezTo>
                  <a:pt x="73" y="86"/>
                  <a:pt x="73" y="88"/>
                  <a:pt x="74" y="89"/>
                </a:cubicBezTo>
                <a:cubicBezTo>
                  <a:pt x="75" y="89"/>
                  <a:pt x="75" y="90"/>
                  <a:pt x="76" y="90"/>
                </a:cubicBezTo>
                <a:cubicBezTo>
                  <a:pt x="76" y="79"/>
                  <a:pt x="76" y="79"/>
                  <a:pt x="76" y="79"/>
                </a:cubicBezTo>
                <a:cubicBezTo>
                  <a:pt x="74" y="81"/>
                  <a:pt x="73" y="83"/>
                  <a:pt x="73" y="85"/>
                </a:cubicBezTo>
                <a:close/>
                <a:moveTo>
                  <a:pt x="88" y="76"/>
                </a:moveTo>
                <a:cubicBezTo>
                  <a:pt x="87" y="76"/>
                  <a:pt x="86" y="76"/>
                  <a:pt x="85" y="76"/>
                </a:cubicBezTo>
                <a:cubicBezTo>
                  <a:pt x="85" y="94"/>
                  <a:pt x="85" y="94"/>
                  <a:pt x="85" y="94"/>
                </a:cubicBezTo>
                <a:cubicBezTo>
                  <a:pt x="86" y="94"/>
                  <a:pt x="87" y="94"/>
                  <a:pt x="89" y="95"/>
                </a:cubicBezTo>
                <a:cubicBezTo>
                  <a:pt x="90" y="95"/>
                  <a:pt x="90" y="95"/>
                  <a:pt x="91" y="95"/>
                </a:cubicBezTo>
                <a:cubicBezTo>
                  <a:pt x="91" y="77"/>
                  <a:pt x="91" y="77"/>
                  <a:pt x="91" y="77"/>
                </a:cubicBezTo>
                <a:cubicBezTo>
                  <a:pt x="90" y="76"/>
                  <a:pt x="89" y="76"/>
                  <a:pt x="88" y="76"/>
                </a:cubicBezTo>
                <a:close/>
                <a:moveTo>
                  <a:pt x="129" y="55"/>
                </a:moveTo>
                <a:cubicBezTo>
                  <a:pt x="122" y="48"/>
                  <a:pt x="105" y="38"/>
                  <a:pt x="104" y="33"/>
                </a:cubicBezTo>
                <a:cubicBezTo>
                  <a:pt x="104" y="33"/>
                  <a:pt x="104" y="32"/>
                  <a:pt x="104" y="32"/>
                </a:cubicBezTo>
                <a:cubicBezTo>
                  <a:pt x="105" y="32"/>
                  <a:pt x="106" y="31"/>
                  <a:pt x="106" y="30"/>
                </a:cubicBezTo>
                <a:cubicBezTo>
                  <a:pt x="106" y="29"/>
                  <a:pt x="105" y="28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3" y="23"/>
                  <a:pt x="108" y="21"/>
                  <a:pt x="112" y="6"/>
                </a:cubicBezTo>
                <a:cubicBezTo>
                  <a:pt x="95" y="1"/>
                  <a:pt x="95" y="5"/>
                  <a:pt x="82" y="11"/>
                </a:cubicBezTo>
                <a:cubicBezTo>
                  <a:pt x="72" y="13"/>
                  <a:pt x="73" y="0"/>
                  <a:pt x="60" y="6"/>
                </a:cubicBezTo>
                <a:cubicBezTo>
                  <a:pt x="67" y="19"/>
                  <a:pt x="72" y="23"/>
                  <a:pt x="73" y="28"/>
                </a:cubicBezTo>
                <a:cubicBezTo>
                  <a:pt x="71" y="28"/>
                  <a:pt x="70" y="29"/>
                  <a:pt x="70" y="30"/>
                </a:cubicBezTo>
                <a:cubicBezTo>
                  <a:pt x="70" y="31"/>
                  <a:pt x="71" y="32"/>
                  <a:pt x="73" y="32"/>
                </a:cubicBezTo>
                <a:cubicBezTo>
                  <a:pt x="73" y="32"/>
                  <a:pt x="73" y="32"/>
                  <a:pt x="73" y="33"/>
                </a:cubicBezTo>
                <a:cubicBezTo>
                  <a:pt x="71" y="38"/>
                  <a:pt x="54" y="48"/>
                  <a:pt x="47" y="55"/>
                </a:cubicBezTo>
                <a:cubicBezTo>
                  <a:pt x="31" y="70"/>
                  <a:pt x="0" y="154"/>
                  <a:pt x="57" y="156"/>
                </a:cubicBezTo>
                <a:cubicBezTo>
                  <a:pt x="84" y="157"/>
                  <a:pt x="88" y="157"/>
                  <a:pt x="88" y="157"/>
                </a:cubicBezTo>
                <a:cubicBezTo>
                  <a:pt x="88" y="157"/>
                  <a:pt x="91" y="157"/>
                  <a:pt x="118" y="156"/>
                </a:cubicBezTo>
                <a:cubicBezTo>
                  <a:pt x="176" y="154"/>
                  <a:pt x="144" y="70"/>
                  <a:pt x="129" y="55"/>
                </a:cubicBezTo>
                <a:close/>
                <a:moveTo>
                  <a:pt x="114" y="114"/>
                </a:moveTo>
                <a:cubicBezTo>
                  <a:pt x="113" y="117"/>
                  <a:pt x="112" y="120"/>
                  <a:pt x="110" y="123"/>
                </a:cubicBezTo>
                <a:cubicBezTo>
                  <a:pt x="108" y="126"/>
                  <a:pt x="105" y="128"/>
                  <a:pt x="101" y="129"/>
                </a:cubicBezTo>
                <a:cubicBezTo>
                  <a:pt x="100" y="130"/>
                  <a:pt x="99" y="130"/>
                  <a:pt x="99" y="130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98" y="138"/>
                  <a:pt x="96" y="139"/>
                  <a:pt x="94" y="139"/>
                </a:cubicBezTo>
                <a:cubicBezTo>
                  <a:pt x="92" y="139"/>
                  <a:pt x="91" y="138"/>
                  <a:pt x="91" y="136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0" y="132"/>
                  <a:pt x="89" y="132"/>
                  <a:pt x="89" y="132"/>
                </a:cubicBezTo>
                <a:cubicBezTo>
                  <a:pt x="88" y="132"/>
                  <a:pt x="87" y="132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8"/>
                  <a:pt x="84" y="139"/>
                  <a:pt x="82" y="139"/>
                </a:cubicBezTo>
                <a:cubicBezTo>
                  <a:pt x="80" y="139"/>
                  <a:pt x="78" y="138"/>
                  <a:pt x="78" y="136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5" y="129"/>
                  <a:pt x="73" y="128"/>
                  <a:pt x="71" y="127"/>
                </a:cubicBezTo>
                <a:cubicBezTo>
                  <a:pt x="67" y="124"/>
                  <a:pt x="64" y="119"/>
                  <a:pt x="63" y="113"/>
                </a:cubicBezTo>
                <a:cubicBezTo>
                  <a:pt x="62" y="110"/>
                  <a:pt x="64" y="108"/>
                  <a:pt x="67" y="108"/>
                </a:cubicBezTo>
                <a:cubicBezTo>
                  <a:pt x="69" y="109"/>
                  <a:pt x="72" y="111"/>
                  <a:pt x="72" y="114"/>
                </a:cubicBezTo>
                <a:cubicBezTo>
                  <a:pt x="73" y="117"/>
                  <a:pt x="75" y="120"/>
                  <a:pt x="77" y="122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4" y="103"/>
                  <a:pt x="73" y="102"/>
                  <a:pt x="72" y="102"/>
                </a:cubicBezTo>
                <a:cubicBezTo>
                  <a:pt x="69" y="100"/>
                  <a:pt x="67" y="98"/>
                  <a:pt x="65" y="95"/>
                </a:cubicBezTo>
                <a:cubicBezTo>
                  <a:pt x="64" y="93"/>
                  <a:pt x="63" y="90"/>
                  <a:pt x="63" y="87"/>
                </a:cubicBezTo>
                <a:cubicBezTo>
                  <a:pt x="64" y="84"/>
                  <a:pt x="64" y="81"/>
                  <a:pt x="66" y="79"/>
                </a:cubicBezTo>
                <a:cubicBezTo>
                  <a:pt x="67" y="77"/>
                  <a:pt x="69" y="75"/>
                  <a:pt x="71" y="73"/>
                </a:cubicBezTo>
                <a:cubicBezTo>
                  <a:pt x="72" y="72"/>
                  <a:pt x="74" y="71"/>
                  <a:pt x="77" y="70"/>
                </a:cubicBezTo>
                <a:cubicBezTo>
                  <a:pt x="77" y="63"/>
                  <a:pt x="77" y="63"/>
                  <a:pt x="77" y="63"/>
                </a:cubicBezTo>
                <a:cubicBezTo>
                  <a:pt x="78" y="62"/>
                  <a:pt x="79" y="60"/>
                  <a:pt x="82" y="60"/>
                </a:cubicBezTo>
                <a:cubicBezTo>
                  <a:pt x="84" y="60"/>
                  <a:pt x="85" y="61"/>
                  <a:pt x="85" y="63"/>
                </a:cubicBezTo>
                <a:cubicBezTo>
                  <a:pt x="85" y="68"/>
                  <a:pt x="85" y="68"/>
                  <a:pt x="85" y="68"/>
                </a:cubicBezTo>
                <a:cubicBezTo>
                  <a:pt x="86" y="68"/>
                  <a:pt x="86" y="68"/>
                  <a:pt x="87" y="68"/>
                </a:cubicBezTo>
                <a:cubicBezTo>
                  <a:pt x="88" y="68"/>
                  <a:pt x="90" y="68"/>
                  <a:pt x="91" y="69"/>
                </a:cubicBezTo>
                <a:cubicBezTo>
                  <a:pt x="91" y="63"/>
                  <a:pt x="91" y="63"/>
                  <a:pt x="91" y="63"/>
                </a:cubicBezTo>
                <a:cubicBezTo>
                  <a:pt x="91" y="61"/>
                  <a:pt x="92" y="60"/>
                  <a:pt x="95" y="60"/>
                </a:cubicBezTo>
                <a:cubicBezTo>
                  <a:pt x="97" y="60"/>
                  <a:pt x="99" y="62"/>
                  <a:pt x="99" y="63"/>
                </a:cubicBez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1"/>
                </a:cubicBezTo>
                <a:cubicBezTo>
                  <a:pt x="104" y="72"/>
                  <a:pt x="106" y="74"/>
                  <a:pt x="108" y="76"/>
                </a:cubicBezTo>
                <a:cubicBezTo>
                  <a:pt x="110" y="79"/>
                  <a:pt x="112" y="83"/>
                  <a:pt x="112" y="87"/>
                </a:cubicBezTo>
                <a:cubicBezTo>
                  <a:pt x="113" y="90"/>
                  <a:pt x="111" y="92"/>
                  <a:pt x="108" y="92"/>
                </a:cubicBezTo>
                <a:cubicBezTo>
                  <a:pt x="105" y="92"/>
                  <a:pt x="103" y="89"/>
                  <a:pt x="103" y="86"/>
                </a:cubicBezTo>
                <a:cubicBezTo>
                  <a:pt x="102" y="84"/>
                  <a:pt x="101" y="83"/>
                  <a:pt x="100" y="81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3" y="99"/>
                  <a:pt x="105" y="100"/>
                  <a:pt x="106" y="100"/>
                </a:cubicBezTo>
                <a:cubicBezTo>
                  <a:pt x="109" y="101"/>
                  <a:pt x="111" y="103"/>
                  <a:pt x="112" y="106"/>
                </a:cubicBezTo>
                <a:cubicBezTo>
                  <a:pt x="113" y="108"/>
                  <a:pt x="114" y="111"/>
                  <a:pt x="114" y="114"/>
                </a:cubicBezTo>
                <a:close/>
                <a:moveTo>
                  <a:pt x="101" y="111"/>
                </a:moveTo>
                <a:cubicBezTo>
                  <a:pt x="101" y="111"/>
                  <a:pt x="100" y="111"/>
                  <a:pt x="100" y="111"/>
                </a:cubicBezTo>
                <a:cubicBezTo>
                  <a:pt x="99" y="123"/>
                  <a:pt x="99" y="123"/>
                  <a:pt x="99" y="123"/>
                </a:cubicBezTo>
                <a:cubicBezTo>
                  <a:pt x="99" y="123"/>
                  <a:pt x="99" y="123"/>
                  <a:pt x="100" y="122"/>
                </a:cubicBezTo>
                <a:cubicBezTo>
                  <a:pt x="102" y="121"/>
                  <a:pt x="103" y="118"/>
                  <a:pt x="104" y="116"/>
                </a:cubicBezTo>
                <a:cubicBezTo>
                  <a:pt x="104" y="114"/>
                  <a:pt x="103" y="112"/>
                  <a:pt x="101" y="111"/>
                </a:cubicBezTo>
                <a:close/>
              </a:path>
            </a:pathLst>
          </a:cu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25" name="组合 24"/>
          <p:cNvGrpSpPr/>
          <p:nvPr/>
        </p:nvGrpSpPr>
        <p:grpSpPr>
          <a:xfrm>
            <a:off x="3145157" y="3003686"/>
            <a:ext cx="418543" cy="412455"/>
            <a:chOff x="3451225" y="3006725"/>
            <a:chExt cx="436563" cy="430213"/>
          </a:xfr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</p:grpSpPr>
        <p:sp>
          <p:nvSpPr>
            <p:cNvPr id="26" name="Freeform 828"/>
            <p:cNvSpPr>
              <a:spLocks noEditPoints="1"/>
            </p:cNvSpPr>
            <p:nvPr/>
          </p:nvSpPr>
          <p:spPr bwMode="auto">
            <a:xfrm>
              <a:off x="3451225" y="3006725"/>
              <a:ext cx="376238" cy="430213"/>
            </a:xfrm>
            <a:custGeom>
              <a:avLst/>
              <a:gdLst>
                <a:gd name="T0" fmla="*/ 0 w 147"/>
                <a:gd name="T1" fmla="*/ 10 h 168"/>
                <a:gd name="T2" fmla="*/ 0 w 147"/>
                <a:gd name="T3" fmla="*/ 158 h 168"/>
                <a:gd name="T4" fmla="*/ 10 w 147"/>
                <a:gd name="T5" fmla="*/ 168 h 168"/>
                <a:gd name="T6" fmla="*/ 22 w 147"/>
                <a:gd name="T7" fmla="*/ 168 h 168"/>
                <a:gd name="T8" fmla="*/ 22 w 147"/>
                <a:gd name="T9" fmla="*/ 0 h 168"/>
                <a:gd name="T10" fmla="*/ 10 w 147"/>
                <a:gd name="T11" fmla="*/ 0 h 168"/>
                <a:gd name="T12" fmla="*/ 0 w 147"/>
                <a:gd name="T13" fmla="*/ 10 h 168"/>
                <a:gd name="T14" fmla="*/ 34 w 147"/>
                <a:gd name="T15" fmla="*/ 0 h 168"/>
                <a:gd name="T16" fmla="*/ 34 w 147"/>
                <a:gd name="T17" fmla="*/ 168 h 168"/>
                <a:gd name="T18" fmla="*/ 147 w 147"/>
                <a:gd name="T19" fmla="*/ 168 h 168"/>
                <a:gd name="T20" fmla="*/ 147 w 147"/>
                <a:gd name="T21" fmla="*/ 0 h 168"/>
                <a:gd name="T22" fmla="*/ 34 w 147"/>
                <a:gd name="T23" fmla="*/ 0 h 168"/>
                <a:gd name="T24" fmla="*/ 134 w 147"/>
                <a:gd name="T25" fmla="*/ 124 h 168"/>
                <a:gd name="T26" fmla="*/ 47 w 147"/>
                <a:gd name="T27" fmla="*/ 124 h 168"/>
                <a:gd name="T28" fmla="*/ 47 w 147"/>
                <a:gd name="T29" fmla="*/ 111 h 168"/>
                <a:gd name="T30" fmla="*/ 58 w 147"/>
                <a:gd name="T31" fmla="*/ 104 h 168"/>
                <a:gd name="T32" fmla="*/ 71 w 147"/>
                <a:gd name="T33" fmla="*/ 99 h 168"/>
                <a:gd name="T34" fmla="*/ 75 w 147"/>
                <a:gd name="T35" fmla="*/ 98 h 168"/>
                <a:gd name="T36" fmla="*/ 79 w 147"/>
                <a:gd name="T37" fmla="*/ 92 h 168"/>
                <a:gd name="T38" fmla="*/ 80 w 147"/>
                <a:gd name="T39" fmla="*/ 91 h 168"/>
                <a:gd name="T40" fmla="*/ 78 w 147"/>
                <a:gd name="T41" fmla="*/ 87 h 168"/>
                <a:gd name="T42" fmla="*/ 77 w 147"/>
                <a:gd name="T43" fmla="*/ 80 h 168"/>
                <a:gd name="T44" fmla="*/ 76 w 147"/>
                <a:gd name="T45" fmla="*/ 80 h 168"/>
                <a:gd name="T46" fmla="*/ 73 w 147"/>
                <a:gd name="T47" fmla="*/ 70 h 168"/>
                <a:gd name="T48" fmla="*/ 74 w 147"/>
                <a:gd name="T49" fmla="*/ 66 h 168"/>
                <a:gd name="T50" fmla="*/ 81 w 147"/>
                <a:gd name="T51" fmla="*/ 46 h 168"/>
                <a:gd name="T52" fmla="*/ 99 w 147"/>
                <a:gd name="T53" fmla="*/ 46 h 168"/>
                <a:gd name="T54" fmla="*/ 101 w 147"/>
                <a:gd name="T55" fmla="*/ 48 h 168"/>
                <a:gd name="T56" fmla="*/ 104 w 147"/>
                <a:gd name="T57" fmla="*/ 48 h 168"/>
                <a:gd name="T58" fmla="*/ 106 w 147"/>
                <a:gd name="T59" fmla="*/ 52 h 168"/>
                <a:gd name="T60" fmla="*/ 107 w 147"/>
                <a:gd name="T61" fmla="*/ 58 h 168"/>
                <a:gd name="T62" fmla="*/ 106 w 147"/>
                <a:gd name="T63" fmla="*/ 66 h 168"/>
                <a:gd name="T64" fmla="*/ 107 w 147"/>
                <a:gd name="T65" fmla="*/ 69 h 168"/>
                <a:gd name="T66" fmla="*/ 107 w 147"/>
                <a:gd name="T67" fmla="*/ 75 h 168"/>
                <a:gd name="T68" fmla="*/ 106 w 147"/>
                <a:gd name="T69" fmla="*/ 79 h 168"/>
                <a:gd name="T70" fmla="*/ 103 w 147"/>
                <a:gd name="T71" fmla="*/ 81 h 168"/>
                <a:gd name="T72" fmla="*/ 103 w 147"/>
                <a:gd name="T73" fmla="*/ 86 h 168"/>
                <a:gd name="T74" fmla="*/ 100 w 147"/>
                <a:gd name="T75" fmla="*/ 91 h 168"/>
                <a:gd name="T76" fmla="*/ 103 w 147"/>
                <a:gd name="T77" fmla="*/ 92 h 168"/>
                <a:gd name="T78" fmla="*/ 106 w 147"/>
                <a:gd name="T79" fmla="*/ 98 h 168"/>
                <a:gd name="T80" fmla="*/ 110 w 147"/>
                <a:gd name="T81" fmla="*/ 99 h 168"/>
                <a:gd name="T82" fmla="*/ 124 w 147"/>
                <a:gd name="T83" fmla="*/ 104 h 168"/>
                <a:gd name="T84" fmla="*/ 134 w 147"/>
                <a:gd name="T85" fmla="*/ 111 h 168"/>
                <a:gd name="T86" fmla="*/ 134 w 147"/>
                <a:gd name="T87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168">
                  <a:moveTo>
                    <a:pt x="0" y="10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64"/>
                    <a:pt x="4" y="168"/>
                    <a:pt x="1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lose/>
                  <a:moveTo>
                    <a:pt x="34" y="0"/>
                  </a:moveTo>
                  <a:cubicBezTo>
                    <a:pt x="34" y="168"/>
                    <a:pt x="34" y="168"/>
                    <a:pt x="34" y="168"/>
                  </a:cubicBezTo>
                  <a:cubicBezTo>
                    <a:pt x="147" y="168"/>
                    <a:pt x="147" y="168"/>
                    <a:pt x="147" y="168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34" y="0"/>
                  </a:lnTo>
                  <a:close/>
                  <a:moveTo>
                    <a:pt x="134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47" y="120"/>
                    <a:pt x="47" y="114"/>
                    <a:pt x="47" y="111"/>
                  </a:cubicBezTo>
                  <a:cubicBezTo>
                    <a:pt x="49" y="107"/>
                    <a:pt x="54" y="106"/>
                    <a:pt x="58" y="104"/>
                  </a:cubicBezTo>
                  <a:cubicBezTo>
                    <a:pt x="62" y="103"/>
                    <a:pt x="67" y="100"/>
                    <a:pt x="71" y="99"/>
                  </a:cubicBezTo>
                  <a:cubicBezTo>
                    <a:pt x="72" y="98"/>
                    <a:pt x="74" y="98"/>
                    <a:pt x="75" y="98"/>
                  </a:cubicBezTo>
                  <a:cubicBezTo>
                    <a:pt x="76" y="97"/>
                    <a:pt x="78" y="93"/>
                    <a:pt x="79" y="92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89"/>
                    <a:pt x="79" y="89"/>
                    <a:pt x="78" y="87"/>
                  </a:cubicBezTo>
                  <a:cubicBezTo>
                    <a:pt x="78" y="85"/>
                    <a:pt x="78" y="82"/>
                    <a:pt x="77" y="80"/>
                  </a:cubicBezTo>
                  <a:cubicBezTo>
                    <a:pt x="77" y="80"/>
                    <a:pt x="76" y="80"/>
                    <a:pt x="76" y="80"/>
                  </a:cubicBezTo>
                  <a:cubicBezTo>
                    <a:pt x="73" y="78"/>
                    <a:pt x="73" y="72"/>
                    <a:pt x="73" y="70"/>
                  </a:cubicBezTo>
                  <a:cubicBezTo>
                    <a:pt x="73" y="69"/>
                    <a:pt x="74" y="68"/>
                    <a:pt x="74" y="66"/>
                  </a:cubicBezTo>
                  <a:cubicBezTo>
                    <a:pt x="71" y="54"/>
                    <a:pt x="75" y="48"/>
                    <a:pt x="81" y="46"/>
                  </a:cubicBezTo>
                  <a:cubicBezTo>
                    <a:pt x="85" y="45"/>
                    <a:pt x="92" y="42"/>
                    <a:pt x="99" y="46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5" y="49"/>
                    <a:pt x="106" y="52"/>
                    <a:pt x="106" y="52"/>
                  </a:cubicBezTo>
                  <a:cubicBezTo>
                    <a:pt x="107" y="54"/>
                    <a:pt x="107" y="55"/>
                    <a:pt x="107" y="58"/>
                  </a:cubicBezTo>
                  <a:cubicBezTo>
                    <a:pt x="107" y="59"/>
                    <a:pt x="106" y="64"/>
                    <a:pt x="106" y="66"/>
                  </a:cubicBezTo>
                  <a:cubicBezTo>
                    <a:pt x="106" y="67"/>
                    <a:pt x="107" y="67"/>
                    <a:pt x="107" y="69"/>
                  </a:cubicBezTo>
                  <a:cubicBezTo>
                    <a:pt x="108" y="71"/>
                    <a:pt x="108" y="73"/>
                    <a:pt x="107" y="75"/>
                  </a:cubicBezTo>
                  <a:cubicBezTo>
                    <a:pt x="107" y="76"/>
                    <a:pt x="107" y="78"/>
                    <a:pt x="106" y="79"/>
                  </a:cubicBezTo>
                  <a:cubicBezTo>
                    <a:pt x="105" y="80"/>
                    <a:pt x="104" y="80"/>
                    <a:pt x="103" y="81"/>
                  </a:cubicBezTo>
                  <a:cubicBezTo>
                    <a:pt x="103" y="82"/>
                    <a:pt x="103" y="85"/>
                    <a:pt x="103" y="86"/>
                  </a:cubicBezTo>
                  <a:cubicBezTo>
                    <a:pt x="102" y="88"/>
                    <a:pt x="100" y="89"/>
                    <a:pt x="100" y="91"/>
                  </a:cubicBezTo>
                  <a:cubicBezTo>
                    <a:pt x="101" y="91"/>
                    <a:pt x="102" y="91"/>
                    <a:pt x="103" y="92"/>
                  </a:cubicBezTo>
                  <a:cubicBezTo>
                    <a:pt x="103" y="93"/>
                    <a:pt x="105" y="97"/>
                    <a:pt x="106" y="98"/>
                  </a:cubicBezTo>
                  <a:cubicBezTo>
                    <a:pt x="108" y="98"/>
                    <a:pt x="109" y="98"/>
                    <a:pt x="110" y="99"/>
                  </a:cubicBezTo>
                  <a:cubicBezTo>
                    <a:pt x="114" y="100"/>
                    <a:pt x="119" y="103"/>
                    <a:pt x="124" y="104"/>
                  </a:cubicBezTo>
                  <a:cubicBezTo>
                    <a:pt x="128" y="106"/>
                    <a:pt x="132" y="107"/>
                    <a:pt x="134" y="111"/>
                  </a:cubicBezTo>
                  <a:cubicBezTo>
                    <a:pt x="134" y="114"/>
                    <a:pt x="134" y="120"/>
                    <a:pt x="13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7" name="Rectangle 829"/>
            <p:cNvSpPr>
              <a:spLocks noChangeArrowheads="1"/>
            </p:cNvSpPr>
            <p:nvPr/>
          </p:nvSpPr>
          <p:spPr bwMode="auto">
            <a:xfrm>
              <a:off x="3848100" y="3006725"/>
              <a:ext cx="396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8" name="Rectangle 830"/>
            <p:cNvSpPr>
              <a:spLocks noChangeArrowheads="1"/>
            </p:cNvSpPr>
            <p:nvPr/>
          </p:nvSpPr>
          <p:spPr bwMode="auto">
            <a:xfrm>
              <a:off x="3848100" y="3128963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Rectangle 831"/>
            <p:cNvSpPr>
              <a:spLocks noChangeArrowheads="1"/>
            </p:cNvSpPr>
            <p:nvPr/>
          </p:nvSpPr>
          <p:spPr bwMode="auto">
            <a:xfrm>
              <a:off x="3848100" y="3254375"/>
              <a:ext cx="39688" cy="100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10003" y="2355782"/>
            <a:ext cx="363889" cy="474356"/>
            <a:chOff x="10058400" y="1028700"/>
            <a:chExt cx="266700" cy="347663"/>
          </a:xfr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</p:grpSpPr>
        <p:sp>
          <p:nvSpPr>
            <p:cNvPr id="31" name="Freeform 1558"/>
            <p:cNvSpPr>
              <a:spLocks noEditPoints="1"/>
            </p:cNvSpPr>
            <p:nvPr/>
          </p:nvSpPr>
          <p:spPr bwMode="auto">
            <a:xfrm>
              <a:off x="10058400" y="1028700"/>
              <a:ext cx="266700" cy="347663"/>
            </a:xfrm>
            <a:custGeom>
              <a:avLst/>
              <a:gdLst>
                <a:gd name="T0" fmla="*/ 6 w 104"/>
                <a:gd name="T1" fmla="*/ 0 h 136"/>
                <a:gd name="T2" fmla="*/ 0 w 104"/>
                <a:gd name="T3" fmla="*/ 130 h 136"/>
                <a:gd name="T4" fmla="*/ 98 w 104"/>
                <a:gd name="T5" fmla="*/ 136 h 136"/>
                <a:gd name="T6" fmla="*/ 104 w 104"/>
                <a:gd name="T7" fmla="*/ 6 h 136"/>
                <a:gd name="T8" fmla="*/ 35 w 104"/>
                <a:gd name="T9" fmla="*/ 112 h 136"/>
                <a:gd name="T10" fmla="*/ 21 w 104"/>
                <a:gd name="T11" fmla="*/ 115 h 136"/>
                <a:gd name="T12" fmla="*/ 18 w 104"/>
                <a:gd name="T13" fmla="*/ 105 h 136"/>
                <a:gd name="T14" fmla="*/ 32 w 104"/>
                <a:gd name="T15" fmla="*/ 102 h 136"/>
                <a:gd name="T16" fmla="*/ 35 w 104"/>
                <a:gd name="T17" fmla="*/ 112 h 136"/>
                <a:gd name="T18" fmla="*/ 32 w 104"/>
                <a:gd name="T19" fmla="*/ 95 h 136"/>
                <a:gd name="T20" fmla="*/ 18 w 104"/>
                <a:gd name="T21" fmla="*/ 92 h 136"/>
                <a:gd name="T22" fmla="*/ 21 w 104"/>
                <a:gd name="T23" fmla="*/ 82 h 136"/>
                <a:gd name="T24" fmla="*/ 35 w 104"/>
                <a:gd name="T25" fmla="*/ 85 h 136"/>
                <a:gd name="T26" fmla="*/ 35 w 104"/>
                <a:gd name="T27" fmla="*/ 72 h 136"/>
                <a:gd name="T28" fmla="*/ 21 w 104"/>
                <a:gd name="T29" fmla="*/ 74 h 136"/>
                <a:gd name="T30" fmla="*/ 18 w 104"/>
                <a:gd name="T31" fmla="*/ 64 h 136"/>
                <a:gd name="T32" fmla="*/ 32 w 104"/>
                <a:gd name="T33" fmla="*/ 61 h 136"/>
                <a:gd name="T34" fmla="*/ 35 w 104"/>
                <a:gd name="T35" fmla="*/ 72 h 136"/>
                <a:gd name="T36" fmla="*/ 58 w 104"/>
                <a:gd name="T37" fmla="*/ 115 h 136"/>
                <a:gd name="T38" fmla="*/ 43 w 104"/>
                <a:gd name="T39" fmla="*/ 112 h 136"/>
                <a:gd name="T40" fmla="*/ 47 w 104"/>
                <a:gd name="T41" fmla="*/ 102 h 136"/>
                <a:gd name="T42" fmla="*/ 61 w 104"/>
                <a:gd name="T43" fmla="*/ 105 h 136"/>
                <a:gd name="T44" fmla="*/ 61 w 104"/>
                <a:gd name="T45" fmla="*/ 92 h 136"/>
                <a:gd name="T46" fmla="*/ 47 w 104"/>
                <a:gd name="T47" fmla="*/ 95 h 136"/>
                <a:gd name="T48" fmla="*/ 43 w 104"/>
                <a:gd name="T49" fmla="*/ 85 h 136"/>
                <a:gd name="T50" fmla="*/ 58 w 104"/>
                <a:gd name="T51" fmla="*/ 82 h 136"/>
                <a:gd name="T52" fmla="*/ 61 w 104"/>
                <a:gd name="T53" fmla="*/ 92 h 136"/>
                <a:gd name="T54" fmla="*/ 58 w 104"/>
                <a:gd name="T55" fmla="*/ 74 h 136"/>
                <a:gd name="T56" fmla="*/ 43 w 104"/>
                <a:gd name="T57" fmla="*/ 72 h 136"/>
                <a:gd name="T58" fmla="*/ 47 w 104"/>
                <a:gd name="T59" fmla="*/ 61 h 136"/>
                <a:gd name="T60" fmla="*/ 61 w 104"/>
                <a:gd name="T61" fmla="*/ 64 h 136"/>
                <a:gd name="T62" fmla="*/ 86 w 104"/>
                <a:gd name="T63" fmla="*/ 112 h 136"/>
                <a:gd name="T64" fmla="*/ 72 w 104"/>
                <a:gd name="T65" fmla="*/ 115 h 136"/>
                <a:gd name="T66" fmla="*/ 69 w 104"/>
                <a:gd name="T67" fmla="*/ 104 h 136"/>
                <a:gd name="T68" fmla="*/ 83 w 104"/>
                <a:gd name="T69" fmla="*/ 102 h 136"/>
                <a:gd name="T70" fmla="*/ 86 w 104"/>
                <a:gd name="T71" fmla="*/ 112 h 136"/>
                <a:gd name="T72" fmla="*/ 83 w 104"/>
                <a:gd name="T73" fmla="*/ 95 h 136"/>
                <a:gd name="T74" fmla="*/ 69 w 104"/>
                <a:gd name="T75" fmla="*/ 92 h 136"/>
                <a:gd name="T76" fmla="*/ 72 w 104"/>
                <a:gd name="T77" fmla="*/ 82 h 136"/>
                <a:gd name="T78" fmla="*/ 86 w 104"/>
                <a:gd name="T79" fmla="*/ 84 h 136"/>
                <a:gd name="T80" fmla="*/ 86 w 104"/>
                <a:gd name="T81" fmla="*/ 72 h 136"/>
                <a:gd name="T82" fmla="*/ 72 w 104"/>
                <a:gd name="T83" fmla="*/ 74 h 136"/>
                <a:gd name="T84" fmla="*/ 69 w 104"/>
                <a:gd name="T85" fmla="*/ 64 h 136"/>
                <a:gd name="T86" fmla="*/ 83 w 104"/>
                <a:gd name="T87" fmla="*/ 61 h 136"/>
                <a:gd name="T88" fmla="*/ 86 w 104"/>
                <a:gd name="T89" fmla="*/ 72 h 136"/>
                <a:gd name="T90" fmla="*/ 71 w 104"/>
                <a:gd name="T91" fmla="*/ 48 h 136"/>
                <a:gd name="T92" fmla="*/ 71 w 104"/>
                <a:gd name="T93" fmla="*/ 39 h 136"/>
                <a:gd name="T94" fmla="*/ 90 w 104"/>
                <a:gd name="T95" fmla="*/ 43 h 136"/>
                <a:gd name="T96" fmla="*/ 94 w 104"/>
                <a:gd name="T97" fmla="*/ 27 h 136"/>
                <a:gd name="T98" fmla="*/ 14 w 104"/>
                <a:gd name="T99" fmla="*/ 32 h 136"/>
                <a:gd name="T100" fmla="*/ 10 w 104"/>
                <a:gd name="T101" fmla="*/ 16 h 136"/>
                <a:gd name="T102" fmla="*/ 90 w 104"/>
                <a:gd name="T103" fmla="*/ 12 h 136"/>
                <a:gd name="T104" fmla="*/ 94 w 104"/>
                <a:gd name="T105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136">
                  <a:moveTo>
                    <a:pt x="9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3"/>
                    <a:pt x="3" y="136"/>
                    <a:pt x="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6"/>
                    <a:pt x="104" y="133"/>
                    <a:pt x="104" y="130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3"/>
                    <a:pt x="101" y="0"/>
                    <a:pt x="98" y="0"/>
                  </a:cubicBezTo>
                  <a:close/>
                  <a:moveTo>
                    <a:pt x="35" y="112"/>
                  </a:moveTo>
                  <a:cubicBezTo>
                    <a:pt x="35" y="114"/>
                    <a:pt x="34" y="115"/>
                    <a:pt x="32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9" y="115"/>
                    <a:pt x="18" y="114"/>
                    <a:pt x="18" y="112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3"/>
                    <a:pt x="19" y="102"/>
                    <a:pt x="2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2"/>
                    <a:pt x="35" y="103"/>
                    <a:pt x="35" y="105"/>
                  </a:cubicBezTo>
                  <a:lnTo>
                    <a:pt x="35" y="112"/>
                  </a:lnTo>
                  <a:close/>
                  <a:moveTo>
                    <a:pt x="35" y="92"/>
                  </a:moveTo>
                  <a:cubicBezTo>
                    <a:pt x="35" y="94"/>
                    <a:pt x="34" y="95"/>
                    <a:pt x="3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8" y="94"/>
                    <a:pt x="18" y="92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3"/>
                    <a:pt x="19" y="82"/>
                    <a:pt x="21" y="8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4" y="82"/>
                    <a:pt x="35" y="83"/>
                    <a:pt x="35" y="85"/>
                  </a:cubicBezTo>
                  <a:lnTo>
                    <a:pt x="35" y="92"/>
                  </a:lnTo>
                  <a:close/>
                  <a:moveTo>
                    <a:pt x="35" y="72"/>
                  </a:moveTo>
                  <a:cubicBezTo>
                    <a:pt x="35" y="73"/>
                    <a:pt x="34" y="74"/>
                    <a:pt x="32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9" y="74"/>
                    <a:pt x="18" y="73"/>
                    <a:pt x="18" y="7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2"/>
                    <a:pt x="19" y="61"/>
                    <a:pt x="21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1"/>
                    <a:pt x="35" y="62"/>
                    <a:pt x="35" y="64"/>
                  </a:cubicBezTo>
                  <a:lnTo>
                    <a:pt x="35" y="72"/>
                  </a:lnTo>
                  <a:close/>
                  <a:moveTo>
                    <a:pt x="61" y="112"/>
                  </a:moveTo>
                  <a:cubicBezTo>
                    <a:pt x="61" y="114"/>
                    <a:pt x="59" y="115"/>
                    <a:pt x="58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5" y="115"/>
                    <a:pt x="43" y="114"/>
                    <a:pt x="43" y="112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3"/>
                    <a:pt x="45" y="102"/>
                    <a:pt x="47" y="102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1" y="103"/>
                    <a:pt x="61" y="105"/>
                  </a:cubicBezTo>
                  <a:lnTo>
                    <a:pt x="61" y="112"/>
                  </a:lnTo>
                  <a:close/>
                  <a:moveTo>
                    <a:pt x="61" y="92"/>
                  </a:moveTo>
                  <a:cubicBezTo>
                    <a:pt x="61" y="94"/>
                    <a:pt x="59" y="95"/>
                    <a:pt x="58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5" y="95"/>
                    <a:pt x="43" y="94"/>
                    <a:pt x="43" y="92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3"/>
                    <a:pt x="45" y="82"/>
                    <a:pt x="4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9" y="82"/>
                    <a:pt x="61" y="83"/>
                    <a:pt x="61" y="85"/>
                  </a:cubicBezTo>
                  <a:lnTo>
                    <a:pt x="61" y="92"/>
                  </a:lnTo>
                  <a:close/>
                  <a:moveTo>
                    <a:pt x="61" y="72"/>
                  </a:moveTo>
                  <a:cubicBezTo>
                    <a:pt x="61" y="73"/>
                    <a:pt x="59" y="74"/>
                    <a:pt x="58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5" y="74"/>
                    <a:pt x="43" y="73"/>
                    <a:pt x="43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2"/>
                    <a:pt x="45" y="61"/>
                    <a:pt x="47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9" y="61"/>
                    <a:pt x="61" y="62"/>
                    <a:pt x="61" y="64"/>
                  </a:cubicBezTo>
                  <a:lnTo>
                    <a:pt x="61" y="72"/>
                  </a:lnTo>
                  <a:close/>
                  <a:moveTo>
                    <a:pt x="86" y="112"/>
                  </a:moveTo>
                  <a:cubicBezTo>
                    <a:pt x="86" y="114"/>
                    <a:pt x="85" y="115"/>
                    <a:pt x="83" y="115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0" y="115"/>
                    <a:pt x="69" y="114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3"/>
                    <a:pt x="70" y="102"/>
                    <a:pt x="72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5" y="102"/>
                    <a:pt x="86" y="103"/>
                    <a:pt x="86" y="104"/>
                  </a:cubicBezTo>
                  <a:lnTo>
                    <a:pt x="86" y="112"/>
                  </a:lnTo>
                  <a:close/>
                  <a:moveTo>
                    <a:pt x="86" y="92"/>
                  </a:moveTo>
                  <a:cubicBezTo>
                    <a:pt x="86" y="94"/>
                    <a:pt x="85" y="95"/>
                    <a:pt x="83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0" y="95"/>
                    <a:pt x="69" y="94"/>
                    <a:pt x="69" y="92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9" y="83"/>
                    <a:pt x="70" y="82"/>
                    <a:pt x="72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5" y="82"/>
                    <a:pt x="86" y="83"/>
                    <a:pt x="86" y="84"/>
                  </a:cubicBezTo>
                  <a:lnTo>
                    <a:pt x="86" y="92"/>
                  </a:lnTo>
                  <a:close/>
                  <a:moveTo>
                    <a:pt x="86" y="72"/>
                  </a:moveTo>
                  <a:cubicBezTo>
                    <a:pt x="86" y="73"/>
                    <a:pt x="85" y="74"/>
                    <a:pt x="83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0" y="74"/>
                    <a:pt x="69" y="73"/>
                    <a:pt x="69" y="7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70" y="61"/>
                    <a:pt x="72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5" y="61"/>
                    <a:pt x="86" y="62"/>
                    <a:pt x="86" y="64"/>
                  </a:cubicBezTo>
                  <a:lnTo>
                    <a:pt x="86" y="72"/>
                  </a:lnTo>
                  <a:close/>
                  <a:moveTo>
                    <a:pt x="87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0" y="48"/>
                    <a:pt x="68" y="46"/>
                    <a:pt x="68" y="43"/>
                  </a:cubicBezTo>
                  <a:cubicBezTo>
                    <a:pt x="68" y="41"/>
                    <a:pt x="70" y="39"/>
                    <a:pt x="71" y="39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9" y="39"/>
                    <a:pt x="90" y="41"/>
                    <a:pt x="90" y="43"/>
                  </a:cubicBezTo>
                  <a:cubicBezTo>
                    <a:pt x="90" y="46"/>
                    <a:pt x="89" y="48"/>
                    <a:pt x="87" y="48"/>
                  </a:cubicBezTo>
                  <a:close/>
                  <a:moveTo>
                    <a:pt x="94" y="27"/>
                  </a:moveTo>
                  <a:cubicBezTo>
                    <a:pt x="94" y="30"/>
                    <a:pt x="92" y="32"/>
                    <a:pt x="90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2" y="32"/>
                    <a:pt x="10" y="30"/>
                    <a:pt x="10" y="2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4"/>
                    <a:pt x="12" y="12"/>
                    <a:pt x="14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2"/>
                    <a:pt x="94" y="14"/>
                    <a:pt x="94" y="16"/>
                  </a:cubicBezTo>
                  <a:lnTo>
                    <a:pt x="9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2" name="Freeform 1559"/>
            <p:cNvSpPr/>
            <p:nvPr/>
          </p:nvSpPr>
          <p:spPr bwMode="auto">
            <a:xfrm>
              <a:off x="10272713" y="1063625"/>
              <a:ext cx="12700" cy="41275"/>
            </a:xfrm>
            <a:custGeom>
              <a:avLst/>
              <a:gdLst>
                <a:gd name="T0" fmla="*/ 5 w 5"/>
                <a:gd name="T1" fmla="*/ 14 h 16"/>
                <a:gd name="T2" fmla="*/ 2 w 5"/>
                <a:gd name="T3" fmla="*/ 16 h 16"/>
                <a:gd name="T4" fmla="*/ 2 w 5"/>
                <a:gd name="T5" fmla="*/ 16 h 16"/>
                <a:gd name="T6" fmla="*/ 0 w 5"/>
                <a:gd name="T7" fmla="*/ 14 h 16"/>
                <a:gd name="T8" fmla="*/ 0 w 5"/>
                <a:gd name="T9" fmla="*/ 2 h 16"/>
                <a:gd name="T10" fmla="*/ 2 w 5"/>
                <a:gd name="T11" fmla="*/ 0 h 16"/>
                <a:gd name="T12" fmla="*/ 2 w 5"/>
                <a:gd name="T13" fmla="*/ 0 h 16"/>
                <a:gd name="T14" fmla="*/ 5 w 5"/>
                <a:gd name="T15" fmla="*/ 2 h 16"/>
                <a:gd name="T16" fmla="*/ 5 w 5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6">
                  <a:moveTo>
                    <a:pt x="5" y="14"/>
                  </a:moveTo>
                  <a:cubicBezTo>
                    <a:pt x="5" y="15"/>
                    <a:pt x="4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33" name="Freeform 803"/>
          <p:cNvSpPr/>
          <p:nvPr/>
        </p:nvSpPr>
        <p:spPr bwMode="auto">
          <a:xfrm>
            <a:off x="5576650" y="3003686"/>
            <a:ext cx="416100" cy="395369"/>
          </a:xfrm>
          <a:custGeom>
            <a:avLst/>
            <a:gdLst>
              <a:gd name="T0" fmla="*/ 174 w 174"/>
              <a:gd name="T1" fmla="*/ 139 h 166"/>
              <a:gd name="T2" fmla="*/ 153 w 174"/>
              <a:gd name="T3" fmla="*/ 126 h 166"/>
              <a:gd name="T4" fmla="*/ 126 w 174"/>
              <a:gd name="T5" fmla="*/ 115 h 166"/>
              <a:gd name="T6" fmla="*/ 118 w 174"/>
              <a:gd name="T7" fmla="*/ 112 h 166"/>
              <a:gd name="T8" fmla="*/ 111 w 174"/>
              <a:gd name="T9" fmla="*/ 100 h 166"/>
              <a:gd name="T10" fmla="*/ 106 w 174"/>
              <a:gd name="T11" fmla="*/ 100 h 166"/>
              <a:gd name="T12" fmla="*/ 111 w 174"/>
              <a:gd name="T13" fmla="*/ 90 h 166"/>
              <a:gd name="T14" fmla="*/ 113 w 174"/>
              <a:gd name="T15" fmla="*/ 79 h 166"/>
              <a:gd name="T16" fmla="*/ 118 w 174"/>
              <a:gd name="T17" fmla="*/ 74 h 166"/>
              <a:gd name="T18" fmla="*/ 121 w 174"/>
              <a:gd name="T19" fmla="*/ 67 h 166"/>
              <a:gd name="T20" fmla="*/ 120 w 174"/>
              <a:gd name="T21" fmla="*/ 54 h 166"/>
              <a:gd name="T22" fmla="*/ 118 w 174"/>
              <a:gd name="T23" fmla="*/ 49 h 166"/>
              <a:gd name="T24" fmla="*/ 119 w 174"/>
              <a:gd name="T25" fmla="*/ 32 h 166"/>
              <a:gd name="T26" fmla="*/ 118 w 174"/>
              <a:gd name="T27" fmla="*/ 20 h 166"/>
              <a:gd name="T28" fmla="*/ 113 w 174"/>
              <a:gd name="T29" fmla="*/ 13 h 166"/>
              <a:gd name="T30" fmla="*/ 108 w 174"/>
              <a:gd name="T31" fmla="*/ 12 h 166"/>
              <a:gd name="T32" fmla="*/ 104 w 174"/>
              <a:gd name="T33" fmla="*/ 9 h 166"/>
              <a:gd name="T34" fmla="*/ 67 w 174"/>
              <a:gd name="T35" fmla="*/ 9 h 166"/>
              <a:gd name="T36" fmla="*/ 54 w 174"/>
              <a:gd name="T37" fmla="*/ 48 h 166"/>
              <a:gd name="T38" fmla="*/ 52 w 174"/>
              <a:gd name="T39" fmla="*/ 57 h 166"/>
              <a:gd name="T40" fmla="*/ 57 w 174"/>
              <a:gd name="T41" fmla="*/ 76 h 166"/>
              <a:gd name="T42" fmla="*/ 60 w 174"/>
              <a:gd name="T43" fmla="*/ 77 h 166"/>
              <a:gd name="T44" fmla="*/ 62 w 174"/>
              <a:gd name="T45" fmla="*/ 91 h 166"/>
              <a:gd name="T46" fmla="*/ 67 w 174"/>
              <a:gd name="T47" fmla="*/ 99 h 166"/>
              <a:gd name="T48" fmla="*/ 63 w 174"/>
              <a:gd name="T49" fmla="*/ 100 h 166"/>
              <a:gd name="T50" fmla="*/ 56 w 174"/>
              <a:gd name="T51" fmla="*/ 112 h 166"/>
              <a:gd name="T52" fmla="*/ 48 w 174"/>
              <a:gd name="T53" fmla="*/ 115 h 166"/>
              <a:gd name="T54" fmla="*/ 21 w 174"/>
              <a:gd name="T55" fmla="*/ 126 h 166"/>
              <a:gd name="T56" fmla="*/ 0 w 174"/>
              <a:gd name="T57" fmla="*/ 139 h 166"/>
              <a:gd name="T58" fmla="*/ 0 w 174"/>
              <a:gd name="T59" fmla="*/ 166 h 166"/>
              <a:gd name="T60" fmla="*/ 76 w 174"/>
              <a:gd name="T61" fmla="*/ 166 h 166"/>
              <a:gd name="T62" fmla="*/ 82 w 174"/>
              <a:gd name="T63" fmla="*/ 127 h 166"/>
              <a:gd name="T64" fmla="*/ 77 w 174"/>
              <a:gd name="T65" fmla="*/ 117 h 166"/>
              <a:gd name="T66" fmla="*/ 88 w 174"/>
              <a:gd name="T67" fmla="*/ 112 h 166"/>
              <a:gd name="T68" fmla="*/ 97 w 174"/>
              <a:gd name="T69" fmla="*/ 117 h 166"/>
              <a:gd name="T70" fmla="*/ 92 w 174"/>
              <a:gd name="T71" fmla="*/ 128 h 166"/>
              <a:gd name="T72" fmla="*/ 101 w 174"/>
              <a:gd name="T73" fmla="*/ 166 h 166"/>
              <a:gd name="T74" fmla="*/ 174 w 174"/>
              <a:gd name="T75" fmla="*/ 166 h 166"/>
              <a:gd name="T76" fmla="*/ 174 w 174"/>
              <a:gd name="T77" fmla="*/ 13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4" h="166">
                <a:moveTo>
                  <a:pt x="174" y="139"/>
                </a:moveTo>
                <a:cubicBezTo>
                  <a:pt x="171" y="131"/>
                  <a:pt x="161" y="129"/>
                  <a:pt x="153" y="126"/>
                </a:cubicBezTo>
                <a:cubicBezTo>
                  <a:pt x="144" y="122"/>
                  <a:pt x="135" y="118"/>
                  <a:pt x="126" y="115"/>
                </a:cubicBezTo>
                <a:cubicBezTo>
                  <a:pt x="123" y="114"/>
                  <a:pt x="121" y="113"/>
                  <a:pt x="118" y="112"/>
                </a:cubicBezTo>
                <a:cubicBezTo>
                  <a:pt x="115" y="110"/>
                  <a:pt x="113" y="104"/>
                  <a:pt x="111" y="100"/>
                </a:cubicBezTo>
                <a:cubicBezTo>
                  <a:pt x="109" y="100"/>
                  <a:pt x="108" y="100"/>
                  <a:pt x="106" y="100"/>
                </a:cubicBezTo>
                <a:cubicBezTo>
                  <a:pt x="106" y="94"/>
                  <a:pt x="110" y="94"/>
                  <a:pt x="111" y="90"/>
                </a:cubicBezTo>
                <a:cubicBezTo>
                  <a:pt x="112" y="86"/>
                  <a:pt x="111" y="82"/>
                  <a:pt x="113" y="79"/>
                </a:cubicBezTo>
                <a:cubicBezTo>
                  <a:pt x="114" y="76"/>
                  <a:pt x="117" y="76"/>
                  <a:pt x="118" y="74"/>
                </a:cubicBezTo>
                <a:cubicBezTo>
                  <a:pt x="120" y="73"/>
                  <a:pt x="120" y="69"/>
                  <a:pt x="121" y="67"/>
                </a:cubicBezTo>
                <a:cubicBezTo>
                  <a:pt x="122" y="63"/>
                  <a:pt x="122" y="58"/>
                  <a:pt x="120" y="54"/>
                </a:cubicBezTo>
                <a:cubicBezTo>
                  <a:pt x="119" y="52"/>
                  <a:pt x="119" y="51"/>
                  <a:pt x="118" y="49"/>
                </a:cubicBezTo>
                <a:cubicBezTo>
                  <a:pt x="118" y="45"/>
                  <a:pt x="119" y="35"/>
                  <a:pt x="119" y="32"/>
                </a:cubicBezTo>
                <a:cubicBezTo>
                  <a:pt x="119" y="26"/>
                  <a:pt x="119" y="26"/>
                  <a:pt x="118" y="20"/>
                </a:cubicBezTo>
                <a:cubicBezTo>
                  <a:pt x="118" y="20"/>
                  <a:pt x="116" y="14"/>
                  <a:pt x="113" y="1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4" y="9"/>
                  <a:pt x="104" y="9"/>
                  <a:pt x="104" y="9"/>
                </a:cubicBezTo>
                <a:cubicBezTo>
                  <a:pt x="90" y="0"/>
                  <a:pt x="75" y="6"/>
                  <a:pt x="67" y="9"/>
                </a:cubicBezTo>
                <a:cubicBezTo>
                  <a:pt x="56" y="13"/>
                  <a:pt x="49" y="24"/>
                  <a:pt x="54" y="48"/>
                </a:cubicBezTo>
                <a:cubicBezTo>
                  <a:pt x="55" y="52"/>
                  <a:pt x="51" y="54"/>
                  <a:pt x="52" y="57"/>
                </a:cubicBezTo>
                <a:cubicBezTo>
                  <a:pt x="52" y="61"/>
                  <a:pt x="52" y="73"/>
                  <a:pt x="57" y="76"/>
                </a:cubicBezTo>
                <a:cubicBezTo>
                  <a:pt x="57" y="76"/>
                  <a:pt x="61" y="77"/>
                  <a:pt x="60" y="77"/>
                </a:cubicBezTo>
                <a:cubicBezTo>
                  <a:pt x="61" y="82"/>
                  <a:pt x="61" y="87"/>
                  <a:pt x="62" y="91"/>
                </a:cubicBezTo>
                <a:cubicBezTo>
                  <a:pt x="63" y="94"/>
                  <a:pt x="66" y="95"/>
                  <a:pt x="67" y="99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1" y="104"/>
                  <a:pt x="59" y="110"/>
                  <a:pt x="56" y="112"/>
                </a:cubicBezTo>
                <a:cubicBezTo>
                  <a:pt x="53" y="113"/>
                  <a:pt x="51" y="114"/>
                  <a:pt x="48" y="115"/>
                </a:cubicBezTo>
                <a:cubicBezTo>
                  <a:pt x="39" y="118"/>
                  <a:pt x="30" y="122"/>
                  <a:pt x="21" y="126"/>
                </a:cubicBezTo>
                <a:cubicBezTo>
                  <a:pt x="13" y="129"/>
                  <a:pt x="3" y="131"/>
                  <a:pt x="0" y="139"/>
                </a:cubicBezTo>
                <a:cubicBezTo>
                  <a:pt x="0" y="145"/>
                  <a:pt x="0" y="158"/>
                  <a:pt x="0" y="166"/>
                </a:cubicBezTo>
                <a:cubicBezTo>
                  <a:pt x="76" y="166"/>
                  <a:pt x="76" y="166"/>
                  <a:pt x="76" y="166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101" y="166"/>
                  <a:pt x="101" y="166"/>
                  <a:pt x="101" y="166"/>
                </a:cubicBezTo>
                <a:cubicBezTo>
                  <a:pt x="174" y="166"/>
                  <a:pt x="174" y="166"/>
                  <a:pt x="174" y="166"/>
                </a:cubicBezTo>
                <a:cubicBezTo>
                  <a:pt x="174" y="158"/>
                  <a:pt x="174" y="145"/>
                  <a:pt x="174" y="139"/>
                </a:cubicBezTo>
                <a:close/>
              </a:path>
            </a:pathLst>
          </a:cu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4" name="Freeform 939"/>
          <p:cNvSpPr>
            <a:spLocks noEditPoints="1"/>
          </p:cNvSpPr>
          <p:nvPr/>
        </p:nvSpPr>
        <p:spPr bwMode="auto">
          <a:xfrm>
            <a:off x="6840760" y="2313814"/>
            <a:ext cx="323770" cy="419912"/>
          </a:xfrm>
          <a:custGeom>
            <a:avLst/>
            <a:gdLst>
              <a:gd name="T0" fmla="*/ 62 w 142"/>
              <a:gd name="T1" fmla="*/ 126 h 184"/>
              <a:gd name="T2" fmla="*/ 142 w 142"/>
              <a:gd name="T3" fmla="*/ 78 h 184"/>
              <a:gd name="T4" fmla="*/ 62 w 142"/>
              <a:gd name="T5" fmla="*/ 126 h 184"/>
              <a:gd name="T6" fmla="*/ 68 w 142"/>
              <a:gd name="T7" fmla="*/ 167 h 184"/>
              <a:gd name="T8" fmla="*/ 65 w 142"/>
              <a:gd name="T9" fmla="*/ 81 h 184"/>
              <a:gd name="T10" fmla="*/ 56 w 142"/>
              <a:gd name="T11" fmla="*/ 0 h 184"/>
              <a:gd name="T12" fmla="*/ 58 w 142"/>
              <a:gd name="T13" fmla="*/ 75 h 184"/>
              <a:gd name="T14" fmla="*/ 0 w 142"/>
              <a:gd name="T15" fmla="*/ 12 h 184"/>
              <a:gd name="T16" fmla="*/ 50 w 142"/>
              <a:gd name="T17" fmla="*/ 87 h 184"/>
              <a:gd name="T18" fmla="*/ 44 w 142"/>
              <a:gd name="T19" fmla="*/ 167 h 184"/>
              <a:gd name="T20" fmla="*/ 15 w 142"/>
              <a:gd name="T21" fmla="*/ 184 h 184"/>
              <a:gd name="T22" fmla="*/ 99 w 142"/>
              <a:gd name="T23" fmla="*/ 184 h 184"/>
              <a:gd name="T24" fmla="*/ 68 w 142"/>
              <a:gd name="T25" fmla="*/ 16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2" h="184">
                <a:moveTo>
                  <a:pt x="62" y="126"/>
                </a:moveTo>
                <a:cubicBezTo>
                  <a:pt x="62" y="126"/>
                  <a:pt x="104" y="159"/>
                  <a:pt x="142" y="78"/>
                </a:cubicBezTo>
                <a:cubicBezTo>
                  <a:pt x="142" y="78"/>
                  <a:pt x="63" y="63"/>
                  <a:pt x="62" y="126"/>
                </a:cubicBezTo>
                <a:close/>
                <a:moveTo>
                  <a:pt x="68" y="167"/>
                </a:moveTo>
                <a:cubicBezTo>
                  <a:pt x="56" y="150"/>
                  <a:pt x="45" y="121"/>
                  <a:pt x="65" y="81"/>
                </a:cubicBezTo>
                <a:cubicBezTo>
                  <a:pt x="101" y="12"/>
                  <a:pt x="56" y="0"/>
                  <a:pt x="56" y="0"/>
                </a:cubicBezTo>
                <a:cubicBezTo>
                  <a:pt x="56" y="0"/>
                  <a:pt x="94" y="17"/>
                  <a:pt x="58" y="75"/>
                </a:cubicBezTo>
                <a:cubicBezTo>
                  <a:pt x="69" y="26"/>
                  <a:pt x="0" y="12"/>
                  <a:pt x="0" y="12"/>
                </a:cubicBezTo>
                <a:cubicBezTo>
                  <a:pt x="2" y="86"/>
                  <a:pt x="38" y="88"/>
                  <a:pt x="50" y="87"/>
                </a:cubicBezTo>
                <a:cubicBezTo>
                  <a:pt x="28" y="122"/>
                  <a:pt x="34" y="150"/>
                  <a:pt x="44" y="167"/>
                </a:cubicBezTo>
                <a:cubicBezTo>
                  <a:pt x="28" y="170"/>
                  <a:pt x="16" y="176"/>
                  <a:pt x="15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98" y="176"/>
                  <a:pt x="85" y="169"/>
                  <a:pt x="68" y="167"/>
                </a:cubicBezTo>
                <a:close/>
              </a:path>
            </a:pathLst>
          </a:cu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grpSp>
        <p:nvGrpSpPr>
          <p:cNvPr id="35" name="组合 34"/>
          <p:cNvGrpSpPr/>
          <p:nvPr/>
        </p:nvGrpSpPr>
        <p:grpSpPr>
          <a:xfrm>
            <a:off x="1278492" y="1016224"/>
            <a:ext cx="1837335" cy="767492"/>
            <a:chOff x="8779234" y="1963160"/>
            <a:chExt cx="2450418" cy="1023589"/>
          </a:xfrm>
        </p:grpSpPr>
        <p:sp>
          <p:nvSpPr>
            <p:cNvPr id="36" name="矩形 35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466314" y="3985781"/>
            <a:ext cx="1837335" cy="767492"/>
            <a:chOff x="8779234" y="1963160"/>
            <a:chExt cx="2450418" cy="1023589"/>
          </a:xfrm>
        </p:grpSpPr>
        <p:sp>
          <p:nvSpPr>
            <p:cNvPr id="39" name="矩形 38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52528" y="1005984"/>
            <a:ext cx="1837335" cy="767492"/>
            <a:chOff x="8779234" y="1963160"/>
            <a:chExt cx="2450418" cy="1023589"/>
          </a:xfrm>
        </p:grpSpPr>
        <p:sp>
          <p:nvSpPr>
            <p:cNvPr id="42" name="矩形 41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40351" y="3975540"/>
            <a:ext cx="1837335" cy="767492"/>
            <a:chOff x="8779234" y="1963160"/>
            <a:chExt cx="2450418" cy="1023589"/>
          </a:xfrm>
        </p:grpSpPr>
        <p:sp>
          <p:nvSpPr>
            <p:cNvPr id="45" name="矩形 44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74181" y="1005984"/>
            <a:ext cx="1837335" cy="767492"/>
            <a:chOff x="8779234" y="1963160"/>
            <a:chExt cx="2450418" cy="1023589"/>
          </a:xfrm>
        </p:grpSpPr>
        <p:sp>
          <p:nvSpPr>
            <p:cNvPr id="48" name="矩形 47"/>
            <p:cNvSpPr/>
            <p:nvPr/>
          </p:nvSpPr>
          <p:spPr>
            <a:xfrm>
              <a:off x="9225798" y="1963160"/>
              <a:ext cx="1568796" cy="330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037A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Rectangle 2"/>
          <p:cNvSpPr/>
          <p:nvPr/>
        </p:nvSpPr>
        <p:spPr>
          <a:xfrm>
            <a:off x="1" y="1146566"/>
            <a:ext cx="8223453" cy="1749135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4572000" y="1146566"/>
            <a:ext cx="3661409" cy="1749135"/>
          </a:xfrm>
          <a:prstGeom prst="rect">
            <a:avLst/>
          </a:prstGeom>
          <a:blipFill>
            <a:blip r:embed="rId1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6520" y="1494920"/>
            <a:ext cx="932404" cy="300058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/>
            <a:r>
              <a:rPr lang="zh-CN" altLang="en-US" sz="150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50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008532" y="1818871"/>
            <a:ext cx="3268988" cy="90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53929" y="3079744"/>
            <a:ext cx="851730" cy="851730"/>
            <a:chOff x="1677608" y="2996952"/>
            <a:chExt cx="1395643" cy="1395643"/>
          </a:xfrm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473288" y="3344072"/>
            <a:ext cx="37248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en-US" altLang="zh-CN" sz="165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en-US" altLang="zh-CN" sz="165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62810" y="3985781"/>
            <a:ext cx="1837335" cy="767492"/>
            <a:chOff x="8779234" y="1963160"/>
            <a:chExt cx="2450418" cy="1023589"/>
          </a:xfrm>
        </p:grpSpPr>
        <p:sp>
          <p:nvSpPr>
            <p:cNvPr id="17" name="矩形 16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43647" y="3079744"/>
            <a:ext cx="851730" cy="851730"/>
            <a:chOff x="1677608" y="2996952"/>
            <a:chExt cx="1395643" cy="1395643"/>
          </a:xfrm>
        </p:grpSpPr>
        <p:sp>
          <p:nvSpPr>
            <p:cNvPr id="2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363006" y="3344072"/>
            <a:ext cx="37248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en-US" altLang="zh-CN" sz="165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en-US" altLang="zh-CN" sz="165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652528" y="3985781"/>
            <a:ext cx="1837335" cy="767492"/>
            <a:chOff x="8779234" y="1963160"/>
            <a:chExt cx="2450418" cy="1023589"/>
          </a:xfrm>
        </p:grpSpPr>
        <p:sp>
          <p:nvSpPr>
            <p:cNvPr id="24" name="矩形 23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87357" y="3079744"/>
            <a:ext cx="851730" cy="851730"/>
            <a:chOff x="1677608" y="2996952"/>
            <a:chExt cx="1395643" cy="1395643"/>
          </a:xfrm>
        </p:grpSpPr>
        <p:sp>
          <p:nvSpPr>
            <p:cNvPr id="27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306715" y="3344072"/>
            <a:ext cx="372488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/>
            <a:r>
              <a:rPr lang="en-US" altLang="zh-CN" sz="165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en-US" altLang="zh-CN" sz="165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96238" y="3985781"/>
            <a:ext cx="1837335" cy="767492"/>
            <a:chOff x="8779234" y="1963160"/>
            <a:chExt cx="2450418" cy="1023589"/>
          </a:xfrm>
        </p:grpSpPr>
        <p:sp>
          <p:nvSpPr>
            <p:cNvPr id="31" name="矩形 30"/>
            <p:cNvSpPr/>
            <p:nvPr/>
          </p:nvSpPr>
          <p:spPr>
            <a:xfrm>
              <a:off x="9367977" y="1963160"/>
              <a:ext cx="1285303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010" b="1" dirty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点击输入标题</a:t>
              </a:r>
              <a:endPara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779234" y="2303307"/>
              <a:ext cx="2450418" cy="6834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请在此输入详细的文字介绍信息，表达图表的含义。</a:t>
              </a: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5" grpId="0"/>
      <p:bldP spid="22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71549" y="1525291"/>
            <a:ext cx="1046460" cy="1046460"/>
            <a:chOff x="1677608" y="2996952"/>
            <a:chExt cx="1395643" cy="1395643"/>
          </a:xfrm>
        </p:grpSpPr>
        <p:sp>
          <p:nvSpPr>
            <p:cNvPr id="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2000" y="1525291"/>
            <a:ext cx="1046460" cy="1046460"/>
            <a:chOff x="1677608" y="2996952"/>
            <a:chExt cx="1395643" cy="1395643"/>
          </a:xfrm>
        </p:grpSpPr>
        <p:sp>
          <p:nvSpPr>
            <p:cNvPr id="8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72452" y="1525291"/>
            <a:ext cx="1046460" cy="1046460"/>
            <a:chOff x="1677608" y="2996952"/>
            <a:chExt cx="1395643" cy="1395643"/>
          </a:xfrm>
        </p:grpSpPr>
        <p:sp>
          <p:nvSpPr>
            <p:cNvPr id="1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382034" y="1506493"/>
            <a:ext cx="1046460" cy="1046460"/>
            <a:chOff x="1677608" y="2996952"/>
            <a:chExt cx="1395643" cy="1395643"/>
          </a:xfrm>
        </p:grpSpPr>
        <p:sp>
          <p:nvSpPr>
            <p:cNvPr id="1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3300">
                  <a:srgbClr val="DC4A1B"/>
                </a:gs>
                <a:gs pos="0">
                  <a:schemeClr val="bg1">
                    <a:lumMod val="78000"/>
                  </a:schemeClr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50"/>
          <p:cNvSpPr txBox="1"/>
          <p:nvPr/>
        </p:nvSpPr>
        <p:spPr>
          <a:xfrm flipH="1">
            <a:off x="2768739" y="1769810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1"/>
          <p:cNvSpPr txBox="1"/>
          <p:nvPr/>
        </p:nvSpPr>
        <p:spPr>
          <a:xfrm flipH="1">
            <a:off x="3872281" y="1769810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2"/>
          <p:cNvSpPr txBox="1"/>
          <p:nvPr/>
        </p:nvSpPr>
        <p:spPr>
          <a:xfrm flipH="1">
            <a:off x="4971569" y="1769810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聆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53"/>
          <p:cNvSpPr txBox="1"/>
          <p:nvPr/>
        </p:nvSpPr>
        <p:spPr>
          <a:xfrm flipH="1">
            <a:off x="6062247" y="1769810"/>
            <a:ext cx="269960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endParaRPr lang="id-ID" sz="33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 rot="2700000">
            <a:off x="2872928" y="3927224"/>
            <a:ext cx="933655" cy="933655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1" name="矩形 20"/>
          <p:cNvSpPr/>
          <p:nvPr/>
        </p:nvSpPr>
        <p:spPr>
          <a:xfrm rot="2700000">
            <a:off x="1147313" y="3813071"/>
            <a:ext cx="1216668" cy="1216668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2" name="矩形 21"/>
          <p:cNvSpPr/>
          <p:nvPr/>
        </p:nvSpPr>
        <p:spPr>
          <a:xfrm rot="2700000">
            <a:off x="-207106" y="3563188"/>
            <a:ext cx="1235233" cy="1235233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3" name="矩形 22"/>
          <p:cNvSpPr/>
          <p:nvPr/>
        </p:nvSpPr>
        <p:spPr>
          <a:xfrm rot="2700000">
            <a:off x="957345" y="4635388"/>
            <a:ext cx="824636" cy="824636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4" name="矩形 23"/>
          <p:cNvSpPr/>
          <p:nvPr/>
        </p:nvSpPr>
        <p:spPr>
          <a:xfrm rot="2700000">
            <a:off x="2118758" y="4331392"/>
            <a:ext cx="1040367" cy="1040367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5" name="矩形 24"/>
          <p:cNvSpPr/>
          <p:nvPr/>
        </p:nvSpPr>
        <p:spPr>
          <a:xfrm rot="2700000">
            <a:off x="3536199" y="4816178"/>
            <a:ext cx="615819" cy="615819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6" name="矩形 25"/>
          <p:cNvSpPr/>
          <p:nvPr/>
        </p:nvSpPr>
        <p:spPr>
          <a:xfrm rot="2700000">
            <a:off x="4213837" y="4250800"/>
            <a:ext cx="1301326" cy="130132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7" name="矩形 26"/>
          <p:cNvSpPr/>
          <p:nvPr/>
        </p:nvSpPr>
        <p:spPr>
          <a:xfrm rot="2700000">
            <a:off x="6406107" y="3782597"/>
            <a:ext cx="1364004" cy="1364004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8" name="矩形 27"/>
          <p:cNvSpPr/>
          <p:nvPr/>
        </p:nvSpPr>
        <p:spPr>
          <a:xfrm rot="2700000">
            <a:off x="4564746" y="3682326"/>
            <a:ext cx="996953" cy="996953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29" name="矩形 28"/>
          <p:cNvSpPr/>
          <p:nvPr/>
        </p:nvSpPr>
        <p:spPr>
          <a:xfrm rot="2700000">
            <a:off x="5630731" y="4441315"/>
            <a:ext cx="895127" cy="895127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0" name="矩形 29"/>
          <p:cNvSpPr/>
          <p:nvPr/>
        </p:nvSpPr>
        <p:spPr>
          <a:xfrm rot="2700000">
            <a:off x="5827316" y="3619736"/>
            <a:ext cx="464804" cy="464804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1" name="矩形 30"/>
          <p:cNvSpPr/>
          <p:nvPr/>
        </p:nvSpPr>
        <p:spPr>
          <a:xfrm rot="2700000">
            <a:off x="8000882" y="4071020"/>
            <a:ext cx="1235233" cy="1235233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2" name="矩形 31"/>
          <p:cNvSpPr/>
          <p:nvPr/>
        </p:nvSpPr>
        <p:spPr>
          <a:xfrm rot="2700000">
            <a:off x="8746039" y="3347194"/>
            <a:ext cx="615819" cy="615819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3" name="矩形 32"/>
          <p:cNvSpPr/>
          <p:nvPr/>
        </p:nvSpPr>
        <p:spPr>
          <a:xfrm rot="2700000">
            <a:off x="4057978" y="4178423"/>
            <a:ext cx="301767" cy="301767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4" name="矩形 33"/>
          <p:cNvSpPr/>
          <p:nvPr/>
        </p:nvSpPr>
        <p:spPr>
          <a:xfrm rot="2700000">
            <a:off x="2557353" y="4003790"/>
            <a:ext cx="163181" cy="163181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5" name="矩形 34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6" name="矩形 35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7" name="矩形 36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38" name="矩形 37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矩形 4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" name="矩形 5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" name="矩形 6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" name="矩形 7"/>
          <p:cNvSpPr/>
          <p:nvPr/>
        </p:nvSpPr>
        <p:spPr>
          <a:xfrm rot="2700000">
            <a:off x="255826" y="365244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" name="矩形 8"/>
          <p:cNvSpPr/>
          <p:nvPr/>
        </p:nvSpPr>
        <p:spPr>
          <a:xfrm rot="2700000">
            <a:off x="1475483" y="4090779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矩形 9"/>
          <p:cNvSpPr/>
          <p:nvPr/>
        </p:nvSpPr>
        <p:spPr>
          <a:xfrm rot="2700000">
            <a:off x="196710" y="35649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矩形 10"/>
          <p:cNvSpPr/>
          <p:nvPr/>
        </p:nvSpPr>
        <p:spPr>
          <a:xfrm rot="2700000">
            <a:off x="2561347" y="4495516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矩形 11"/>
          <p:cNvSpPr/>
          <p:nvPr/>
        </p:nvSpPr>
        <p:spPr>
          <a:xfrm>
            <a:off x="1" y="1815863"/>
            <a:ext cx="9144000" cy="1511774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13" name="直接连接符 12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86073" y="2125451"/>
            <a:ext cx="1997701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年度工作概述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52242" y="2048521"/>
            <a:ext cx="1046460" cy="1046460"/>
            <a:chOff x="1677608" y="2996952"/>
            <a:chExt cx="1395643" cy="1395643"/>
          </a:xfrm>
        </p:grpSpPr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18" name="KSO_Shape"/>
          <p:cNvSpPr/>
          <p:nvPr/>
        </p:nvSpPr>
        <p:spPr bwMode="auto">
          <a:xfrm>
            <a:off x="3255904" y="2400715"/>
            <a:ext cx="439136" cy="333011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94057" y="2680169"/>
            <a:ext cx="1077226" cy="161583"/>
            <a:chOff x="4369395" y="3284984"/>
            <a:chExt cx="1436675" cy="215500"/>
          </a:xfrm>
        </p:grpSpPr>
        <p:sp>
          <p:nvSpPr>
            <p:cNvPr id="20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团队成员介绍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等腰三角形 2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219904" y="2679734"/>
            <a:ext cx="1077226" cy="161583"/>
            <a:chOff x="4369395" y="3284984"/>
            <a:chExt cx="1436675" cy="215500"/>
          </a:xfrm>
        </p:grpSpPr>
        <p:sp>
          <p:nvSpPr>
            <p:cNvPr id="25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194057" y="2896137"/>
            <a:ext cx="1077226" cy="161583"/>
            <a:chOff x="4369395" y="3284984"/>
            <a:chExt cx="1436675" cy="215500"/>
          </a:xfrm>
        </p:grpSpPr>
        <p:sp>
          <p:nvSpPr>
            <p:cNvPr id="30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重点工作回顾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219904" y="2895702"/>
            <a:ext cx="1077226" cy="161583"/>
            <a:chOff x="4369395" y="3284984"/>
            <a:chExt cx="1436675" cy="215500"/>
          </a:xfrm>
        </p:grpSpPr>
        <p:sp>
          <p:nvSpPr>
            <p:cNvPr id="35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重点项目概况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66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2564" y="1383928"/>
            <a:ext cx="3292857" cy="2493809"/>
            <a:chOff x="2282031" y="457200"/>
            <a:chExt cx="7631113" cy="5943600"/>
          </a:xfrm>
        </p:grpSpPr>
        <p:pic>
          <p:nvPicPr>
            <p:cNvPr id="9" name="Picture 3" descr="C:\Users\Administrator\Desktop\iMac_resource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>
              <a:blip r:embed="rId2"/>
              <a:srcRect/>
              <a:stretch>
                <a:fillRect l="-36872" t="-15145" r="-12052" b="-63539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90266" y="2482775"/>
            <a:ext cx="1457782" cy="1803876"/>
            <a:chOff x="865232" y="1286330"/>
            <a:chExt cx="4013321" cy="4966128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 rotWithShape="1">
            <a:blip r:embed="rId3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3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2"/>
              <a:srcRect/>
              <a:stretch>
                <a:fillRect l="-4200" t="-5259" r="-103674" b="-92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79067" y="1275944"/>
            <a:ext cx="620233" cy="618851"/>
            <a:chOff x="5962996" y="1700808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5" name="橢圓 5"/>
            <p:cNvSpPr/>
            <p:nvPr/>
          </p:nvSpPr>
          <p:spPr>
            <a:xfrm>
              <a:off x="5962996" y="1700808"/>
              <a:ext cx="827193" cy="82535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6" name="Freeform 454"/>
            <p:cNvSpPr>
              <a:spLocks noEditPoints="1"/>
            </p:cNvSpPr>
            <p:nvPr/>
          </p:nvSpPr>
          <p:spPr bwMode="auto">
            <a:xfrm flipH="1">
              <a:off x="6188219" y="1964142"/>
              <a:ext cx="376746" cy="298681"/>
            </a:xfrm>
            <a:custGeom>
              <a:avLst/>
              <a:gdLst>
                <a:gd name="T0" fmla="*/ 47 w 47"/>
                <a:gd name="T1" fmla="*/ 29 h 37"/>
                <a:gd name="T2" fmla="*/ 43 w 47"/>
                <a:gd name="T3" fmla="*/ 30 h 37"/>
                <a:gd name="T4" fmla="*/ 36 w 47"/>
                <a:gd name="T5" fmla="*/ 37 h 37"/>
                <a:gd name="T6" fmla="*/ 29 w 47"/>
                <a:gd name="T7" fmla="*/ 30 h 37"/>
                <a:gd name="T8" fmla="*/ 19 w 47"/>
                <a:gd name="T9" fmla="*/ 30 h 37"/>
                <a:gd name="T10" fmla="*/ 12 w 47"/>
                <a:gd name="T11" fmla="*/ 37 h 37"/>
                <a:gd name="T12" fmla="*/ 5 w 47"/>
                <a:gd name="T13" fmla="*/ 30 h 37"/>
                <a:gd name="T14" fmla="*/ 4 w 47"/>
                <a:gd name="T15" fmla="*/ 30 h 37"/>
                <a:gd name="T16" fmla="*/ 0 w 47"/>
                <a:gd name="T17" fmla="*/ 29 h 37"/>
                <a:gd name="T18" fmla="*/ 2 w 47"/>
                <a:gd name="T19" fmla="*/ 27 h 37"/>
                <a:gd name="T20" fmla="*/ 2 w 47"/>
                <a:gd name="T21" fmla="*/ 18 h 37"/>
                <a:gd name="T22" fmla="*/ 3 w 47"/>
                <a:gd name="T23" fmla="*/ 13 h 37"/>
                <a:gd name="T24" fmla="*/ 8 w 47"/>
                <a:gd name="T25" fmla="*/ 8 h 37"/>
                <a:gd name="T26" fmla="*/ 11 w 47"/>
                <a:gd name="T27" fmla="*/ 6 h 37"/>
                <a:gd name="T28" fmla="*/ 16 w 47"/>
                <a:gd name="T29" fmla="*/ 6 h 37"/>
                <a:gd name="T30" fmla="*/ 16 w 47"/>
                <a:gd name="T31" fmla="*/ 1 h 37"/>
                <a:gd name="T32" fmla="*/ 17 w 47"/>
                <a:gd name="T33" fmla="*/ 0 h 37"/>
                <a:gd name="T34" fmla="*/ 45 w 47"/>
                <a:gd name="T35" fmla="*/ 0 h 37"/>
                <a:gd name="T36" fmla="*/ 47 w 47"/>
                <a:gd name="T37" fmla="*/ 1 h 37"/>
                <a:gd name="T38" fmla="*/ 47 w 47"/>
                <a:gd name="T39" fmla="*/ 29 h 37"/>
                <a:gd name="T40" fmla="*/ 16 w 47"/>
                <a:gd name="T41" fmla="*/ 17 h 37"/>
                <a:gd name="T42" fmla="*/ 16 w 47"/>
                <a:gd name="T43" fmla="*/ 10 h 37"/>
                <a:gd name="T44" fmla="*/ 11 w 47"/>
                <a:gd name="T45" fmla="*/ 10 h 37"/>
                <a:gd name="T46" fmla="*/ 11 w 47"/>
                <a:gd name="T47" fmla="*/ 10 h 37"/>
                <a:gd name="T48" fmla="*/ 6 w 47"/>
                <a:gd name="T49" fmla="*/ 15 h 37"/>
                <a:gd name="T50" fmla="*/ 5 w 47"/>
                <a:gd name="T51" fmla="*/ 16 h 37"/>
                <a:gd name="T52" fmla="*/ 5 w 47"/>
                <a:gd name="T53" fmla="*/ 17 h 37"/>
                <a:gd name="T54" fmla="*/ 16 w 47"/>
                <a:gd name="T55" fmla="*/ 17 h 37"/>
                <a:gd name="T56" fmla="*/ 12 w 47"/>
                <a:gd name="T57" fmla="*/ 27 h 37"/>
                <a:gd name="T58" fmla="*/ 9 w 47"/>
                <a:gd name="T59" fmla="*/ 30 h 37"/>
                <a:gd name="T60" fmla="*/ 12 w 47"/>
                <a:gd name="T61" fmla="*/ 34 h 37"/>
                <a:gd name="T62" fmla="*/ 16 w 47"/>
                <a:gd name="T63" fmla="*/ 30 h 37"/>
                <a:gd name="T64" fmla="*/ 12 w 47"/>
                <a:gd name="T65" fmla="*/ 27 h 37"/>
                <a:gd name="T66" fmla="*/ 36 w 47"/>
                <a:gd name="T67" fmla="*/ 27 h 37"/>
                <a:gd name="T68" fmla="*/ 33 w 47"/>
                <a:gd name="T69" fmla="*/ 30 h 37"/>
                <a:gd name="T70" fmla="*/ 36 w 47"/>
                <a:gd name="T71" fmla="*/ 34 h 37"/>
                <a:gd name="T72" fmla="*/ 40 w 47"/>
                <a:gd name="T73" fmla="*/ 30 h 37"/>
                <a:gd name="T74" fmla="*/ 36 w 47"/>
                <a:gd name="T75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7">
                  <a:moveTo>
                    <a:pt x="47" y="29"/>
                  </a:moveTo>
                  <a:cubicBezTo>
                    <a:pt x="47" y="31"/>
                    <a:pt x="44" y="30"/>
                    <a:pt x="43" y="30"/>
                  </a:cubicBezTo>
                  <a:cubicBezTo>
                    <a:pt x="43" y="34"/>
                    <a:pt x="40" y="37"/>
                    <a:pt x="36" y="37"/>
                  </a:cubicBezTo>
                  <a:cubicBezTo>
                    <a:pt x="32" y="37"/>
                    <a:pt x="29" y="34"/>
                    <a:pt x="2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4"/>
                    <a:pt x="16" y="37"/>
                    <a:pt x="12" y="37"/>
                  </a:cubicBezTo>
                  <a:cubicBezTo>
                    <a:pt x="8" y="37"/>
                    <a:pt x="5" y="34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31"/>
                    <a:pt x="0" y="29"/>
                  </a:cubicBezTo>
                  <a:cubicBezTo>
                    <a:pt x="0" y="28"/>
                    <a:pt x="1" y="27"/>
                    <a:pt x="2" y="2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4"/>
                    <a:pt x="3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7" y="1"/>
                  </a:cubicBezTo>
                  <a:lnTo>
                    <a:pt x="47" y="29"/>
                  </a:lnTo>
                  <a:close/>
                  <a:moveTo>
                    <a:pt x="16" y="1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16" y="17"/>
                  </a:lnTo>
                  <a:close/>
                  <a:moveTo>
                    <a:pt x="12" y="27"/>
                  </a:moveTo>
                  <a:cubicBezTo>
                    <a:pt x="10" y="27"/>
                    <a:pt x="9" y="28"/>
                    <a:pt x="9" y="30"/>
                  </a:cubicBezTo>
                  <a:cubicBezTo>
                    <a:pt x="9" y="32"/>
                    <a:pt x="10" y="34"/>
                    <a:pt x="12" y="34"/>
                  </a:cubicBezTo>
                  <a:cubicBezTo>
                    <a:pt x="14" y="34"/>
                    <a:pt x="16" y="32"/>
                    <a:pt x="16" y="30"/>
                  </a:cubicBezTo>
                  <a:cubicBezTo>
                    <a:pt x="16" y="28"/>
                    <a:pt x="14" y="27"/>
                    <a:pt x="12" y="27"/>
                  </a:cubicBezTo>
                  <a:close/>
                  <a:moveTo>
                    <a:pt x="36" y="27"/>
                  </a:moveTo>
                  <a:cubicBezTo>
                    <a:pt x="34" y="27"/>
                    <a:pt x="33" y="28"/>
                    <a:pt x="33" y="30"/>
                  </a:cubicBezTo>
                  <a:cubicBezTo>
                    <a:pt x="33" y="32"/>
                    <a:pt x="34" y="34"/>
                    <a:pt x="36" y="34"/>
                  </a:cubicBezTo>
                  <a:cubicBezTo>
                    <a:pt x="38" y="34"/>
                    <a:pt x="40" y="32"/>
                    <a:pt x="40" y="30"/>
                  </a:cubicBezTo>
                  <a:cubicBezTo>
                    <a:pt x="40" y="28"/>
                    <a:pt x="38" y="27"/>
                    <a:pt x="36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80449" y="2056771"/>
            <a:ext cx="618851" cy="620232"/>
            <a:chOff x="5964839" y="2742182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18" name="橢圓 3"/>
            <p:cNvSpPr/>
            <p:nvPr/>
          </p:nvSpPr>
          <p:spPr>
            <a:xfrm>
              <a:off x="5964839" y="2742182"/>
              <a:ext cx="825350" cy="827192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19" name="Freeform 453"/>
            <p:cNvSpPr>
              <a:spLocks noEditPoints="1"/>
            </p:cNvSpPr>
            <p:nvPr/>
          </p:nvSpPr>
          <p:spPr bwMode="auto">
            <a:xfrm>
              <a:off x="6209990" y="3025613"/>
              <a:ext cx="333203" cy="308290"/>
            </a:xfrm>
            <a:custGeom>
              <a:avLst/>
              <a:gdLst>
                <a:gd name="T0" fmla="*/ 45 w 45"/>
                <a:gd name="T1" fmla="*/ 13 h 42"/>
                <a:gd name="T2" fmla="*/ 30 w 45"/>
                <a:gd name="T3" fmla="*/ 24 h 42"/>
                <a:gd name="T4" fmla="*/ 28 w 45"/>
                <a:gd name="T5" fmla="*/ 27 h 42"/>
                <a:gd name="T6" fmla="*/ 26 w 45"/>
                <a:gd name="T7" fmla="*/ 31 h 42"/>
                <a:gd name="T8" fmla="*/ 29 w 45"/>
                <a:gd name="T9" fmla="*/ 35 h 42"/>
                <a:gd name="T10" fmla="*/ 35 w 45"/>
                <a:gd name="T11" fmla="*/ 39 h 42"/>
                <a:gd name="T12" fmla="*/ 35 w 45"/>
                <a:gd name="T13" fmla="*/ 41 h 42"/>
                <a:gd name="T14" fmla="*/ 34 w 45"/>
                <a:gd name="T15" fmla="*/ 42 h 42"/>
                <a:gd name="T16" fmla="*/ 11 w 45"/>
                <a:gd name="T17" fmla="*/ 42 h 42"/>
                <a:gd name="T18" fmla="*/ 11 w 45"/>
                <a:gd name="T19" fmla="*/ 41 h 42"/>
                <a:gd name="T20" fmla="*/ 11 w 45"/>
                <a:gd name="T21" fmla="*/ 39 h 42"/>
                <a:gd name="T22" fmla="*/ 16 w 45"/>
                <a:gd name="T23" fmla="*/ 35 h 42"/>
                <a:gd name="T24" fmla="*/ 19 w 45"/>
                <a:gd name="T25" fmla="*/ 31 h 42"/>
                <a:gd name="T26" fmla="*/ 17 w 45"/>
                <a:gd name="T27" fmla="*/ 27 h 42"/>
                <a:gd name="T28" fmla="*/ 15 w 45"/>
                <a:gd name="T29" fmla="*/ 24 h 42"/>
                <a:gd name="T30" fmla="*/ 0 w 45"/>
                <a:gd name="T31" fmla="*/ 13 h 42"/>
                <a:gd name="T32" fmla="*/ 0 w 45"/>
                <a:gd name="T33" fmla="*/ 10 h 42"/>
                <a:gd name="T34" fmla="*/ 3 w 45"/>
                <a:gd name="T35" fmla="*/ 7 h 42"/>
                <a:gd name="T36" fmla="*/ 11 w 45"/>
                <a:gd name="T37" fmla="*/ 7 h 42"/>
                <a:gd name="T38" fmla="*/ 11 w 45"/>
                <a:gd name="T39" fmla="*/ 5 h 42"/>
                <a:gd name="T40" fmla="*/ 15 w 45"/>
                <a:gd name="T41" fmla="*/ 0 h 42"/>
                <a:gd name="T42" fmla="*/ 30 w 45"/>
                <a:gd name="T43" fmla="*/ 0 h 42"/>
                <a:gd name="T44" fmla="*/ 35 w 45"/>
                <a:gd name="T45" fmla="*/ 5 h 42"/>
                <a:gd name="T46" fmla="*/ 35 w 45"/>
                <a:gd name="T47" fmla="*/ 7 h 42"/>
                <a:gd name="T48" fmla="*/ 42 w 45"/>
                <a:gd name="T49" fmla="*/ 7 h 42"/>
                <a:gd name="T50" fmla="*/ 45 w 45"/>
                <a:gd name="T51" fmla="*/ 10 h 42"/>
                <a:gd name="T52" fmla="*/ 45 w 45"/>
                <a:gd name="T53" fmla="*/ 13 h 42"/>
                <a:gd name="T54" fmla="*/ 11 w 45"/>
                <a:gd name="T55" fmla="*/ 11 h 42"/>
                <a:gd name="T56" fmla="*/ 4 w 45"/>
                <a:gd name="T57" fmla="*/ 11 h 42"/>
                <a:gd name="T58" fmla="*/ 4 w 45"/>
                <a:gd name="T59" fmla="*/ 13 h 42"/>
                <a:gd name="T60" fmla="*/ 13 w 45"/>
                <a:gd name="T61" fmla="*/ 21 h 42"/>
                <a:gd name="T62" fmla="*/ 11 w 45"/>
                <a:gd name="T63" fmla="*/ 11 h 42"/>
                <a:gd name="T64" fmla="*/ 41 w 45"/>
                <a:gd name="T65" fmla="*/ 11 h 42"/>
                <a:gd name="T66" fmla="*/ 35 w 45"/>
                <a:gd name="T67" fmla="*/ 11 h 42"/>
                <a:gd name="T68" fmla="*/ 33 w 45"/>
                <a:gd name="T69" fmla="*/ 21 h 42"/>
                <a:gd name="T70" fmla="*/ 41 w 45"/>
                <a:gd name="T71" fmla="*/ 13 h 42"/>
                <a:gd name="T72" fmla="*/ 41 w 45"/>
                <a:gd name="T7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42">
                  <a:moveTo>
                    <a:pt x="45" y="13"/>
                  </a:moveTo>
                  <a:cubicBezTo>
                    <a:pt x="45" y="18"/>
                    <a:pt x="39" y="24"/>
                    <a:pt x="30" y="24"/>
                  </a:cubicBezTo>
                  <a:cubicBezTo>
                    <a:pt x="29" y="26"/>
                    <a:pt x="28" y="27"/>
                    <a:pt x="28" y="27"/>
                  </a:cubicBezTo>
                  <a:cubicBezTo>
                    <a:pt x="26" y="28"/>
                    <a:pt x="26" y="30"/>
                    <a:pt x="26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5"/>
                    <a:pt x="35" y="36"/>
                    <a:pt x="35" y="39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1"/>
                    <a:pt x="11" y="41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6"/>
                    <a:pt x="13" y="35"/>
                    <a:pt x="16" y="35"/>
                  </a:cubicBezTo>
                  <a:cubicBezTo>
                    <a:pt x="18" y="35"/>
                    <a:pt x="19" y="33"/>
                    <a:pt x="19" y="31"/>
                  </a:cubicBezTo>
                  <a:cubicBezTo>
                    <a:pt x="19" y="30"/>
                    <a:pt x="19" y="28"/>
                    <a:pt x="17" y="27"/>
                  </a:cubicBezTo>
                  <a:cubicBezTo>
                    <a:pt x="17" y="27"/>
                    <a:pt x="16" y="26"/>
                    <a:pt x="15" y="24"/>
                  </a:cubicBezTo>
                  <a:cubicBezTo>
                    <a:pt x="6" y="24"/>
                    <a:pt x="0" y="18"/>
                    <a:pt x="0" y="1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12" y="0"/>
                    <a:pt x="1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4" y="7"/>
                    <a:pt x="45" y="8"/>
                    <a:pt x="45" y="10"/>
                  </a:cubicBezTo>
                  <a:lnTo>
                    <a:pt x="45" y="13"/>
                  </a:lnTo>
                  <a:close/>
                  <a:moveTo>
                    <a:pt x="11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6"/>
                    <a:pt x="7" y="20"/>
                    <a:pt x="13" y="21"/>
                  </a:cubicBezTo>
                  <a:cubicBezTo>
                    <a:pt x="11" y="18"/>
                    <a:pt x="11" y="15"/>
                    <a:pt x="11" y="11"/>
                  </a:cubicBezTo>
                  <a:close/>
                  <a:moveTo>
                    <a:pt x="41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5" y="15"/>
                    <a:pt x="34" y="18"/>
                    <a:pt x="33" y="21"/>
                  </a:cubicBezTo>
                  <a:cubicBezTo>
                    <a:pt x="38" y="20"/>
                    <a:pt x="41" y="16"/>
                    <a:pt x="41" y="13"/>
                  </a:cubicBezTo>
                  <a:lnTo>
                    <a:pt x="41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79067" y="2841710"/>
            <a:ext cx="620233" cy="618851"/>
            <a:chOff x="5962996" y="3789040"/>
            <a:chExt cx="827193" cy="825350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1" name="橢圓 5"/>
            <p:cNvSpPr/>
            <p:nvPr/>
          </p:nvSpPr>
          <p:spPr>
            <a:xfrm>
              <a:off x="5962996" y="3789040"/>
              <a:ext cx="827193" cy="82535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2" name="Freeform 336"/>
            <p:cNvSpPr>
              <a:spLocks noEditPoints="1"/>
            </p:cNvSpPr>
            <p:nvPr/>
          </p:nvSpPr>
          <p:spPr bwMode="auto">
            <a:xfrm>
              <a:off x="6224530" y="4048744"/>
              <a:ext cx="314081" cy="314081"/>
            </a:xfrm>
            <a:custGeom>
              <a:avLst/>
              <a:gdLst>
                <a:gd name="T0" fmla="*/ 0 w 90"/>
                <a:gd name="T1" fmla="*/ 40 h 90"/>
                <a:gd name="T2" fmla="*/ 40 w 90"/>
                <a:gd name="T3" fmla="*/ 0 h 90"/>
                <a:gd name="T4" fmla="*/ 40 w 90"/>
                <a:gd name="T5" fmla="*/ 90 h 90"/>
                <a:gd name="T6" fmla="*/ 0 w 90"/>
                <a:gd name="T7" fmla="*/ 50 h 90"/>
                <a:gd name="T8" fmla="*/ 40 w 90"/>
                <a:gd name="T9" fmla="*/ 90 h 90"/>
                <a:gd name="T10" fmla="*/ 33 w 90"/>
                <a:gd name="T11" fmla="*/ 10 h 90"/>
                <a:gd name="T12" fmla="*/ 9 w 90"/>
                <a:gd name="T13" fmla="*/ 33 h 90"/>
                <a:gd name="T14" fmla="*/ 33 w 90"/>
                <a:gd name="T15" fmla="*/ 83 h 90"/>
                <a:gd name="T16" fmla="*/ 9 w 90"/>
                <a:gd name="T17" fmla="*/ 57 h 90"/>
                <a:gd name="T18" fmla="*/ 33 w 90"/>
                <a:gd name="T19" fmla="*/ 83 h 90"/>
                <a:gd name="T20" fmla="*/ 16 w 90"/>
                <a:gd name="T21" fmla="*/ 26 h 90"/>
                <a:gd name="T22" fmla="*/ 26 w 90"/>
                <a:gd name="T23" fmla="*/ 17 h 90"/>
                <a:gd name="T24" fmla="*/ 26 w 90"/>
                <a:gd name="T25" fmla="*/ 74 h 90"/>
                <a:gd name="T26" fmla="*/ 16 w 90"/>
                <a:gd name="T27" fmla="*/ 67 h 90"/>
                <a:gd name="T28" fmla="*/ 26 w 90"/>
                <a:gd name="T29" fmla="*/ 74 h 90"/>
                <a:gd name="T30" fmla="*/ 49 w 90"/>
                <a:gd name="T31" fmla="*/ 40 h 90"/>
                <a:gd name="T32" fmla="*/ 90 w 90"/>
                <a:gd name="T33" fmla="*/ 0 h 90"/>
                <a:gd name="T34" fmla="*/ 90 w 90"/>
                <a:gd name="T35" fmla="*/ 74 h 90"/>
                <a:gd name="T36" fmla="*/ 66 w 90"/>
                <a:gd name="T37" fmla="*/ 67 h 90"/>
                <a:gd name="T38" fmla="*/ 57 w 90"/>
                <a:gd name="T39" fmla="*/ 90 h 90"/>
                <a:gd name="T40" fmla="*/ 49 w 90"/>
                <a:gd name="T41" fmla="*/ 50 h 90"/>
                <a:gd name="T42" fmla="*/ 73 w 90"/>
                <a:gd name="T43" fmla="*/ 57 h 90"/>
                <a:gd name="T44" fmla="*/ 83 w 90"/>
                <a:gd name="T45" fmla="*/ 50 h 90"/>
                <a:gd name="T46" fmla="*/ 90 w 90"/>
                <a:gd name="T47" fmla="*/ 74 h 90"/>
                <a:gd name="T48" fmla="*/ 83 w 90"/>
                <a:gd name="T49" fmla="*/ 10 h 90"/>
                <a:gd name="T50" fmla="*/ 57 w 90"/>
                <a:gd name="T51" fmla="*/ 33 h 90"/>
                <a:gd name="T52" fmla="*/ 73 w 90"/>
                <a:gd name="T53" fmla="*/ 26 h 90"/>
                <a:gd name="T54" fmla="*/ 66 w 90"/>
                <a:gd name="T55" fmla="*/ 17 h 90"/>
                <a:gd name="T56" fmla="*/ 73 w 90"/>
                <a:gd name="T57" fmla="*/ 26 h 90"/>
                <a:gd name="T58" fmla="*/ 66 w 90"/>
                <a:gd name="T59" fmla="*/ 90 h 90"/>
                <a:gd name="T60" fmla="*/ 73 w 90"/>
                <a:gd name="T61" fmla="*/ 83 h 90"/>
                <a:gd name="T62" fmla="*/ 90 w 90"/>
                <a:gd name="T63" fmla="*/ 90 h 90"/>
                <a:gd name="T64" fmla="*/ 83 w 90"/>
                <a:gd name="T65" fmla="*/ 83 h 90"/>
                <a:gd name="T66" fmla="*/ 90 w 90"/>
                <a:gd name="T6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close/>
                  <a:moveTo>
                    <a:pt x="40" y="90"/>
                  </a:moveTo>
                  <a:lnTo>
                    <a:pt x="0" y="90"/>
                  </a:lnTo>
                  <a:lnTo>
                    <a:pt x="0" y="50"/>
                  </a:lnTo>
                  <a:lnTo>
                    <a:pt x="40" y="50"/>
                  </a:lnTo>
                  <a:lnTo>
                    <a:pt x="40" y="90"/>
                  </a:lnTo>
                  <a:close/>
                  <a:moveTo>
                    <a:pt x="33" y="33"/>
                  </a:moveTo>
                  <a:lnTo>
                    <a:pt x="33" y="10"/>
                  </a:lnTo>
                  <a:lnTo>
                    <a:pt x="9" y="10"/>
                  </a:lnTo>
                  <a:lnTo>
                    <a:pt x="9" y="33"/>
                  </a:lnTo>
                  <a:lnTo>
                    <a:pt x="33" y="33"/>
                  </a:lnTo>
                  <a:close/>
                  <a:moveTo>
                    <a:pt x="33" y="83"/>
                  </a:moveTo>
                  <a:lnTo>
                    <a:pt x="33" y="57"/>
                  </a:lnTo>
                  <a:lnTo>
                    <a:pt x="9" y="57"/>
                  </a:lnTo>
                  <a:lnTo>
                    <a:pt x="9" y="83"/>
                  </a:lnTo>
                  <a:lnTo>
                    <a:pt x="33" y="83"/>
                  </a:lnTo>
                  <a:close/>
                  <a:moveTo>
                    <a:pt x="26" y="26"/>
                  </a:moveTo>
                  <a:lnTo>
                    <a:pt x="16" y="26"/>
                  </a:lnTo>
                  <a:lnTo>
                    <a:pt x="16" y="17"/>
                  </a:lnTo>
                  <a:lnTo>
                    <a:pt x="26" y="17"/>
                  </a:lnTo>
                  <a:lnTo>
                    <a:pt x="26" y="26"/>
                  </a:lnTo>
                  <a:close/>
                  <a:moveTo>
                    <a:pt x="26" y="74"/>
                  </a:moveTo>
                  <a:lnTo>
                    <a:pt x="16" y="74"/>
                  </a:lnTo>
                  <a:lnTo>
                    <a:pt x="16" y="67"/>
                  </a:lnTo>
                  <a:lnTo>
                    <a:pt x="26" y="67"/>
                  </a:lnTo>
                  <a:lnTo>
                    <a:pt x="26" y="74"/>
                  </a:lnTo>
                  <a:close/>
                  <a:moveTo>
                    <a:pt x="90" y="40"/>
                  </a:moveTo>
                  <a:lnTo>
                    <a:pt x="49" y="40"/>
                  </a:lnTo>
                  <a:lnTo>
                    <a:pt x="49" y="0"/>
                  </a:lnTo>
                  <a:lnTo>
                    <a:pt x="90" y="0"/>
                  </a:lnTo>
                  <a:lnTo>
                    <a:pt x="90" y="40"/>
                  </a:lnTo>
                  <a:close/>
                  <a:moveTo>
                    <a:pt x="90" y="74"/>
                  </a:moveTo>
                  <a:lnTo>
                    <a:pt x="66" y="74"/>
                  </a:lnTo>
                  <a:lnTo>
                    <a:pt x="66" y="67"/>
                  </a:lnTo>
                  <a:lnTo>
                    <a:pt x="57" y="67"/>
                  </a:lnTo>
                  <a:lnTo>
                    <a:pt x="57" y="90"/>
                  </a:lnTo>
                  <a:lnTo>
                    <a:pt x="49" y="90"/>
                  </a:lnTo>
                  <a:lnTo>
                    <a:pt x="49" y="50"/>
                  </a:lnTo>
                  <a:lnTo>
                    <a:pt x="73" y="50"/>
                  </a:lnTo>
                  <a:lnTo>
                    <a:pt x="73" y="57"/>
                  </a:lnTo>
                  <a:lnTo>
                    <a:pt x="83" y="57"/>
                  </a:lnTo>
                  <a:lnTo>
                    <a:pt x="83" y="50"/>
                  </a:lnTo>
                  <a:lnTo>
                    <a:pt x="90" y="50"/>
                  </a:lnTo>
                  <a:lnTo>
                    <a:pt x="90" y="74"/>
                  </a:lnTo>
                  <a:close/>
                  <a:moveTo>
                    <a:pt x="83" y="33"/>
                  </a:moveTo>
                  <a:lnTo>
                    <a:pt x="83" y="10"/>
                  </a:lnTo>
                  <a:lnTo>
                    <a:pt x="57" y="10"/>
                  </a:lnTo>
                  <a:lnTo>
                    <a:pt x="57" y="33"/>
                  </a:lnTo>
                  <a:lnTo>
                    <a:pt x="83" y="33"/>
                  </a:lnTo>
                  <a:close/>
                  <a:moveTo>
                    <a:pt x="73" y="26"/>
                  </a:moveTo>
                  <a:lnTo>
                    <a:pt x="66" y="26"/>
                  </a:lnTo>
                  <a:lnTo>
                    <a:pt x="66" y="17"/>
                  </a:lnTo>
                  <a:lnTo>
                    <a:pt x="73" y="17"/>
                  </a:lnTo>
                  <a:lnTo>
                    <a:pt x="73" y="26"/>
                  </a:lnTo>
                  <a:close/>
                  <a:moveTo>
                    <a:pt x="73" y="90"/>
                  </a:moveTo>
                  <a:lnTo>
                    <a:pt x="66" y="90"/>
                  </a:lnTo>
                  <a:lnTo>
                    <a:pt x="66" y="83"/>
                  </a:lnTo>
                  <a:lnTo>
                    <a:pt x="73" y="83"/>
                  </a:lnTo>
                  <a:lnTo>
                    <a:pt x="73" y="90"/>
                  </a:lnTo>
                  <a:close/>
                  <a:moveTo>
                    <a:pt x="90" y="90"/>
                  </a:moveTo>
                  <a:lnTo>
                    <a:pt x="83" y="90"/>
                  </a:lnTo>
                  <a:lnTo>
                    <a:pt x="83" y="83"/>
                  </a:lnTo>
                  <a:lnTo>
                    <a:pt x="90" y="83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05389" y="3625268"/>
            <a:ext cx="618851" cy="620232"/>
            <a:chOff x="5998101" y="4834056"/>
            <a:chExt cx="825350" cy="827192"/>
          </a:xfr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</a:gradFill>
        </p:grpSpPr>
        <p:sp>
          <p:nvSpPr>
            <p:cNvPr id="24" name="橢圓 3"/>
            <p:cNvSpPr/>
            <p:nvPr/>
          </p:nvSpPr>
          <p:spPr>
            <a:xfrm>
              <a:off x="5998101" y="4834056"/>
              <a:ext cx="825350" cy="827192"/>
            </a:xfrm>
            <a:prstGeom prst="ellipse">
              <a:avLst/>
            </a:prstGeom>
            <a:gradFill>
              <a:gsLst>
                <a:gs pos="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  <p:sp>
          <p:nvSpPr>
            <p:cNvPr id="25" name="Freeform 436"/>
            <p:cNvSpPr>
              <a:spLocks noEditPoints="1"/>
            </p:cNvSpPr>
            <p:nvPr/>
          </p:nvSpPr>
          <p:spPr bwMode="auto">
            <a:xfrm>
              <a:off x="6284501" y="5090290"/>
              <a:ext cx="252549" cy="369927"/>
            </a:xfrm>
            <a:custGeom>
              <a:avLst/>
              <a:gdLst>
                <a:gd name="T0" fmla="*/ 29 w 30"/>
                <a:gd name="T1" fmla="*/ 31 h 44"/>
                <a:gd name="T2" fmla="*/ 17 w 30"/>
                <a:gd name="T3" fmla="*/ 31 h 44"/>
                <a:gd name="T4" fmla="*/ 16 w 30"/>
                <a:gd name="T5" fmla="*/ 43 h 44"/>
                <a:gd name="T6" fmla="*/ 15 w 30"/>
                <a:gd name="T7" fmla="*/ 44 h 44"/>
                <a:gd name="T8" fmla="*/ 15 w 30"/>
                <a:gd name="T9" fmla="*/ 44 h 44"/>
                <a:gd name="T10" fmla="*/ 14 w 30"/>
                <a:gd name="T11" fmla="*/ 44 h 44"/>
                <a:gd name="T12" fmla="*/ 12 w 30"/>
                <a:gd name="T13" fmla="*/ 31 h 44"/>
                <a:gd name="T14" fmla="*/ 1 w 30"/>
                <a:gd name="T15" fmla="*/ 31 h 44"/>
                <a:gd name="T16" fmla="*/ 0 w 30"/>
                <a:gd name="T17" fmla="*/ 29 h 44"/>
                <a:gd name="T18" fmla="*/ 6 w 30"/>
                <a:gd name="T19" fmla="*/ 20 h 44"/>
                <a:gd name="T20" fmla="*/ 6 w 30"/>
                <a:gd name="T21" fmla="*/ 7 h 44"/>
                <a:gd name="T22" fmla="*/ 3 w 30"/>
                <a:gd name="T23" fmla="*/ 3 h 44"/>
                <a:gd name="T24" fmla="*/ 6 w 30"/>
                <a:gd name="T25" fmla="*/ 0 h 44"/>
                <a:gd name="T26" fmla="*/ 24 w 30"/>
                <a:gd name="T27" fmla="*/ 0 h 44"/>
                <a:gd name="T28" fmla="*/ 27 w 30"/>
                <a:gd name="T29" fmla="*/ 3 h 44"/>
                <a:gd name="T30" fmla="*/ 24 w 30"/>
                <a:gd name="T31" fmla="*/ 7 h 44"/>
                <a:gd name="T32" fmla="*/ 24 w 30"/>
                <a:gd name="T33" fmla="*/ 20 h 44"/>
                <a:gd name="T34" fmla="*/ 30 w 30"/>
                <a:gd name="T35" fmla="*/ 29 h 44"/>
                <a:gd name="T36" fmla="*/ 29 w 30"/>
                <a:gd name="T37" fmla="*/ 31 h 44"/>
                <a:gd name="T38" fmla="*/ 12 w 30"/>
                <a:gd name="T39" fmla="*/ 7 h 44"/>
                <a:gd name="T40" fmla="*/ 12 w 30"/>
                <a:gd name="T41" fmla="*/ 7 h 44"/>
                <a:gd name="T42" fmla="*/ 11 w 30"/>
                <a:gd name="T43" fmla="*/ 7 h 44"/>
                <a:gd name="T44" fmla="*/ 11 w 30"/>
                <a:gd name="T45" fmla="*/ 19 h 44"/>
                <a:gd name="T46" fmla="*/ 12 w 30"/>
                <a:gd name="T47" fmla="*/ 20 h 44"/>
                <a:gd name="T48" fmla="*/ 12 w 30"/>
                <a:gd name="T49" fmla="*/ 19 h 44"/>
                <a:gd name="T50" fmla="*/ 12 w 30"/>
                <a:gd name="T51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44">
                  <a:moveTo>
                    <a:pt x="29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0"/>
                    <a:pt x="0" y="29"/>
                  </a:cubicBezTo>
                  <a:cubicBezTo>
                    <a:pt x="0" y="24"/>
                    <a:pt x="3" y="20"/>
                    <a:pt x="6" y="2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1"/>
                    <a:pt x="27" y="3"/>
                  </a:cubicBezTo>
                  <a:cubicBezTo>
                    <a:pt x="27" y="5"/>
                    <a:pt x="25" y="7"/>
                    <a:pt x="24" y="7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20"/>
                    <a:pt x="30" y="24"/>
                    <a:pt x="30" y="29"/>
                  </a:cubicBezTo>
                  <a:cubicBezTo>
                    <a:pt x="30" y="30"/>
                    <a:pt x="30" y="31"/>
                    <a:pt x="29" y="31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01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73895" y="1221952"/>
            <a:ext cx="3023549" cy="647981"/>
            <a:chOff x="1911251" y="1321493"/>
            <a:chExt cx="1373453" cy="864199"/>
          </a:xfrm>
        </p:grpSpPr>
        <p:sp>
          <p:nvSpPr>
            <p:cNvPr id="27" name="矩形 26"/>
            <p:cNvSpPr/>
            <p:nvPr/>
          </p:nvSpPr>
          <p:spPr>
            <a:xfrm>
              <a:off x="1911251" y="1321493"/>
              <a:ext cx="43777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F66C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73895" y="2031831"/>
            <a:ext cx="3023549" cy="647981"/>
            <a:chOff x="1911251" y="1321493"/>
            <a:chExt cx="1373453" cy="864199"/>
          </a:xfrm>
        </p:grpSpPr>
        <p:sp>
          <p:nvSpPr>
            <p:cNvPr id="30" name="矩形 29"/>
            <p:cNvSpPr/>
            <p:nvPr/>
          </p:nvSpPr>
          <p:spPr>
            <a:xfrm>
              <a:off x="1911251" y="1321493"/>
              <a:ext cx="43777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F343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73895" y="2841710"/>
            <a:ext cx="3023549" cy="647981"/>
            <a:chOff x="1911251" y="1321493"/>
            <a:chExt cx="1373453" cy="864199"/>
          </a:xfrm>
        </p:grpSpPr>
        <p:sp>
          <p:nvSpPr>
            <p:cNvPr id="33" name="矩形 32"/>
            <p:cNvSpPr/>
            <p:nvPr/>
          </p:nvSpPr>
          <p:spPr>
            <a:xfrm>
              <a:off x="1911251" y="1321493"/>
              <a:ext cx="43777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05918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73895" y="3663104"/>
            <a:ext cx="3023549" cy="647981"/>
            <a:chOff x="1911251" y="1321493"/>
            <a:chExt cx="1373453" cy="864199"/>
          </a:xfrm>
        </p:grpSpPr>
        <p:sp>
          <p:nvSpPr>
            <p:cNvPr id="36" name="矩形 35"/>
            <p:cNvSpPr/>
            <p:nvPr/>
          </p:nvSpPr>
          <p:spPr>
            <a:xfrm>
              <a:off x="1911251" y="1321493"/>
              <a:ext cx="437774" cy="3308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0" b="1" dirty="0">
                  <a:solidFill>
                    <a:srgbClr val="037A9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911251" y="1631551"/>
              <a:ext cx="1373453" cy="5541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,</a:t>
              </a:r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请在此输入详细文字信息和简介</a:t>
              </a: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</a:rPr>
                <a:t>.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356032" y="1551973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 rot="16200000">
            <a:off x="2219601" y="2349829"/>
            <a:ext cx="2214212" cy="623254"/>
            <a:chOff x="9094388" y="3131023"/>
            <a:chExt cx="1220012" cy="566265"/>
          </a:xfrm>
        </p:grpSpPr>
        <p:sp>
          <p:nvSpPr>
            <p:cNvPr id="10" name="Line 128"/>
            <p:cNvSpPr>
              <a:spLocks noChangeShapeType="1"/>
            </p:cNvSpPr>
            <p:nvPr/>
          </p:nvSpPr>
          <p:spPr bwMode="auto">
            <a:xfrm>
              <a:off x="9702801" y="3131023"/>
              <a:ext cx="0" cy="564678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29"/>
            <p:cNvSpPr>
              <a:spLocks noChangeShapeType="1"/>
            </p:cNvSpPr>
            <p:nvPr/>
          </p:nvSpPr>
          <p:spPr bwMode="auto">
            <a:xfrm flipH="1">
              <a:off x="9094388" y="3492501"/>
              <a:ext cx="1219891" cy="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>
              <a:off x="9094683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>
              <a:off x="10314400" y="3487738"/>
              <a:ext cx="0" cy="209550"/>
            </a:xfrm>
            <a:prstGeom prst="line">
              <a:avLst/>
            </a:prstGeom>
            <a:noFill/>
            <a:ln w="12700" cap="flat">
              <a:solidFill>
                <a:srgbClr val="55735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6435" y="1932293"/>
            <a:ext cx="1403790" cy="1403790"/>
            <a:chOff x="1677608" y="2996952"/>
            <a:chExt cx="1395643" cy="1395643"/>
          </a:xfrm>
        </p:grpSpPr>
        <p:sp>
          <p:nvSpPr>
            <p:cNvPr id="1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152195" y="2364229"/>
            <a:ext cx="412270" cy="572528"/>
            <a:chOff x="8032306" y="5624901"/>
            <a:chExt cx="429201" cy="596039"/>
          </a:xfrm>
          <a:solidFill>
            <a:schemeClr val="bg1"/>
          </a:solidFill>
        </p:grpSpPr>
        <p:sp>
          <p:nvSpPr>
            <p:cNvPr id="18" name="Freeform 276"/>
            <p:cNvSpPr/>
            <p:nvPr/>
          </p:nvSpPr>
          <p:spPr bwMode="auto">
            <a:xfrm>
              <a:off x="8032306" y="5715047"/>
              <a:ext cx="429201" cy="505893"/>
            </a:xfrm>
            <a:custGeom>
              <a:avLst/>
              <a:gdLst>
                <a:gd name="T0" fmla="*/ 166 w 203"/>
                <a:gd name="T1" fmla="*/ 0 h 239"/>
                <a:gd name="T2" fmla="*/ 166 w 203"/>
                <a:gd name="T3" fmla="*/ 22 h 239"/>
                <a:gd name="T4" fmla="*/ 181 w 203"/>
                <a:gd name="T5" fmla="*/ 37 h 239"/>
                <a:gd name="T6" fmla="*/ 181 w 203"/>
                <a:gd name="T7" fmla="*/ 203 h 239"/>
                <a:gd name="T8" fmla="*/ 166 w 203"/>
                <a:gd name="T9" fmla="*/ 218 h 239"/>
                <a:gd name="T10" fmla="*/ 36 w 203"/>
                <a:gd name="T11" fmla="*/ 218 h 239"/>
                <a:gd name="T12" fmla="*/ 22 w 203"/>
                <a:gd name="T13" fmla="*/ 203 h 239"/>
                <a:gd name="T14" fmla="*/ 22 w 203"/>
                <a:gd name="T15" fmla="*/ 37 h 239"/>
                <a:gd name="T16" fmla="*/ 36 w 203"/>
                <a:gd name="T17" fmla="*/ 22 h 239"/>
                <a:gd name="T18" fmla="*/ 36 w 203"/>
                <a:gd name="T19" fmla="*/ 0 h 239"/>
                <a:gd name="T20" fmla="*/ 0 w 203"/>
                <a:gd name="T21" fmla="*/ 37 h 239"/>
                <a:gd name="T22" fmla="*/ 0 w 203"/>
                <a:gd name="T23" fmla="*/ 203 h 239"/>
                <a:gd name="T24" fmla="*/ 36 w 203"/>
                <a:gd name="T25" fmla="*/ 239 h 239"/>
                <a:gd name="T26" fmla="*/ 166 w 203"/>
                <a:gd name="T27" fmla="*/ 239 h 239"/>
                <a:gd name="T28" fmla="*/ 203 w 203"/>
                <a:gd name="T29" fmla="*/ 203 h 239"/>
                <a:gd name="T30" fmla="*/ 203 w 203"/>
                <a:gd name="T31" fmla="*/ 37 h 239"/>
                <a:gd name="T32" fmla="*/ 166 w 203"/>
                <a:gd name="T3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239">
                  <a:moveTo>
                    <a:pt x="166" y="0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74" y="22"/>
                    <a:pt x="181" y="29"/>
                    <a:pt x="181" y="37"/>
                  </a:cubicBezTo>
                  <a:cubicBezTo>
                    <a:pt x="181" y="203"/>
                    <a:pt x="181" y="203"/>
                    <a:pt x="181" y="203"/>
                  </a:cubicBezTo>
                  <a:cubicBezTo>
                    <a:pt x="181" y="211"/>
                    <a:pt x="174" y="218"/>
                    <a:pt x="166" y="218"/>
                  </a:cubicBezTo>
                  <a:cubicBezTo>
                    <a:pt x="36" y="218"/>
                    <a:pt x="36" y="218"/>
                    <a:pt x="36" y="218"/>
                  </a:cubicBezTo>
                  <a:cubicBezTo>
                    <a:pt x="28" y="218"/>
                    <a:pt x="22" y="211"/>
                    <a:pt x="22" y="203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29"/>
                    <a:pt x="28" y="22"/>
                    <a:pt x="36" y="2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186" y="239"/>
                    <a:pt x="203" y="223"/>
                    <a:pt x="203" y="203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7"/>
                    <a:pt x="186" y="0"/>
                    <a:pt x="1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19" name="Freeform 277"/>
            <p:cNvSpPr/>
            <p:nvPr/>
          </p:nvSpPr>
          <p:spPr bwMode="auto">
            <a:xfrm>
              <a:off x="8139943" y="5624901"/>
              <a:ext cx="213928" cy="137237"/>
            </a:xfrm>
            <a:custGeom>
              <a:avLst/>
              <a:gdLst>
                <a:gd name="T0" fmla="*/ 101 w 101"/>
                <a:gd name="T1" fmla="*/ 29 h 65"/>
                <a:gd name="T2" fmla="*/ 79 w 101"/>
                <a:gd name="T3" fmla="*/ 29 h 65"/>
                <a:gd name="T4" fmla="*/ 50 w 101"/>
                <a:gd name="T5" fmla="*/ 0 h 65"/>
                <a:gd name="T6" fmla="*/ 21 w 101"/>
                <a:gd name="T7" fmla="*/ 29 h 65"/>
                <a:gd name="T8" fmla="*/ 0 w 101"/>
                <a:gd name="T9" fmla="*/ 29 h 65"/>
                <a:gd name="T10" fmla="*/ 0 w 101"/>
                <a:gd name="T11" fmla="*/ 65 h 65"/>
                <a:gd name="T12" fmla="*/ 101 w 101"/>
                <a:gd name="T13" fmla="*/ 65 h 65"/>
                <a:gd name="T14" fmla="*/ 101 w 101"/>
                <a:gd name="T15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65">
                  <a:moveTo>
                    <a:pt x="101" y="29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9" y="13"/>
                    <a:pt x="66" y="0"/>
                    <a:pt x="50" y="0"/>
                  </a:cubicBezTo>
                  <a:cubicBezTo>
                    <a:pt x="34" y="0"/>
                    <a:pt x="21" y="13"/>
                    <a:pt x="2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1" y="65"/>
                    <a:pt x="101" y="65"/>
                    <a:pt x="101" y="65"/>
                  </a:cubicBezTo>
                  <a:lnTo>
                    <a:pt x="101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20" name="Rectangle 278"/>
            <p:cNvSpPr>
              <a:spLocks noChangeArrowheads="1"/>
            </p:cNvSpPr>
            <p:nvPr/>
          </p:nvSpPr>
          <p:spPr bwMode="auto">
            <a:xfrm>
              <a:off x="8123797" y="5837484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21" name="Rectangle 279"/>
            <p:cNvSpPr>
              <a:spLocks noChangeArrowheads="1"/>
            </p:cNvSpPr>
            <p:nvPr/>
          </p:nvSpPr>
          <p:spPr bwMode="auto">
            <a:xfrm>
              <a:off x="8123797" y="5914175"/>
              <a:ext cx="244874" cy="32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22" name="Rectangle 280"/>
            <p:cNvSpPr>
              <a:spLocks noChangeArrowheads="1"/>
            </p:cNvSpPr>
            <p:nvPr/>
          </p:nvSpPr>
          <p:spPr bwMode="auto">
            <a:xfrm>
              <a:off x="8123797" y="5992211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  <p:sp>
          <p:nvSpPr>
            <p:cNvPr id="23" name="Rectangle 281"/>
            <p:cNvSpPr>
              <a:spLocks noChangeArrowheads="1"/>
            </p:cNvSpPr>
            <p:nvPr/>
          </p:nvSpPr>
          <p:spPr bwMode="auto">
            <a:xfrm>
              <a:off x="8123797" y="6068903"/>
              <a:ext cx="244874" cy="296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en-US" sz="101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54137" y="1126109"/>
            <a:ext cx="851730" cy="851730"/>
            <a:chOff x="1677608" y="2996952"/>
            <a:chExt cx="1395643" cy="1395643"/>
          </a:xfrm>
        </p:grpSpPr>
        <p:sp>
          <p:nvSpPr>
            <p:cNvPr id="2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21362" y="1408622"/>
            <a:ext cx="317280" cy="292542"/>
            <a:chOff x="7339246" y="1487600"/>
            <a:chExt cx="423150" cy="390158"/>
          </a:xfrm>
        </p:grpSpPr>
        <p:sp>
          <p:nvSpPr>
            <p:cNvPr id="28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9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30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31" name="矩形 30"/>
          <p:cNvSpPr/>
          <p:nvPr/>
        </p:nvSpPr>
        <p:spPr>
          <a:xfrm>
            <a:off x="4572001" y="1268983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572000" y="1574907"/>
            <a:ext cx="3293508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4356032" y="2685804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3654137" y="2259939"/>
            <a:ext cx="851730" cy="851730"/>
            <a:chOff x="1677608" y="2996952"/>
            <a:chExt cx="1395643" cy="1395643"/>
          </a:xfrm>
        </p:grpSpPr>
        <p:sp>
          <p:nvSpPr>
            <p:cNvPr id="35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6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572001" y="2402814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4572000" y="2708738"/>
            <a:ext cx="3293508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914060" y="2526422"/>
            <a:ext cx="336553" cy="342670"/>
            <a:chOff x="2000378" y="1974523"/>
            <a:chExt cx="576064" cy="586534"/>
          </a:xfrm>
        </p:grpSpPr>
        <p:sp>
          <p:nvSpPr>
            <p:cNvPr id="40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41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800"/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356032" y="3759573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3654137" y="3393770"/>
            <a:ext cx="851730" cy="851730"/>
            <a:chOff x="1677608" y="2996952"/>
            <a:chExt cx="1395643" cy="1395643"/>
          </a:xfrm>
        </p:grpSpPr>
        <p:sp>
          <p:nvSpPr>
            <p:cNvPr id="44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1000">
                  <a:srgbClr val="03435C"/>
                </a:gs>
                <a:gs pos="100000">
                  <a:srgbClr val="037A9B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4572001" y="3482652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4572000" y="3788577"/>
            <a:ext cx="329350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Freeform 133"/>
          <p:cNvSpPr/>
          <p:nvPr/>
        </p:nvSpPr>
        <p:spPr bwMode="auto">
          <a:xfrm>
            <a:off x="3877397" y="3634995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  <p:bldP spid="38" grpId="0"/>
      <p:bldP spid="46" grpId="0"/>
      <p:bldP spid="47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180523" y="890337"/>
            <a:ext cx="1429569" cy="3247179"/>
          </a:xfrm>
          <a:custGeom>
            <a:avLst/>
            <a:gdLst>
              <a:gd name="T0" fmla="*/ 914 w 1007"/>
              <a:gd name="T1" fmla="*/ 170 h 2288"/>
              <a:gd name="T2" fmla="*/ 728 w 1007"/>
              <a:gd name="T3" fmla="*/ 122 h 2288"/>
              <a:gd name="T4" fmla="*/ 291 w 1007"/>
              <a:gd name="T5" fmla="*/ 122 h 2288"/>
              <a:gd name="T6" fmla="*/ 147 w 1007"/>
              <a:gd name="T7" fmla="*/ 0 h 2288"/>
              <a:gd name="T8" fmla="*/ 0 w 1007"/>
              <a:gd name="T9" fmla="*/ 146 h 2288"/>
              <a:gd name="T10" fmla="*/ 147 w 1007"/>
              <a:gd name="T11" fmla="*/ 293 h 2288"/>
              <a:gd name="T12" fmla="*/ 291 w 1007"/>
              <a:gd name="T13" fmla="*/ 171 h 2288"/>
              <a:gd name="T14" fmla="*/ 728 w 1007"/>
              <a:gd name="T15" fmla="*/ 171 h 2288"/>
              <a:gd name="T16" fmla="*/ 957 w 1007"/>
              <a:gd name="T17" fmla="*/ 351 h 2288"/>
              <a:gd name="T18" fmla="*/ 957 w 1007"/>
              <a:gd name="T19" fmla="*/ 2288 h 2288"/>
              <a:gd name="T20" fmla="*/ 1007 w 1007"/>
              <a:gd name="T21" fmla="*/ 2288 h 2288"/>
              <a:gd name="T22" fmla="*/ 1007 w 1007"/>
              <a:gd name="T23" fmla="*/ 351 h 2288"/>
              <a:gd name="T24" fmla="*/ 914 w 1007"/>
              <a:gd name="T25" fmla="*/ 170 h 2288"/>
              <a:gd name="T26" fmla="*/ 147 w 1007"/>
              <a:gd name="T27" fmla="*/ 233 h 2288"/>
              <a:gd name="T28" fmla="*/ 61 w 1007"/>
              <a:gd name="T29" fmla="*/ 146 h 2288"/>
              <a:gd name="T30" fmla="*/ 147 w 1007"/>
              <a:gd name="T31" fmla="*/ 60 h 2288"/>
              <a:gd name="T32" fmla="*/ 233 w 1007"/>
              <a:gd name="T33" fmla="*/ 146 h 2288"/>
              <a:gd name="T34" fmla="*/ 147 w 1007"/>
              <a:gd name="T35" fmla="*/ 23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07" h="2288">
                <a:moveTo>
                  <a:pt x="914" y="170"/>
                </a:moveTo>
                <a:cubicBezTo>
                  <a:pt x="854" y="130"/>
                  <a:pt x="780" y="122"/>
                  <a:pt x="728" y="122"/>
                </a:cubicBezTo>
                <a:cubicBezTo>
                  <a:pt x="291" y="122"/>
                  <a:pt x="291" y="122"/>
                  <a:pt x="291" y="122"/>
                </a:cubicBezTo>
                <a:cubicBezTo>
                  <a:pt x="279" y="53"/>
                  <a:pt x="219" y="0"/>
                  <a:pt x="147" y="0"/>
                </a:cubicBezTo>
                <a:cubicBezTo>
                  <a:pt x="66" y="0"/>
                  <a:pt x="0" y="66"/>
                  <a:pt x="0" y="146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9" y="293"/>
                  <a:pt x="279" y="240"/>
                  <a:pt x="291" y="171"/>
                </a:cubicBezTo>
                <a:cubicBezTo>
                  <a:pt x="728" y="171"/>
                  <a:pt x="728" y="171"/>
                  <a:pt x="728" y="171"/>
                </a:cubicBezTo>
                <a:cubicBezTo>
                  <a:pt x="797" y="171"/>
                  <a:pt x="957" y="189"/>
                  <a:pt x="957" y="351"/>
                </a:cubicBezTo>
                <a:cubicBezTo>
                  <a:pt x="957" y="2288"/>
                  <a:pt x="957" y="2288"/>
                  <a:pt x="957" y="2288"/>
                </a:cubicBezTo>
                <a:cubicBezTo>
                  <a:pt x="1007" y="2288"/>
                  <a:pt x="1007" y="2288"/>
                  <a:pt x="1007" y="2288"/>
                </a:cubicBezTo>
                <a:cubicBezTo>
                  <a:pt x="1007" y="351"/>
                  <a:pt x="1007" y="351"/>
                  <a:pt x="1007" y="351"/>
                </a:cubicBezTo>
                <a:cubicBezTo>
                  <a:pt x="1007" y="272"/>
                  <a:pt x="975" y="210"/>
                  <a:pt x="914" y="170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3180523" y="1972334"/>
            <a:ext cx="1295063" cy="2156851"/>
          </a:xfrm>
          <a:custGeom>
            <a:avLst/>
            <a:gdLst>
              <a:gd name="T0" fmla="*/ 673 w 912"/>
              <a:gd name="T1" fmla="*/ 125 h 1520"/>
              <a:gd name="T2" fmla="*/ 292 w 912"/>
              <a:gd name="T3" fmla="*/ 125 h 1520"/>
              <a:gd name="T4" fmla="*/ 147 w 912"/>
              <a:gd name="T5" fmla="*/ 0 h 1520"/>
              <a:gd name="T6" fmla="*/ 0 w 912"/>
              <a:gd name="T7" fmla="*/ 146 h 1520"/>
              <a:gd name="T8" fmla="*/ 147 w 912"/>
              <a:gd name="T9" fmla="*/ 292 h 1520"/>
              <a:gd name="T10" fmla="*/ 290 w 912"/>
              <a:gd name="T11" fmla="*/ 174 h 1520"/>
              <a:gd name="T12" fmla="*/ 673 w 912"/>
              <a:gd name="T13" fmla="*/ 174 h 1520"/>
              <a:gd name="T14" fmla="*/ 862 w 912"/>
              <a:gd name="T15" fmla="*/ 317 h 1520"/>
              <a:gd name="T16" fmla="*/ 862 w 912"/>
              <a:gd name="T17" fmla="*/ 1520 h 1520"/>
              <a:gd name="T18" fmla="*/ 912 w 912"/>
              <a:gd name="T19" fmla="*/ 1520 h 1520"/>
              <a:gd name="T20" fmla="*/ 912 w 912"/>
              <a:gd name="T21" fmla="*/ 317 h 1520"/>
              <a:gd name="T22" fmla="*/ 673 w 912"/>
              <a:gd name="T23" fmla="*/ 125 h 1520"/>
              <a:gd name="T24" fmla="*/ 147 w 912"/>
              <a:gd name="T25" fmla="*/ 232 h 1520"/>
              <a:gd name="T26" fmla="*/ 61 w 912"/>
              <a:gd name="T27" fmla="*/ 146 h 1520"/>
              <a:gd name="T28" fmla="*/ 147 w 912"/>
              <a:gd name="T29" fmla="*/ 60 h 1520"/>
              <a:gd name="T30" fmla="*/ 233 w 912"/>
              <a:gd name="T31" fmla="*/ 146 h 1520"/>
              <a:gd name="T32" fmla="*/ 147 w 912"/>
              <a:gd name="T33" fmla="*/ 232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12" h="1520">
                <a:moveTo>
                  <a:pt x="673" y="125"/>
                </a:moveTo>
                <a:cubicBezTo>
                  <a:pt x="292" y="125"/>
                  <a:pt x="292" y="125"/>
                  <a:pt x="292" y="125"/>
                </a:cubicBezTo>
                <a:cubicBezTo>
                  <a:pt x="281" y="54"/>
                  <a:pt x="220" y="0"/>
                  <a:pt x="147" y="0"/>
                </a:cubicBezTo>
                <a:cubicBezTo>
                  <a:pt x="66" y="0"/>
                  <a:pt x="0" y="65"/>
                  <a:pt x="0" y="146"/>
                </a:cubicBezTo>
                <a:cubicBezTo>
                  <a:pt x="0" y="227"/>
                  <a:pt x="66" y="292"/>
                  <a:pt x="147" y="292"/>
                </a:cubicBezTo>
                <a:cubicBezTo>
                  <a:pt x="218" y="292"/>
                  <a:pt x="277" y="241"/>
                  <a:pt x="290" y="174"/>
                </a:cubicBezTo>
                <a:cubicBezTo>
                  <a:pt x="673" y="174"/>
                  <a:pt x="673" y="174"/>
                  <a:pt x="673" y="174"/>
                </a:cubicBezTo>
                <a:cubicBezTo>
                  <a:pt x="844" y="174"/>
                  <a:pt x="862" y="274"/>
                  <a:pt x="862" y="317"/>
                </a:cubicBezTo>
                <a:cubicBezTo>
                  <a:pt x="862" y="1520"/>
                  <a:pt x="862" y="1520"/>
                  <a:pt x="862" y="1520"/>
                </a:cubicBezTo>
                <a:cubicBezTo>
                  <a:pt x="912" y="1520"/>
                  <a:pt x="912" y="1520"/>
                  <a:pt x="912" y="1520"/>
                </a:cubicBezTo>
                <a:cubicBezTo>
                  <a:pt x="912" y="317"/>
                  <a:pt x="912" y="317"/>
                  <a:pt x="912" y="317"/>
                </a:cubicBezTo>
                <a:cubicBezTo>
                  <a:pt x="912" y="199"/>
                  <a:pt x="820" y="125"/>
                  <a:pt x="673" y="125"/>
                </a:cubicBezTo>
                <a:close/>
                <a:moveTo>
                  <a:pt x="147" y="232"/>
                </a:moveTo>
                <a:cubicBezTo>
                  <a:pt x="99" y="232"/>
                  <a:pt x="61" y="194"/>
                  <a:pt x="61" y="146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6"/>
                </a:cubicBezTo>
                <a:cubicBezTo>
                  <a:pt x="233" y="194"/>
                  <a:pt x="194" y="232"/>
                  <a:pt x="147" y="232"/>
                </a:cubicBezTo>
                <a:close/>
              </a:path>
            </a:pathLst>
          </a:cu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3180523" y="3035285"/>
            <a:ext cx="1167699" cy="1097470"/>
          </a:xfrm>
          <a:custGeom>
            <a:avLst/>
            <a:gdLst>
              <a:gd name="T0" fmla="*/ 778 w 823"/>
              <a:gd name="T1" fmla="*/ 203 h 774"/>
              <a:gd name="T2" fmla="*/ 581 w 823"/>
              <a:gd name="T3" fmla="*/ 131 h 774"/>
              <a:gd name="T4" fmla="*/ 292 w 823"/>
              <a:gd name="T5" fmla="*/ 131 h 774"/>
              <a:gd name="T6" fmla="*/ 147 w 823"/>
              <a:gd name="T7" fmla="*/ 0 h 774"/>
              <a:gd name="T8" fmla="*/ 0 w 823"/>
              <a:gd name="T9" fmla="*/ 147 h 774"/>
              <a:gd name="T10" fmla="*/ 147 w 823"/>
              <a:gd name="T11" fmla="*/ 293 h 774"/>
              <a:gd name="T12" fmla="*/ 289 w 823"/>
              <a:gd name="T13" fmla="*/ 180 h 774"/>
              <a:gd name="T14" fmla="*/ 581 w 823"/>
              <a:gd name="T15" fmla="*/ 180 h 774"/>
              <a:gd name="T16" fmla="*/ 774 w 823"/>
              <a:gd name="T17" fmla="*/ 330 h 774"/>
              <a:gd name="T18" fmla="*/ 774 w 823"/>
              <a:gd name="T19" fmla="*/ 774 h 774"/>
              <a:gd name="T20" fmla="*/ 823 w 823"/>
              <a:gd name="T21" fmla="*/ 774 h 774"/>
              <a:gd name="T22" fmla="*/ 823 w 823"/>
              <a:gd name="T23" fmla="*/ 330 h 774"/>
              <a:gd name="T24" fmla="*/ 778 w 823"/>
              <a:gd name="T25" fmla="*/ 203 h 774"/>
              <a:gd name="T26" fmla="*/ 147 w 823"/>
              <a:gd name="T27" fmla="*/ 233 h 774"/>
              <a:gd name="T28" fmla="*/ 61 w 823"/>
              <a:gd name="T29" fmla="*/ 147 h 774"/>
              <a:gd name="T30" fmla="*/ 147 w 823"/>
              <a:gd name="T31" fmla="*/ 60 h 774"/>
              <a:gd name="T32" fmla="*/ 233 w 823"/>
              <a:gd name="T33" fmla="*/ 147 h 774"/>
              <a:gd name="T34" fmla="*/ 147 w 823"/>
              <a:gd name="T35" fmla="*/ 23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3" h="774">
                <a:moveTo>
                  <a:pt x="778" y="203"/>
                </a:moveTo>
                <a:cubicBezTo>
                  <a:pt x="737" y="155"/>
                  <a:pt x="671" y="131"/>
                  <a:pt x="581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85" y="58"/>
                  <a:pt x="222" y="0"/>
                  <a:pt x="147" y="0"/>
                </a:cubicBezTo>
                <a:cubicBezTo>
                  <a:pt x="66" y="0"/>
                  <a:pt x="0" y="66"/>
                  <a:pt x="0" y="147"/>
                </a:cubicBezTo>
                <a:cubicBezTo>
                  <a:pt x="0" y="227"/>
                  <a:pt x="66" y="293"/>
                  <a:pt x="147" y="293"/>
                </a:cubicBezTo>
                <a:cubicBezTo>
                  <a:pt x="216" y="293"/>
                  <a:pt x="274" y="245"/>
                  <a:pt x="289" y="180"/>
                </a:cubicBezTo>
                <a:cubicBezTo>
                  <a:pt x="581" y="180"/>
                  <a:pt x="581" y="180"/>
                  <a:pt x="581" y="180"/>
                </a:cubicBezTo>
                <a:cubicBezTo>
                  <a:pt x="653" y="180"/>
                  <a:pt x="774" y="200"/>
                  <a:pt x="774" y="330"/>
                </a:cubicBezTo>
                <a:cubicBezTo>
                  <a:pt x="774" y="774"/>
                  <a:pt x="774" y="774"/>
                  <a:pt x="774" y="774"/>
                </a:cubicBezTo>
                <a:cubicBezTo>
                  <a:pt x="823" y="774"/>
                  <a:pt x="823" y="774"/>
                  <a:pt x="823" y="774"/>
                </a:cubicBezTo>
                <a:cubicBezTo>
                  <a:pt x="823" y="330"/>
                  <a:pt x="823" y="330"/>
                  <a:pt x="823" y="330"/>
                </a:cubicBezTo>
                <a:cubicBezTo>
                  <a:pt x="823" y="295"/>
                  <a:pt x="815" y="245"/>
                  <a:pt x="778" y="203"/>
                </a:cubicBezTo>
                <a:close/>
                <a:moveTo>
                  <a:pt x="147" y="233"/>
                </a:moveTo>
                <a:cubicBezTo>
                  <a:pt x="99" y="233"/>
                  <a:pt x="61" y="194"/>
                  <a:pt x="61" y="147"/>
                </a:cubicBezTo>
                <a:cubicBezTo>
                  <a:pt x="61" y="99"/>
                  <a:pt x="99" y="60"/>
                  <a:pt x="147" y="60"/>
                </a:cubicBezTo>
                <a:cubicBezTo>
                  <a:pt x="194" y="60"/>
                  <a:pt x="233" y="99"/>
                  <a:pt x="233" y="147"/>
                </a:cubicBezTo>
                <a:cubicBezTo>
                  <a:pt x="233" y="194"/>
                  <a:pt x="194" y="233"/>
                  <a:pt x="147" y="233"/>
                </a:cubicBezTo>
                <a:close/>
              </a:path>
            </a:pathLst>
          </a:cu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4663656" y="1447404"/>
            <a:ext cx="1306966" cy="2681780"/>
          </a:xfrm>
          <a:custGeom>
            <a:avLst/>
            <a:gdLst>
              <a:gd name="T0" fmla="*/ 775 w 921"/>
              <a:gd name="T1" fmla="*/ 0 h 1890"/>
              <a:gd name="T2" fmla="*/ 632 w 921"/>
              <a:gd name="T3" fmla="*/ 115 h 1890"/>
              <a:gd name="T4" fmla="*/ 252 w 921"/>
              <a:gd name="T5" fmla="*/ 115 h 1890"/>
              <a:gd name="T6" fmla="*/ 7 w 921"/>
              <a:gd name="T7" fmla="*/ 294 h 1890"/>
              <a:gd name="T8" fmla="*/ 7 w 921"/>
              <a:gd name="T9" fmla="*/ 1890 h 1890"/>
              <a:gd name="T10" fmla="*/ 56 w 921"/>
              <a:gd name="T11" fmla="*/ 1890 h 1890"/>
              <a:gd name="T12" fmla="*/ 56 w 921"/>
              <a:gd name="T13" fmla="*/ 298 h 1890"/>
              <a:gd name="T14" fmla="*/ 252 w 921"/>
              <a:gd name="T15" fmla="*/ 165 h 1890"/>
              <a:gd name="T16" fmla="*/ 630 w 921"/>
              <a:gd name="T17" fmla="*/ 165 h 1890"/>
              <a:gd name="T18" fmla="*/ 775 w 921"/>
              <a:gd name="T19" fmla="*/ 292 h 1890"/>
              <a:gd name="T20" fmla="*/ 921 w 921"/>
              <a:gd name="T21" fmla="*/ 146 h 1890"/>
              <a:gd name="T22" fmla="*/ 775 w 921"/>
              <a:gd name="T23" fmla="*/ 0 h 1890"/>
              <a:gd name="T24" fmla="*/ 775 w 921"/>
              <a:gd name="T25" fmla="*/ 232 h 1890"/>
              <a:gd name="T26" fmla="*/ 689 w 921"/>
              <a:gd name="T27" fmla="*/ 146 h 1890"/>
              <a:gd name="T28" fmla="*/ 775 w 921"/>
              <a:gd name="T29" fmla="*/ 60 h 1890"/>
              <a:gd name="T30" fmla="*/ 861 w 921"/>
              <a:gd name="T31" fmla="*/ 146 h 1890"/>
              <a:gd name="T32" fmla="*/ 775 w 921"/>
              <a:gd name="T33" fmla="*/ 232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1" h="1890">
                <a:moveTo>
                  <a:pt x="775" y="0"/>
                </a:moveTo>
                <a:cubicBezTo>
                  <a:pt x="705" y="0"/>
                  <a:pt x="646" y="49"/>
                  <a:pt x="63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87" y="115"/>
                  <a:pt x="16" y="167"/>
                  <a:pt x="7" y="294"/>
                </a:cubicBezTo>
                <a:cubicBezTo>
                  <a:pt x="0" y="394"/>
                  <a:pt x="7" y="1829"/>
                  <a:pt x="7" y="1890"/>
                </a:cubicBezTo>
                <a:cubicBezTo>
                  <a:pt x="56" y="1890"/>
                  <a:pt x="56" y="1890"/>
                  <a:pt x="56" y="1890"/>
                </a:cubicBezTo>
                <a:cubicBezTo>
                  <a:pt x="56" y="1875"/>
                  <a:pt x="50" y="395"/>
                  <a:pt x="56" y="298"/>
                </a:cubicBezTo>
                <a:cubicBezTo>
                  <a:pt x="61" y="227"/>
                  <a:pt x="80" y="165"/>
                  <a:pt x="252" y="165"/>
                </a:cubicBezTo>
                <a:cubicBezTo>
                  <a:pt x="630" y="165"/>
                  <a:pt x="630" y="165"/>
                  <a:pt x="630" y="165"/>
                </a:cubicBezTo>
                <a:cubicBezTo>
                  <a:pt x="639" y="236"/>
                  <a:pt x="701" y="292"/>
                  <a:pt x="775" y="292"/>
                </a:cubicBezTo>
                <a:cubicBezTo>
                  <a:pt x="856" y="292"/>
                  <a:pt x="921" y="227"/>
                  <a:pt x="921" y="146"/>
                </a:cubicBezTo>
                <a:cubicBezTo>
                  <a:pt x="921" y="65"/>
                  <a:pt x="856" y="0"/>
                  <a:pt x="775" y="0"/>
                </a:cubicBezTo>
                <a:close/>
                <a:moveTo>
                  <a:pt x="775" y="232"/>
                </a:moveTo>
                <a:cubicBezTo>
                  <a:pt x="728" y="232"/>
                  <a:pt x="689" y="194"/>
                  <a:pt x="689" y="146"/>
                </a:cubicBezTo>
                <a:cubicBezTo>
                  <a:pt x="689" y="99"/>
                  <a:pt x="728" y="60"/>
                  <a:pt x="775" y="60"/>
                </a:cubicBezTo>
                <a:cubicBezTo>
                  <a:pt x="823" y="60"/>
                  <a:pt x="861" y="99"/>
                  <a:pt x="861" y="146"/>
                </a:cubicBezTo>
                <a:cubicBezTo>
                  <a:pt x="861" y="194"/>
                  <a:pt x="823" y="232"/>
                  <a:pt x="775" y="232"/>
                </a:cubicBezTo>
                <a:close/>
              </a:path>
            </a:pathLst>
          </a:cu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795780" y="2513926"/>
            <a:ext cx="1166509" cy="1610497"/>
          </a:xfrm>
          <a:custGeom>
            <a:avLst/>
            <a:gdLst>
              <a:gd name="T0" fmla="*/ 676 w 822"/>
              <a:gd name="T1" fmla="*/ 0 h 1135"/>
              <a:gd name="T2" fmla="*/ 532 w 822"/>
              <a:gd name="T3" fmla="*/ 122 h 1135"/>
              <a:gd name="T4" fmla="*/ 202 w 822"/>
              <a:gd name="T5" fmla="*/ 119 h 1135"/>
              <a:gd name="T6" fmla="*/ 0 w 822"/>
              <a:gd name="T7" fmla="*/ 333 h 1135"/>
              <a:gd name="T8" fmla="*/ 0 w 822"/>
              <a:gd name="T9" fmla="*/ 1135 h 1135"/>
              <a:gd name="T10" fmla="*/ 49 w 822"/>
              <a:gd name="T11" fmla="*/ 1135 h 1135"/>
              <a:gd name="T12" fmla="*/ 49 w 822"/>
              <a:gd name="T13" fmla="*/ 333 h 1135"/>
              <a:gd name="T14" fmla="*/ 202 w 822"/>
              <a:gd name="T15" fmla="*/ 168 h 1135"/>
              <a:gd name="T16" fmla="*/ 532 w 822"/>
              <a:gd name="T17" fmla="*/ 171 h 1135"/>
              <a:gd name="T18" fmla="*/ 676 w 822"/>
              <a:gd name="T19" fmla="*/ 293 h 1135"/>
              <a:gd name="T20" fmla="*/ 822 w 822"/>
              <a:gd name="T21" fmla="*/ 147 h 1135"/>
              <a:gd name="T22" fmla="*/ 676 w 822"/>
              <a:gd name="T23" fmla="*/ 0 h 1135"/>
              <a:gd name="T24" fmla="*/ 676 w 822"/>
              <a:gd name="T25" fmla="*/ 233 h 1135"/>
              <a:gd name="T26" fmla="*/ 590 w 822"/>
              <a:gd name="T27" fmla="*/ 147 h 1135"/>
              <a:gd name="T28" fmla="*/ 676 w 822"/>
              <a:gd name="T29" fmla="*/ 60 h 1135"/>
              <a:gd name="T30" fmla="*/ 762 w 822"/>
              <a:gd name="T31" fmla="*/ 147 h 1135"/>
              <a:gd name="T32" fmla="*/ 676 w 822"/>
              <a:gd name="T33" fmla="*/ 233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2" h="1135">
                <a:moveTo>
                  <a:pt x="676" y="0"/>
                </a:moveTo>
                <a:cubicBezTo>
                  <a:pt x="604" y="0"/>
                  <a:pt x="544" y="53"/>
                  <a:pt x="532" y="122"/>
                </a:cubicBezTo>
                <a:cubicBezTo>
                  <a:pt x="462" y="121"/>
                  <a:pt x="282" y="119"/>
                  <a:pt x="202" y="119"/>
                </a:cubicBezTo>
                <a:cubicBezTo>
                  <a:pt x="90" y="119"/>
                  <a:pt x="0" y="236"/>
                  <a:pt x="0" y="333"/>
                </a:cubicBezTo>
                <a:cubicBezTo>
                  <a:pt x="0" y="1135"/>
                  <a:pt x="0" y="1135"/>
                  <a:pt x="0" y="1135"/>
                </a:cubicBezTo>
                <a:cubicBezTo>
                  <a:pt x="49" y="1135"/>
                  <a:pt x="49" y="1135"/>
                  <a:pt x="49" y="1135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268"/>
                  <a:pt x="115" y="168"/>
                  <a:pt x="202" y="168"/>
                </a:cubicBezTo>
                <a:cubicBezTo>
                  <a:pt x="282" y="168"/>
                  <a:pt x="462" y="170"/>
                  <a:pt x="532" y="171"/>
                </a:cubicBezTo>
                <a:cubicBezTo>
                  <a:pt x="543" y="240"/>
                  <a:pt x="604" y="293"/>
                  <a:pt x="676" y="293"/>
                </a:cubicBezTo>
                <a:cubicBezTo>
                  <a:pt x="757" y="293"/>
                  <a:pt x="822" y="227"/>
                  <a:pt x="822" y="147"/>
                </a:cubicBezTo>
                <a:cubicBezTo>
                  <a:pt x="822" y="66"/>
                  <a:pt x="757" y="0"/>
                  <a:pt x="676" y="0"/>
                </a:cubicBezTo>
                <a:close/>
                <a:moveTo>
                  <a:pt x="676" y="233"/>
                </a:moveTo>
                <a:cubicBezTo>
                  <a:pt x="628" y="233"/>
                  <a:pt x="590" y="194"/>
                  <a:pt x="590" y="147"/>
                </a:cubicBezTo>
                <a:cubicBezTo>
                  <a:pt x="590" y="99"/>
                  <a:pt x="628" y="60"/>
                  <a:pt x="676" y="60"/>
                </a:cubicBezTo>
                <a:cubicBezTo>
                  <a:pt x="723" y="60"/>
                  <a:pt x="762" y="99"/>
                  <a:pt x="762" y="147"/>
                </a:cubicBezTo>
                <a:cubicBezTo>
                  <a:pt x="762" y="194"/>
                  <a:pt x="723" y="233"/>
                  <a:pt x="676" y="233"/>
                </a:cubicBezTo>
                <a:close/>
              </a:path>
            </a:pathLst>
          </a:cu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01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09537" y="815220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037A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1010" b="1" dirty="0">
              <a:solidFill>
                <a:srgbClr val="037A9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09536" y="1047702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02443" y="1937536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101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02443" y="2170018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02443" y="2963383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10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02443" y="3195864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29783" y="1355140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10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29782" y="1587622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29783" y="2477455"/>
            <a:ext cx="963725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zh-CN" altLang="en-US" sz="101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29782" y="2709937"/>
            <a:ext cx="1521369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请在此输入详细文字信息和简介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56546" y="966257"/>
            <a:ext cx="218330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0" dirty="0">
                <a:solidFill>
                  <a:srgbClr val="037A9B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1</a:t>
            </a:r>
            <a:endParaRPr lang="zh-CN" altLang="en-US" sz="1010" dirty="0">
              <a:solidFill>
                <a:srgbClr val="037A9B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57924" y="2045520"/>
            <a:ext cx="243978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0" dirty="0">
                <a:solidFill>
                  <a:srgbClr val="059188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2</a:t>
            </a:r>
            <a:endParaRPr lang="zh-CN" altLang="en-US" sz="1010" dirty="0">
              <a:solidFill>
                <a:srgbClr val="059188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57924" y="3118391"/>
            <a:ext cx="245580" cy="248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10" dirty="0">
                <a:solidFill>
                  <a:srgbClr val="F34347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3</a:t>
            </a:r>
            <a:endParaRPr lang="zh-CN" altLang="en-US" sz="1010" dirty="0">
              <a:solidFill>
                <a:srgbClr val="F34347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33715" y="2585439"/>
            <a:ext cx="263029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0" dirty="0">
                <a:solidFill>
                  <a:srgbClr val="059188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5</a:t>
            </a:r>
            <a:endParaRPr lang="zh-CN" altLang="en-US" sz="1010" dirty="0">
              <a:solidFill>
                <a:srgbClr val="059188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40418" y="1520971"/>
            <a:ext cx="263029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10" dirty="0">
                <a:solidFill>
                  <a:srgbClr val="F34347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rPr>
              <a:t>4</a:t>
            </a:r>
            <a:endParaRPr lang="zh-CN" altLang="en-US" sz="1010" dirty="0">
              <a:solidFill>
                <a:srgbClr val="F34347"/>
              </a:solidFill>
              <a:latin typeface="方正超粗黑简体" panose="03000509000000000000" pitchFamily="65" charset="-122"/>
              <a:ea typeface="方正超粗黑简体" panose="03000509000000000000" pitchFamily="65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886251" y="3679004"/>
            <a:ext cx="1371499" cy="1371498"/>
          </a:xfrm>
          <a:prstGeom prst="ellipse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152400" dist="63500" dir="8100000" algn="tl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9" name="椭圆 28"/>
          <p:cNvSpPr/>
          <p:nvPr/>
        </p:nvSpPr>
        <p:spPr>
          <a:xfrm>
            <a:off x="4031376" y="3824129"/>
            <a:ext cx="1081249" cy="1081248"/>
          </a:xfrm>
          <a:prstGeom prst="ellipse">
            <a:avLst/>
          </a:prstGeom>
          <a:gradFill>
            <a:gsLst>
              <a:gs pos="0">
                <a:srgbClr val="D9D9D9"/>
              </a:gs>
              <a:gs pos="100000">
                <a:schemeClr val="bg1">
                  <a:lumMod val="98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143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0" name="Freeform 352"/>
          <p:cNvSpPr>
            <a:spLocks noEditPoints="1"/>
          </p:cNvSpPr>
          <p:nvPr/>
        </p:nvSpPr>
        <p:spPr bwMode="auto">
          <a:xfrm>
            <a:off x="4362899" y="4235806"/>
            <a:ext cx="418203" cy="257892"/>
          </a:xfrm>
          <a:custGeom>
            <a:avLst/>
            <a:gdLst>
              <a:gd name="T0" fmla="*/ 33 w 51"/>
              <a:gd name="T1" fmla="*/ 31 h 31"/>
              <a:gd name="T2" fmla="*/ 8 w 51"/>
              <a:gd name="T3" fmla="*/ 31 h 31"/>
              <a:gd name="T4" fmla="*/ 7 w 51"/>
              <a:gd name="T5" fmla="*/ 29 h 31"/>
              <a:gd name="T6" fmla="*/ 7 w 51"/>
              <a:gd name="T7" fmla="*/ 25 h 31"/>
              <a:gd name="T8" fmla="*/ 7 w 51"/>
              <a:gd name="T9" fmla="*/ 14 h 31"/>
              <a:gd name="T10" fmla="*/ 2 w 51"/>
              <a:gd name="T11" fmla="*/ 14 h 31"/>
              <a:gd name="T12" fmla="*/ 0 w 51"/>
              <a:gd name="T13" fmla="*/ 12 h 31"/>
              <a:gd name="T14" fmla="*/ 0 w 51"/>
              <a:gd name="T15" fmla="*/ 11 h 31"/>
              <a:gd name="T16" fmla="*/ 9 w 51"/>
              <a:gd name="T17" fmla="*/ 1 h 31"/>
              <a:gd name="T18" fmla="*/ 10 w 51"/>
              <a:gd name="T19" fmla="*/ 0 h 31"/>
              <a:gd name="T20" fmla="*/ 12 w 51"/>
              <a:gd name="T21" fmla="*/ 1 h 31"/>
              <a:gd name="T22" fmla="*/ 20 w 51"/>
              <a:gd name="T23" fmla="*/ 11 h 31"/>
              <a:gd name="T24" fmla="*/ 21 w 51"/>
              <a:gd name="T25" fmla="*/ 12 h 31"/>
              <a:gd name="T26" fmla="*/ 19 w 51"/>
              <a:gd name="T27" fmla="*/ 14 h 31"/>
              <a:gd name="T28" fmla="*/ 14 w 51"/>
              <a:gd name="T29" fmla="*/ 14 h 31"/>
              <a:gd name="T30" fmla="*/ 14 w 51"/>
              <a:gd name="T31" fmla="*/ 24 h 31"/>
              <a:gd name="T32" fmla="*/ 29 w 51"/>
              <a:gd name="T33" fmla="*/ 24 h 31"/>
              <a:gd name="T34" fmla="*/ 30 w 51"/>
              <a:gd name="T35" fmla="*/ 25 h 31"/>
              <a:gd name="T36" fmla="*/ 34 w 51"/>
              <a:gd name="T37" fmla="*/ 30 h 31"/>
              <a:gd name="T38" fmla="*/ 34 w 51"/>
              <a:gd name="T39" fmla="*/ 30 h 31"/>
              <a:gd name="T40" fmla="*/ 33 w 51"/>
              <a:gd name="T41" fmla="*/ 31 h 31"/>
              <a:gd name="T42" fmla="*/ 51 w 51"/>
              <a:gd name="T43" fmla="*/ 20 h 31"/>
              <a:gd name="T44" fmla="*/ 42 w 51"/>
              <a:gd name="T45" fmla="*/ 31 h 31"/>
              <a:gd name="T46" fmla="*/ 41 w 51"/>
              <a:gd name="T47" fmla="*/ 31 h 31"/>
              <a:gd name="T48" fmla="*/ 40 w 51"/>
              <a:gd name="T49" fmla="*/ 31 h 31"/>
              <a:gd name="T50" fmla="*/ 31 w 51"/>
              <a:gd name="T51" fmla="*/ 20 h 31"/>
              <a:gd name="T52" fmla="*/ 31 w 51"/>
              <a:gd name="T53" fmla="*/ 19 h 31"/>
              <a:gd name="T54" fmla="*/ 33 w 51"/>
              <a:gd name="T55" fmla="*/ 17 h 31"/>
              <a:gd name="T56" fmla="*/ 38 w 51"/>
              <a:gd name="T57" fmla="*/ 17 h 31"/>
              <a:gd name="T58" fmla="*/ 38 w 51"/>
              <a:gd name="T59" fmla="*/ 7 h 31"/>
              <a:gd name="T60" fmla="*/ 22 w 51"/>
              <a:gd name="T61" fmla="*/ 7 h 31"/>
              <a:gd name="T62" fmla="*/ 22 w 51"/>
              <a:gd name="T63" fmla="*/ 7 h 31"/>
              <a:gd name="T64" fmla="*/ 17 w 51"/>
              <a:gd name="T65" fmla="*/ 2 h 31"/>
              <a:gd name="T66" fmla="*/ 17 w 51"/>
              <a:gd name="T67" fmla="*/ 1 h 31"/>
              <a:gd name="T68" fmla="*/ 18 w 51"/>
              <a:gd name="T69" fmla="*/ 0 h 31"/>
              <a:gd name="T70" fmla="*/ 44 w 51"/>
              <a:gd name="T71" fmla="*/ 0 h 31"/>
              <a:gd name="T72" fmla="*/ 45 w 51"/>
              <a:gd name="T73" fmla="*/ 2 h 31"/>
              <a:gd name="T74" fmla="*/ 45 w 51"/>
              <a:gd name="T75" fmla="*/ 6 h 31"/>
              <a:gd name="T76" fmla="*/ 45 w 51"/>
              <a:gd name="T77" fmla="*/ 17 h 31"/>
              <a:gd name="T78" fmla="*/ 50 w 51"/>
              <a:gd name="T79" fmla="*/ 17 h 31"/>
              <a:gd name="T80" fmla="*/ 51 w 51"/>
              <a:gd name="T81" fmla="*/ 19 h 31"/>
              <a:gd name="T82" fmla="*/ 51 w 51"/>
              <a:gd name="T83" fmla="*/ 2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3411174" y="1275943"/>
            <a:ext cx="2321653" cy="1133831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0070C0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62121" y="1588030"/>
            <a:ext cx="1619758" cy="605922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ko-KR" sz="18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138916" y="1365252"/>
            <a:ext cx="2321653" cy="955214"/>
          </a:xfrm>
          <a:prstGeom prst="roundRect">
            <a:avLst>
              <a:gd name="adj" fmla="val 11271"/>
            </a:avLst>
          </a:prstGeom>
          <a:gradFill>
            <a:gsLst>
              <a:gs pos="1000">
                <a:srgbClr val="C72319"/>
              </a:gs>
              <a:gs pos="100000">
                <a:srgbClr val="F34347"/>
              </a:gs>
            </a:gsLst>
            <a:lin ang="5400000" scaled="1"/>
          </a:gra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00B0F0"/>
              </a:solidFill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489863" y="1424421"/>
            <a:ext cx="2321653" cy="836875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4" name="圆角矩形 43"/>
          <p:cNvSpPr/>
          <p:nvPr/>
        </p:nvSpPr>
        <p:spPr>
          <a:xfrm>
            <a:off x="1602444" y="1365252"/>
            <a:ext cx="2321653" cy="955214"/>
          </a:xfrm>
          <a:prstGeom prst="roundRect">
            <a:avLst>
              <a:gd name="adj" fmla="val 11271"/>
            </a:avLst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00B0F0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278492" y="1424421"/>
            <a:ext cx="2321653" cy="836875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46" name="矩形 45"/>
          <p:cNvSpPr/>
          <p:nvPr/>
        </p:nvSpPr>
        <p:spPr>
          <a:xfrm>
            <a:off x="5759823" y="1596585"/>
            <a:ext cx="1781734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56435" y="1599895"/>
            <a:ext cx="1781734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3411174" y="2787718"/>
            <a:ext cx="2321653" cy="1133831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0070C0"/>
              </a:solidFill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3762121" y="3099804"/>
            <a:ext cx="1619758" cy="605922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</a:t>
            </a:r>
            <a:endParaRPr lang="en-US" altLang="zh-CN" sz="1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</a:t>
            </a:r>
            <a:endParaRPr lang="en-US" altLang="ko-KR" sz="18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138916" y="2877026"/>
            <a:ext cx="2321653" cy="955214"/>
          </a:xfrm>
          <a:prstGeom prst="roundRect">
            <a:avLst>
              <a:gd name="adj" fmla="val 11271"/>
            </a:avLst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00B0F0"/>
              </a:solidFill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5489863" y="2936196"/>
            <a:ext cx="2321653" cy="836875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2" name="圆角矩形 51"/>
          <p:cNvSpPr/>
          <p:nvPr/>
        </p:nvSpPr>
        <p:spPr>
          <a:xfrm>
            <a:off x="1602444" y="2877026"/>
            <a:ext cx="2321653" cy="955214"/>
          </a:xfrm>
          <a:prstGeom prst="roundRect">
            <a:avLst>
              <a:gd name="adj" fmla="val 11271"/>
            </a:avLst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 w="19050">
            <a:noFill/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rgbClr val="00B0F0"/>
              </a:solidFill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278492" y="2936196"/>
            <a:ext cx="2321653" cy="836875"/>
          </a:xfrm>
          <a:prstGeom prst="roundRect">
            <a:avLst>
              <a:gd name="adj" fmla="val 11271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4" name="矩形 53"/>
          <p:cNvSpPr/>
          <p:nvPr/>
        </p:nvSpPr>
        <p:spPr>
          <a:xfrm>
            <a:off x="5759823" y="3108360"/>
            <a:ext cx="1781734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656435" y="3111669"/>
            <a:ext cx="1781734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请在此输入详细的文字介绍信息，表达图表的含义。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700000">
            <a:off x="8067341" y="-168090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5" name="矩形 4"/>
          <p:cNvSpPr/>
          <p:nvPr/>
        </p:nvSpPr>
        <p:spPr>
          <a:xfrm rot="2700000">
            <a:off x="7450106" y="181235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6" name="矩形 5"/>
          <p:cNvSpPr/>
          <p:nvPr/>
        </p:nvSpPr>
        <p:spPr>
          <a:xfrm rot="2700000">
            <a:off x="9053937" y="-1584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7" name="矩形 6"/>
          <p:cNvSpPr/>
          <p:nvPr/>
        </p:nvSpPr>
        <p:spPr>
          <a:xfrm rot="2700000">
            <a:off x="7100120" y="74861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8" name="矩形 7"/>
          <p:cNvSpPr/>
          <p:nvPr/>
        </p:nvSpPr>
        <p:spPr>
          <a:xfrm rot="2700000">
            <a:off x="255826" y="3652442"/>
            <a:ext cx="1235233" cy="1235233"/>
          </a:xfrm>
          <a:prstGeom prst="rect">
            <a:avLst/>
          </a:prstGeom>
          <a:gradFill>
            <a:gsLst>
              <a:gs pos="0">
                <a:srgbClr val="DC4A1B"/>
              </a:gs>
              <a:gs pos="100000">
                <a:srgbClr val="F66C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9" name="矩形 8"/>
          <p:cNvSpPr/>
          <p:nvPr/>
        </p:nvSpPr>
        <p:spPr>
          <a:xfrm rot="2700000">
            <a:off x="1475483" y="4090779"/>
            <a:ext cx="722819" cy="722819"/>
          </a:xfrm>
          <a:prstGeom prst="rect">
            <a:avLst/>
          </a:prstGeom>
          <a:gradFill>
            <a:gsLst>
              <a:gs pos="0">
                <a:srgbClr val="026C68"/>
              </a:gs>
              <a:gs pos="100000">
                <a:srgbClr val="059188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0" name="矩形 9"/>
          <p:cNvSpPr/>
          <p:nvPr/>
        </p:nvSpPr>
        <p:spPr>
          <a:xfrm rot="2700000">
            <a:off x="196710" y="3564963"/>
            <a:ext cx="418412" cy="418412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1" name="矩形 10"/>
          <p:cNvSpPr/>
          <p:nvPr/>
        </p:nvSpPr>
        <p:spPr>
          <a:xfrm rot="2700000">
            <a:off x="2561347" y="4495516"/>
            <a:ext cx="209206" cy="209206"/>
          </a:xfrm>
          <a:prstGeom prst="rect">
            <a:avLst/>
          </a:prstGeom>
          <a:gradFill>
            <a:gsLst>
              <a:gs pos="0">
                <a:srgbClr val="03435C"/>
              </a:gs>
              <a:gs pos="100000">
                <a:srgbClr val="037A9B"/>
              </a:gs>
            </a:gsLst>
            <a:lin ang="5400000" scaled="1"/>
          </a:gradFill>
          <a:ln>
            <a:noFill/>
          </a:ln>
          <a:effectLst>
            <a:outerShdw blurRad="2159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2" name="矩形 11"/>
          <p:cNvSpPr/>
          <p:nvPr/>
        </p:nvSpPr>
        <p:spPr>
          <a:xfrm>
            <a:off x="1" y="1815863"/>
            <a:ext cx="9144000" cy="1511774"/>
          </a:xfrm>
          <a:prstGeom prst="rect">
            <a:avLst/>
          </a:prstGeom>
          <a:gradFill>
            <a:gsLst>
              <a:gs pos="0">
                <a:srgbClr val="C72319"/>
              </a:gs>
              <a:gs pos="100000">
                <a:srgbClr val="F34347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cxnSp>
        <p:nvCxnSpPr>
          <p:cNvPr id="13" name="直接连接符 12"/>
          <p:cNvCxnSpPr/>
          <p:nvPr/>
        </p:nvCxnSpPr>
        <p:spPr>
          <a:xfrm>
            <a:off x="3924097" y="2551402"/>
            <a:ext cx="2321653" cy="0"/>
          </a:xfrm>
          <a:prstGeom prst="line">
            <a:avLst/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086073" y="2125451"/>
            <a:ext cx="1997701" cy="39226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工作完成情况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194057" y="2680169"/>
            <a:ext cx="1077226" cy="161583"/>
            <a:chOff x="4369395" y="3284984"/>
            <a:chExt cx="1436675" cy="215500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年度计划完成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219904" y="2679734"/>
            <a:ext cx="1077226" cy="161583"/>
            <a:chOff x="4369395" y="3284984"/>
            <a:chExt cx="1436675" cy="215500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工作达标情况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194057" y="2896137"/>
            <a:ext cx="1077226" cy="161583"/>
            <a:chOff x="4369395" y="3284984"/>
            <a:chExt cx="1436675" cy="215500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工作存在不足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219904" y="2895702"/>
            <a:ext cx="1077226" cy="161583"/>
            <a:chOff x="4369395" y="3284984"/>
            <a:chExt cx="1436675" cy="215500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6" y="3284984"/>
              <a:ext cx="1224134" cy="215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改善不足对策</a:t>
              </a:r>
              <a:endPara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rgbClr val="F34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952242" y="2031831"/>
            <a:ext cx="1046460" cy="1046460"/>
            <a:chOff x="1677608" y="2996952"/>
            <a:chExt cx="1395643" cy="1395643"/>
          </a:xfrm>
        </p:grpSpPr>
        <p:sp>
          <p:nvSpPr>
            <p:cNvPr id="36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8" name="KSO_Shape"/>
          <p:cNvSpPr/>
          <p:nvPr/>
        </p:nvSpPr>
        <p:spPr bwMode="auto">
          <a:xfrm>
            <a:off x="3237717" y="2407697"/>
            <a:ext cx="470412" cy="40063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5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50"/>
                            </p:stCondLst>
                            <p:childTnLst>
                              <p:par>
                                <p:cTn id="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75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3117" y="242680"/>
            <a:ext cx="3104449" cy="369332"/>
            <a:chOff x="585861" y="319364"/>
            <a:chExt cx="4139268" cy="492443"/>
          </a:xfrm>
        </p:grpSpPr>
        <p:sp>
          <p:nvSpPr>
            <p:cNvPr id="5" name="文本框 23"/>
            <p:cNvSpPr txBox="1"/>
            <p:nvPr/>
          </p:nvSpPr>
          <p:spPr>
            <a:xfrm>
              <a:off x="718210" y="319364"/>
              <a:ext cx="218478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标题文字内容 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6200000" flipH="1" flipV="1">
              <a:off x="509927" y="489745"/>
              <a:ext cx="304323" cy="152455"/>
            </a:xfrm>
            <a:prstGeom prst="triangle">
              <a:avLst/>
            </a:prstGeom>
            <a:solidFill>
              <a:srgbClr val="E2532A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23"/>
            <p:cNvSpPr txBox="1"/>
            <p:nvPr/>
          </p:nvSpPr>
          <p:spPr>
            <a:xfrm>
              <a:off x="2497594" y="429775"/>
              <a:ext cx="222753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Click </a:t>
              </a:r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here to add Title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356032" y="2854741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Administrator\Desktop\58pic_529623bd16668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9" y="967414"/>
            <a:ext cx="2468713" cy="45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3978089" y="1485840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276194" y="1059976"/>
            <a:ext cx="851730" cy="851730"/>
            <a:chOff x="1677608" y="2996952"/>
            <a:chExt cx="1395643" cy="1395643"/>
          </a:xfrm>
        </p:grpSpPr>
        <p:sp>
          <p:nvSpPr>
            <p:cNvPr id="1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DC4A1B"/>
                </a:gs>
                <a:gs pos="100000">
                  <a:srgbClr val="F66C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43419" y="1342489"/>
            <a:ext cx="317280" cy="292542"/>
            <a:chOff x="7339246" y="1487600"/>
            <a:chExt cx="423150" cy="390158"/>
          </a:xfrm>
        </p:grpSpPr>
        <p:sp>
          <p:nvSpPr>
            <p:cNvPr id="15" name="Freeform 364"/>
            <p:cNvSpPr/>
            <p:nvPr/>
          </p:nvSpPr>
          <p:spPr bwMode="auto">
            <a:xfrm>
              <a:off x="7339246" y="1689008"/>
              <a:ext cx="423150" cy="188750"/>
            </a:xfrm>
            <a:custGeom>
              <a:avLst/>
              <a:gdLst>
                <a:gd name="T0" fmla="*/ 222 w 262"/>
                <a:gd name="T1" fmla="*/ 18 h 94"/>
                <a:gd name="T2" fmla="*/ 205 w 262"/>
                <a:gd name="T3" fmla="*/ 18 h 94"/>
                <a:gd name="T4" fmla="*/ 205 w 262"/>
                <a:gd name="T5" fmla="*/ 0 h 94"/>
                <a:gd name="T6" fmla="*/ 57 w 262"/>
                <a:gd name="T7" fmla="*/ 0 h 94"/>
                <a:gd name="T8" fmla="*/ 57 w 262"/>
                <a:gd name="T9" fmla="*/ 18 h 94"/>
                <a:gd name="T10" fmla="*/ 40 w 262"/>
                <a:gd name="T11" fmla="*/ 18 h 94"/>
                <a:gd name="T12" fmla="*/ 40 w 262"/>
                <a:gd name="T13" fmla="*/ 0 h 94"/>
                <a:gd name="T14" fmla="*/ 0 w 262"/>
                <a:gd name="T15" fmla="*/ 0 h 94"/>
                <a:gd name="T16" fmla="*/ 0 w 262"/>
                <a:gd name="T17" fmla="*/ 83 h 94"/>
                <a:gd name="T18" fmla="*/ 11 w 262"/>
                <a:gd name="T19" fmla="*/ 94 h 94"/>
                <a:gd name="T20" fmla="*/ 251 w 262"/>
                <a:gd name="T21" fmla="*/ 94 h 94"/>
                <a:gd name="T22" fmla="*/ 262 w 262"/>
                <a:gd name="T23" fmla="*/ 83 h 94"/>
                <a:gd name="T24" fmla="*/ 262 w 262"/>
                <a:gd name="T25" fmla="*/ 0 h 94"/>
                <a:gd name="T26" fmla="*/ 222 w 262"/>
                <a:gd name="T27" fmla="*/ 0 h 94"/>
                <a:gd name="T28" fmla="*/ 222 w 262"/>
                <a:gd name="T29" fmla="*/ 1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94">
                  <a:moveTo>
                    <a:pt x="222" y="18"/>
                  </a:moveTo>
                  <a:cubicBezTo>
                    <a:pt x="205" y="18"/>
                    <a:pt x="205" y="18"/>
                    <a:pt x="205" y="1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5" y="94"/>
                    <a:pt x="11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8" y="94"/>
                    <a:pt x="262" y="89"/>
                    <a:pt x="262" y="8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222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6" name="Freeform 365"/>
            <p:cNvSpPr/>
            <p:nvPr/>
          </p:nvSpPr>
          <p:spPr bwMode="auto">
            <a:xfrm>
              <a:off x="7339246" y="1552399"/>
              <a:ext cx="423150" cy="128060"/>
            </a:xfrm>
            <a:custGeom>
              <a:avLst/>
              <a:gdLst>
                <a:gd name="T0" fmla="*/ 251 w 262"/>
                <a:gd name="T1" fmla="*/ 0 h 45"/>
                <a:gd name="T2" fmla="*/ 11 w 262"/>
                <a:gd name="T3" fmla="*/ 0 h 45"/>
                <a:gd name="T4" fmla="*/ 0 w 262"/>
                <a:gd name="T5" fmla="*/ 11 h 45"/>
                <a:gd name="T6" fmla="*/ 0 w 262"/>
                <a:gd name="T7" fmla="*/ 45 h 45"/>
                <a:gd name="T8" fmla="*/ 40 w 262"/>
                <a:gd name="T9" fmla="*/ 45 h 45"/>
                <a:gd name="T10" fmla="*/ 40 w 262"/>
                <a:gd name="T11" fmla="*/ 34 h 45"/>
                <a:gd name="T12" fmla="*/ 57 w 262"/>
                <a:gd name="T13" fmla="*/ 34 h 45"/>
                <a:gd name="T14" fmla="*/ 57 w 262"/>
                <a:gd name="T15" fmla="*/ 45 h 45"/>
                <a:gd name="T16" fmla="*/ 205 w 262"/>
                <a:gd name="T17" fmla="*/ 45 h 45"/>
                <a:gd name="T18" fmla="*/ 205 w 262"/>
                <a:gd name="T19" fmla="*/ 34 h 45"/>
                <a:gd name="T20" fmla="*/ 222 w 262"/>
                <a:gd name="T21" fmla="*/ 34 h 45"/>
                <a:gd name="T22" fmla="*/ 222 w 262"/>
                <a:gd name="T23" fmla="*/ 45 h 45"/>
                <a:gd name="T24" fmla="*/ 262 w 262"/>
                <a:gd name="T25" fmla="*/ 45 h 45"/>
                <a:gd name="T26" fmla="*/ 262 w 262"/>
                <a:gd name="T27" fmla="*/ 11 h 45"/>
                <a:gd name="T28" fmla="*/ 251 w 262"/>
                <a:gd name="T2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45">
                  <a:moveTo>
                    <a:pt x="25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62" y="5"/>
                    <a:pt x="258" y="0"/>
                    <a:pt x="2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17" name="Freeform 366"/>
            <p:cNvSpPr/>
            <p:nvPr/>
          </p:nvSpPr>
          <p:spPr bwMode="auto">
            <a:xfrm>
              <a:off x="7443155" y="1487600"/>
              <a:ext cx="215332" cy="79403"/>
            </a:xfrm>
            <a:custGeom>
              <a:avLst/>
              <a:gdLst>
                <a:gd name="T0" fmla="*/ 132 w 132"/>
                <a:gd name="T1" fmla="*/ 63 h 63"/>
                <a:gd name="T2" fmla="*/ 115 w 132"/>
                <a:gd name="T3" fmla="*/ 63 h 63"/>
                <a:gd name="T4" fmla="*/ 115 w 132"/>
                <a:gd name="T5" fmla="*/ 20 h 63"/>
                <a:gd name="T6" fmla="*/ 112 w 132"/>
                <a:gd name="T7" fmla="*/ 17 h 63"/>
                <a:gd name="T8" fmla="*/ 20 w 132"/>
                <a:gd name="T9" fmla="*/ 17 h 63"/>
                <a:gd name="T10" fmla="*/ 18 w 132"/>
                <a:gd name="T11" fmla="*/ 20 h 63"/>
                <a:gd name="T12" fmla="*/ 18 w 132"/>
                <a:gd name="T13" fmla="*/ 63 h 63"/>
                <a:gd name="T14" fmla="*/ 0 w 132"/>
                <a:gd name="T15" fmla="*/ 63 h 63"/>
                <a:gd name="T16" fmla="*/ 0 w 132"/>
                <a:gd name="T17" fmla="*/ 20 h 63"/>
                <a:gd name="T18" fmla="*/ 20 w 132"/>
                <a:gd name="T19" fmla="*/ 0 h 63"/>
                <a:gd name="T20" fmla="*/ 112 w 132"/>
                <a:gd name="T21" fmla="*/ 0 h 63"/>
                <a:gd name="T22" fmla="*/ 132 w 132"/>
                <a:gd name="T23" fmla="*/ 20 h 63"/>
                <a:gd name="T24" fmla="*/ 132 w 132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63">
                  <a:moveTo>
                    <a:pt x="132" y="63"/>
                  </a:moveTo>
                  <a:cubicBezTo>
                    <a:pt x="115" y="63"/>
                    <a:pt x="115" y="63"/>
                    <a:pt x="115" y="63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18"/>
                    <a:pt x="114" y="17"/>
                    <a:pt x="11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8" y="18"/>
                    <a:pt x="18" y="2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3" y="0"/>
                    <a:pt x="132" y="9"/>
                    <a:pt x="132" y="20"/>
                  </a:cubicBezTo>
                  <a:lnTo>
                    <a:pt x="132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</p:grpSp>
      <p:sp>
        <p:nvSpPr>
          <p:cNvPr id="18" name="矩形 17"/>
          <p:cNvSpPr/>
          <p:nvPr/>
        </p:nvSpPr>
        <p:spPr>
          <a:xfrm>
            <a:off x="4194057" y="1202850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66C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F66C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4194056" y="1508774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666278" y="2421915"/>
            <a:ext cx="851730" cy="851730"/>
            <a:chOff x="1677608" y="2996952"/>
            <a:chExt cx="1395643" cy="1395643"/>
          </a:xfrm>
        </p:grpSpPr>
        <p:sp>
          <p:nvSpPr>
            <p:cNvPr id="2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1000">
                  <a:srgbClr val="C72319"/>
                </a:gs>
                <a:gs pos="100000">
                  <a:srgbClr val="F34347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26201" y="2688398"/>
            <a:ext cx="336553" cy="342670"/>
            <a:chOff x="2000378" y="1974523"/>
            <a:chExt cx="576064" cy="586534"/>
          </a:xfrm>
        </p:grpSpPr>
        <p:sp>
          <p:nvSpPr>
            <p:cNvPr id="24" name="Freeform 562"/>
            <p:cNvSpPr>
              <a:spLocks noEditPoints="1"/>
            </p:cNvSpPr>
            <p:nvPr/>
          </p:nvSpPr>
          <p:spPr bwMode="auto">
            <a:xfrm>
              <a:off x="2000378" y="1974523"/>
              <a:ext cx="576064" cy="504844"/>
            </a:xfrm>
            <a:custGeom>
              <a:avLst/>
              <a:gdLst>
                <a:gd name="T0" fmla="*/ 182 w 233"/>
                <a:gd name="T1" fmla="*/ 7 h 204"/>
                <a:gd name="T2" fmla="*/ 183 w 233"/>
                <a:gd name="T3" fmla="*/ 0 h 204"/>
                <a:gd name="T4" fmla="*/ 116 w 233"/>
                <a:gd name="T5" fmla="*/ 0 h 204"/>
                <a:gd name="T6" fmla="*/ 50 w 233"/>
                <a:gd name="T7" fmla="*/ 0 h 204"/>
                <a:gd name="T8" fmla="*/ 50 w 233"/>
                <a:gd name="T9" fmla="*/ 7 h 204"/>
                <a:gd name="T10" fmla="*/ 0 w 233"/>
                <a:gd name="T11" fmla="*/ 7 h 204"/>
                <a:gd name="T12" fmla="*/ 0 w 233"/>
                <a:gd name="T13" fmla="*/ 14 h 204"/>
                <a:gd name="T14" fmla="*/ 31 w 233"/>
                <a:gd name="T15" fmla="*/ 95 h 204"/>
                <a:gd name="T16" fmla="*/ 86 w 233"/>
                <a:gd name="T17" fmla="*/ 131 h 204"/>
                <a:gd name="T18" fmla="*/ 100 w 233"/>
                <a:gd name="T19" fmla="*/ 143 h 204"/>
                <a:gd name="T20" fmla="*/ 100 w 233"/>
                <a:gd name="T21" fmla="*/ 186 h 204"/>
                <a:gd name="T22" fmla="*/ 83 w 233"/>
                <a:gd name="T23" fmla="*/ 204 h 204"/>
                <a:gd name="T24" fmla="*/ 116 w 233"/>
                <a:gd name="T25" fmla="*/ 204 h 204"/>
                <a:gd name="T26" fmla="*/ 150 w 233"/>
                <a:gd name="T27" fmla="*/ 204 h 204"/>
                <a:gd name="T28" fmla="*/ 133 w 233"/>
                <a:gd name="T29" fmla="*/ 186 h 204"/>
                <a:gd name="T30" fmla="*/ 133 w 233"/>
                <a:gd name="T31" fmla="*/ 143 h 204"/>
                <a:gd name="T32" fmla="*/ 147 w 233"/>
                <a:gd name="T33" fmla="*/ 131 h 204"/>
                <a:gd name="T34" fmla="*/ 202 w 233"/>
                <a:gd name="T35" fmla="*/ 95 h 204"/>
                <a:gd name="T36" fmla="*/ 233 w 233"/>
                <a:gd name="T37" fmla="*/ 14 h 204"/>
                <a:gd name="T38" fmla="*/ 233 w 233"/>
                <a:gd name="T39" fmla="*/ 7 h 204"/>
                <a:gd name="T40" fmla="*/ 182 w 233"/>
                <a:gd name="T41" fmla="*/ 7 h 204"/>
                <a:gd name="T42" fmla="*/ 42 w 233"/>
                <a:gd name="T43" fmla="*/ 86 h 204"/>
                <a:gd name="T44" fmla="*/ 15 w 233"/>
                <a:gd name="T45" fmla="*/ 21 h 204"/>
                <a:gd name="T46" fmla="*/ 51 w 233"/>
                <a:gd name="T47" fmla="*/ 21 h 204"/>
                <a:gd name="T48" fmla="*/ 53 w 233"/>
                <a:gd name="T49" fmla="*/ 49 h 204"/>
                <a:gd name="T50" fmla="*/ 69 w 233"/>
                <a:gd name="T51" fmla="*/ 107 h 204"/>
                <a:gd name="T52" fmla="*/ 42 w 233"/>
                <a:gd name="T53" fmla="*/ 86 h 204"/>
                <a:gd name="T54" fmla="*/ 190 w 233"/>
                <a:gd name="T55" fmla="*/ 86 h 204"/>
                <a:gd name="T56" fmla="*/ 163 w 233"/>
                <a:gd name="T57" fmla="*/ 107 h 204"/>
                <a:gd name="T58" fmla="*/ 180 w 233"/>
                <a:gd name="T59" fmla="*/ 49 h 204"/>
                <a:gd name="T60" fmla="*/ 181 w 233"/>
                <a:gd name="T61" fmla="*/ 21 h 204"/>
                <a:gd name="T62" fmla="*/ 218 w 233"/>
                <a:gd name="T63" fmla="*/ 21 h 204"/>
                <a:gd name="T64" fmla="*/ 190 w 233"/>
                <a:gd name="T65" fmla="*/ 8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3" h="204">
                  <a:moveTo>
                    <a:pt x="182" y="7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58"/>
                    <a:pt x="31" y="95"/>
                  </a:cubicBezTo>
                  <a:cubicBezTo>
                    <a:pt x="32" y="96"/>
                    <a:pt x="52" y="119"/>
                    <a:pt x="86" y="131"/>
                  </a:cubicBezTo>
                  <a:cubicBezTo>
                    <a:pt x="93" y="139"/>
                    <a:pt x="100" y="143"/>
                    <a:pt x="100" y="143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83" y="204"/>
                    <a:pt x="83" y="204"/>
                    <a:pt x="8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50" y="204"/>
                    <a:pt x="150" y="204"/>
                    <a:pt x="150" y="204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33" y="143"/>
                    <a:pt x="139" y="139"/>
                    <a:pt x="147" y="131"/>
                  </a:cubicBezTo>
                  <a:cubicBezTo>
                    <a:pt x="181" y="119"/>
                    <a:pt x="201" y="96"/>
                    <a:pt x="202" y="95"/>
                  </a:cubicBezTo>
                  <a:cubicBezTo>
                    <a:pt x="233" y="58"/>
                    <a:pt x="233" y="16"/>
                    <a:pt x="233" y="14"/>
                  </a:cubicBezTo>
                  <a:cubicBezTo>
                    <a:pt x="233" y="7"/>
                    <a:pt x="233" y="7"/>
                    <a:pt x="233" y="7"/>
                  </a:cubicBezTo>
                  <a:lnTo>
                    <a:pt x="182" y="7"/>
                  </a:lnTo>
                  <a:close/>
                  <a:moveTo>
                    <a:pt x="42" y="86"/>
                  </a:moveTo>
                  <a:cubicBezTo>
                    <a:pt x="22" y="61"/>
                    <a:pt x="16" y="34"/>
                    <a:pt x="15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5" y="74"/>
                    <a:pt x="62" y="93"/>
                    <a:pt x="69" y="107"/>
                  </a:cubicBezTo>
                  <a:cubicBezTo>
                    <a:pt x="52" y="97"/>
                    <a:pt x="43" y="86"/>
                    <a:pt x="42" y="86"/>
                  </a:cubicBezTo>
                  <a:close/>
                  <a:moveTo>
                    <a:pt x="190" y="86"/>
                  </a:moveTo>
                  <a:cubicBezTo>
                    <a:pt x="190" y="86"/>
                    <a:pt x="180" y="97"/>
                    <a:pt x="163" y="107"/>
                  </a:cubicBezTo>
                  <a:cubicBezTo>
                    <a:pt x="171" y="93"/>
                    <a:pt x="178" y="74"/>
                    <a:pt x="180" y="49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6" y="34"/>
                    <a:pt x="211" y="61"/>
                    <a:pt x="19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/>
            </a:p>
          </p:txBody>
        </p:sp>
        <p:sp>
          <p:nvSpPr>
            <p:cNvPr id="25" name="Freeform 563"/>
            <p:cNvSpPr/>
            <p:nvPr/>
          </p:nvSpPr>
          <p:spPr bwMode="auto">
            <a:xfrm>
              <a:off x="2129730" y="2488785"/>
              <a:ext cx="317360" cy="72272"/>
            </a:xfrm>
            <a:custGeom>
              <a:avLst/>
              <a:gdLst>
                <a:gd name="T0" fmla="*/ 0 w 303"/>
                <a:gd name="T1" fmla="*/ 0 h 69"/>
                <a:gd name="T2" fmla="*/ 0 w 303"/>
                <a:gd name="T3" fmla="*/ 69 h 69"/>
                <a:gd name="T4" fmla="*/ 152 w 303"/>
                <a:gd name="T5" fmla="*/ 69 h 69"/>
                <a:gd name="T6" fmla="*/ 303 w 303"/>
                <a:gd name="T7" fmla="*/ 69 h 69"/>
                <a:gd name="T8" fmla="*/ 303 w 303"/>
                <a:gd name="T9" fmla="*/ 0 h 69"/>
                <a:gd name="T10" fmla="*/ 152 w 303"/>
                <a:gd name="T11" fmla="*/ 0 h 69"/>
                <a:gd name="T12" fmla="*/ 0 w 303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9">
                  <a:moveTo>
                    <a:pt x="0" y="0"/>
                  </a:moveTo>
                  <a:lnTo>
                    <a:pt x="0" y="69"/>
                  </a:lnTo>
                  <a:lnTo>
                    <a:pt x="152" y="69"/>
                  </a:lnTo>
                  <a:lnTo>
                    <a:pt x="303" y="69"/>
                  </a:lnTo>
                  <a:lnTo>
                    <a:pt x="303" y="0"/>
                  </a:lnTo>
                  <a:lnTo>
                    <a:pt x="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6" name="矩形 25"/>
          <p:cNvSpPr/>
          <p:nvPr/>
        </p:nvSpPr>
        <p:spPr>
          <a:xfrm>
            <a:off x="4572001" y="2571751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F343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F343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4572000" y="2877675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978089" y="4128156"/>
            <a:ext cx="19977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288334" y="3663730"/>
            <a:ext cx="851730" cy="851730"/>
            <a:chOff x="1677608" y="2996952"/>
            <a:chExt cx="1395643" cy="1395643"/>
          </a:xfrm>
        </p:grpSpPr>
        <p:sp>
          <p:nvSpPr>
            <p:cNvPr id="30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adFill>
              <a:gsLst>
                <a:gs pos="0">
                  <a:srgbClr val="026C68"/>
                </a:gs>
                <a:gs pos="100000">
                  <a:srgbClr val="059188"/>
                </a:gs>
              </a:gsLst>
              <a:lin ang="5400000" scaled="1"/>
            </a:gra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IN-BoldItalic" pitchFamily="50" charset="0"/>
                </a:rPr>
                <a:t></a:t>
              </a:r>
              <a:endParaRPr 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-BoldItalic" pitchFamily="50" charset="0"/>
              </a:endParaRPr>
            </a:p>
          </p:txBody>
        </p:sp>
      </p:grpSp>
      <p:sp>
        <p:nvSpPr>
          <p:cNvPr id="32" name="Freeform 133"/>
          <p:cNvSpPr/>
          <p:nvPr/>
        </p:nvSpPr>
        <p:spPr bwMode="auto">
          <a:xfrm>
            <a:off x="3511594" y="3904954"/>
            <a:ext cx="409879" cy="369281"/>
          </a:xfrm>
          <a:custGeom>
            <a:avLst/>
            <a:gdLst>
              <a:gd name="T0" fmla="*/ 442 w 525"/>
              <a:gd name="T1" fmla="*/ 185 h 473"/>
              <a:gd name="T2" fmla="*/ 442 w 525"/>
              <a:gd name="T3" fmla="*/ 40 h 473"/>
              <a:gd name="T4" fmla="*/ 343 w 525"/>
              <a:gd name="T5" fmla="*/ 40 h 473"/>
              <a:gd name="T6" fmla="*/ 343 w 525"/>
              <a:gd name="T7" fmla="*/ 83 h 473"/>
              <a:gd name="T8" fmla="*/ 262 w 525"/>
              <a:gd name="T9" fmla="*/ 0 h 473"/>
              <a:gd name="T10" fmla="*/ 0 w 525"/>
              <a:gd name="T11" fmla="*/ 267 h 473"/>
              <a:gd name="T12" fmla="*/ 59 w 525"/>
              <a:gd name="T13" fmla="*/ 267 h 473"/>
              <a:gd name="T14" fmla="*/ 59 w 525"/>
              <a:gd name="T15" fmla="*/ 473 h 473"/>
              <a:gd name="T16" fmla="*/ 165 w 525"/>
              <a:gd name="T17" fmla="*/ 473 h 473"/>
              <a:gd name="T18" fmla="*/ 165 w 525"/>
              <a:gd name="T19" fmla="*/ 326 h 473"/>
              <a:gd name="T20" fmla="*/ 359 w 525"/>
              <a:gd name="T21" fmla="*/ 326 h 473"/>
              <a:gd name="T22" fmla="*/ 359 w 525"/>
              <a:gd name="T23" fmla="*/ 473 h 473"/>
              <a:gd name="T24" fmla="*/ 466 w 525"/>
              <a:gd name="T25" fmla="*/ 473 h 473"/>
              <a:gd name="T26" fmla="*/ 466 w 525"/>
              <a:gd name="T27" fmla="*/ 267 h 473"/>
              <a:gd name="T28" fmla="*/ 525 w 525"/>
              <a:gd name="T29" fmla="*/ 267 h 473"/>
              <a:gd name="T30" fmla="*/ 442 w 525"/>
              <a:gd name="T31" fmla="*/ 185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5" h="473">
                <a:moveTo>
                  <a:pt x="442" y="185"/>
                </a:moveTo>
                <a:lnTo>
                  <a:pt x="442" y="40"/>
                </a:lnTo>
                <a:lnTo>
                  <a:pt x="343" y="40"/>
                </a:lnTo>
                <a:lnTo>
                  <a:pt x="343" y="83"/>
                </a:lnTo>
                <a:lnTo>
                  <a:pt x="262" y="0"/>
                </a:lnTo>
                <a:lnTo>
                  <a:pt x="0" y="267"/>
                </a:lnTo>
                <a:lnTo>
                  <a:pt x="59" y="267"/>
                </a:lnTo>
                <a:lnTo>
                  <a:pt x="59" y="473"/>
                </a:lnTo>
                <a:lnTo>
                  <a:pt x="165" y="473"/>
                </a:lnTo>
                <a:lnTo>
                  <a:pt x="165" y="326"/>
                </a:lnTo>
                <a:lnTo>
                  <a:pt x="359" y="326"/>
                </a:lnTo>
                <a:lnTo>
                  <a:pt x="359" y="473"/>
                </a:lnTo>
                <a:lnTo>
                  <a:pt x="466" y="473"/>
                </a:lnTo>
                <a:lnTo>
                  <a:pt x="466" y="267"/>
                </a:lnTo>
                <a:lnTo>
                  <a:pt x="525" y="267"/>
                </a:lnTo>
                <a:lnTo>
                  <a:pt x="442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 sz="1010"/>
          </a:p>
        </p:txBody>
      </p:sp>
      <p:sp>
        <p:nvSpPr>
          <p:cNvPr id="33" name="矩形 32"/>
          <p:cNvSpPr/>
          <p:nvPr/>
        </p:nvSpPr>
        <p:spPr>
          <a:xfrm>
            <a:off x="4194057" y="3845166"/>
            <a:ext cx="1241815" cy="224974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010" b="1" dirty="0">
                <a:solidFill>
                  <a:srgbClr val="05918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sz="1010" b="1" dirty="0">
              <a:solidFill>
                <a:srgbClr val="05918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4194056" y="4151090"/>
            <a:ext cx="3833428" cy="6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在此录入上述图表的综合说明，在此录入上述图表的综合描述说明。在此录入上述图表的综合说明，在此录入上述图表的综合描述说明。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32" grpId="0" animBg="1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ISPRING_RESOURCE_PATHS_HASH_PRESENTER" val="23dc7cbf2c71e2fdd4772ab7c052fafce6a24a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2800</Words>
  <Application>WPS 演示</Application>
  <PresentationFormat>全屏显示(16:9)</PresentationFormat>
  <Paragraphs>465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5" baseType="lpstr">
      <vt:lpstr>Arial</vt:lpstr>
      <vt:lpstr>宋体</vt:lpstr>
      <vt:lpstr>Wingdings</vt:lpstr>
      <vt:lpstr>DIN-BoldItalic</vt:lpstr>
      <vt:lpstr>Impact</vt:lpstr>
      <vt:lpstr>微软雅黑</vt:lpstr>
      <vt:lpstr>Impact MT Std</vt:lpstr>
      <vt:lpstr>Segoe Print</vt:lpstr>
      <vt:lpstr>Segoe UI</vt:lpstr>
      <vt:lpstr>Calibri</vt:lpstr>
      <vt:lpstr>方正超粗黑简体</vt:lpstr>
      <vt:lpstr>黑体</vt:lpstr>
      <vt:lpstr>Aharoni</vt:lpstr>
      <vt:lpstr>Arial Unicode MS</vt:lpstr>
      <vt:lpstr>Calibri Light</vt:lpstr>
      <vt:lpstr>Gill Sans</vt:lpstr>
      <vt:lpstr>方正兰亭黑简体</vt:lpstr>
      <vt:lpstr>Times New Roman</vt:lpstr>
      <vt:lpstr>UKIJ Qolyazma</vt:lpstr>
      <vt:lpstr>幼圆</vt:lpstr>
      <vt:lpstr>Yu Gothic UI Semibold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一颗苹果</cp:lastModifiedBy>
  <cp:revision>9</cp:revision>
  <dcterms:created xsi:type="dcterms:W3CDTF">2017-01-14T14:34:00Z</dcterms:created>
  <dcterms:modified xsi:type="dcterms:W3CDTF">2021-09-19T04:52:01Z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46384E6D8D534A87B4335581B68873F0</vt:lpwstr>
  </property>
  <property fmtid="{D5CDD505-2E9C-101B-9397-08002B2CF9AE}" pid="3" name="KSOProductBuildVer">
    <vt:lpwstr>2052-11.1.0.10700</vt:lpwstr>
  </property>
</Properties>
</file>