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79" r:id="rId4"/>
    <p:sldId id="261" r:id="rId5"/>
    <p:sldId id="256" r:id="rId6"/>
    <p:sldId id="280" r:id="rId7"/>
    <p:sldId id="263" r:id="rId8"/>
    <p:sldId id="264" r:id="rId9"/>
    <p:sldId id="265" r:id="rId10"/>
    <p:sldId id="258" r:id="rId11"/>
    <p:sldId id="267" r:id="rId12"/>
    <p:sldId id="268" r:id="rId13"/>
    <p:sldId id="269" r:id="rId14"/>
    <p:sldId id="266" r:id="rId15"/>
    <p:sldId id="259" r:id="rId16"/>
    <p:sldId id="281" r:id="rId17"/>
    <p:sldId id="272" r:id="rId18"/>
    <p:sldId id="273" r:id="rId19"/>
    <p:sldId id="271" r:id="rId20"/>
    <p:sldId id="260" r:id="rId21"/>
    <p:sldId id="282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79A5-3B46-46B6-A2B2-E88F9E0C3D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56E-3427-4F4D-8576-01AAF559F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79A5-3B46-46B6-A2B2-E88F9E0C3D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56E-3427-4F4D-8576-01AAF559F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79A5-3B46-46B6-A2B2-E88F9E0C3D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56E-3427-4F4D-8576-01AAF559F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79A5-3B46-46B6-A2B2-E88F9E0C3D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56E-3427-4F4D-8576-01AAF559F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79A5-3B46-46B6-A2B2-E88F9E0C3D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56E-3427-4F4D-8576-01AAF559F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79A5-3B46-46B6-A2B2-E88F9E0C3D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56E-3427-4F4D-8576-01AAF559F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79A5-3B46-46B6-A2B2-E88F9E0C3D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56E-3427-4F4D-8576-01AAF559F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79A5-3B46-46B6-A2B2-E88F9E0C3D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56E-3427-4F4D-8576-01AAF559F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79A5-3B46-46B6-A2B2-E88F9E0C3D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56E-3427-4F4D-8576-01AAF559F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79A5-3B46-46B6-A2B2-E88F9E0C3D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56E-3427-4F4D-8576-01AAF559F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79A5-3B46-46B6-A2B2-E88F9E0C3D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56E-3427-4F4D-8576-01AAF559F0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579A5-3B46-46B6-A2B2-E88F9E0C3D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7956E-3427-4F4D-8576-01AAF559F0D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1182" y="815925"/>
            <a:ext cx="10789920" cy="5190979"/>
          </a:xfrm>
          <a:prstGeom prst="rect">
            <a:avLst/>
          </a:prstGeom>
          <a:solidFill>
            <a:srgbClr val="E9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4" b="11123"/>
          <a:stretch>
            <a:fillRect/>
          </a:stretch>
        </p:blipFill>
        <p:spPr>
          <a:xfrm>
            <a:off x="2124222" y="3196515"/>
            <a:ext cx="10067778" cy="341530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27606" y="2026552"/>
            <a:ext cx="6457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2">
                    <a:lumMod val="75000"/>
                  </a:schemeClr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猫咪的幸福生活</a:t>
            </a:r>
            <a:endParaRPr lang="zh-CN" altLang="en-US" sz="6000" b="1" dirty="0">
              <a:solidFill>
                <a:schemeClr val="tx2">
                  <a:lumMod val="75000"/>
                </a:schemeClr>
              </a:solidFill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3995225" y="3042215"/>
            <a:ext cx="4403327" cy="5759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latin typeface="华文新魏" panose="02010800040101010101" pitchFamily="2" charset="-122"/>
                <a:ea typeface="华文新魏" panose="02010800040101010101" pitchFamily="2" charset="-122"/>
              </a:rPr>
              <a:t>THIS IS A ART TEMPLATE ,THE TEMPLATE.THANK YOU WATCHING THIS ONE.</a:t>
            </a:r>
            <a:endParaRPr lang="en-US" altLang="zh-CN" sz="105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7114" y="576775"/>
            <a:ext cx="10789920" cy="5795890"/>
          </a:xfrm>
          <a:prstGeom prst="rect">
            <a:avLst/>
          </a:prstGeom>
          <a:solidFill>
            <a:srgbClr val="E9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4" r="58780" b="11123"/>
          <a:stretch>
            <a:fillRect/>
          </a:stretch>
        </p:blipFill>
        <p:spPr>
          <a:xfrm>
            <a:off x="6617278" y="3006984"/>
            <a:ext cx="4819756" cy="3966516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311777" y="1437937"/>
            <a:ext cx="557034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4000" b="1" dirty="0">
                <a:latin typeface="汉仪歪歪体简" panose="00020600040101010101" pitchFamily="18" charset="-122"/>
                <a:ea typeface="汉仪歪歪体简" panose="00020600040101010101" pitchFamily="18" charset="-122"/>
                <a:cs typeface="Open Sans" panose="020B0606030504020204" pitchFamily="34" charset="0"/>
              </a:rPr>
              <a:t>章  节  提  要</a:t>
            </a:r>
            <a:endParaRPr lang="zh-CN" altLang="en-US" sz="4000" b="1" dirty="0">
              <a:latin typeface="汉仪歪歪体简" panose="00020600040101010101" pitchFamily="18" charset="-122"/>
              <a:ea typeface="汉仪歪歪体简" panose="00020600040101010101" pitchFamily="18" charset="-122"/>
              <a:cs typeface="Open Sans" panose="020B0606030504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485140" y="1994893"/>
            <a:ext cx="6086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</a:t>
            </a:r>
            <a:endParaRPr lang="en-US" altLang="zh-CN" sz="16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476039" y="2906709"/>
            <a:ext cx="557034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 dirty="0">
                <a:latin typeface="汉仪歪歪体简" panose="00020600040101010101" pitchFamily="18" charset="-122"/>
                <a:ea typeface="汉仪歪歪体简" panose="00020600040101010101" pitchFamily="18" charset="-122"/>
                <a:cs typeface="Open Sans" panose="020B0606030504020204" pitchFamily="34" charset="0"/>
              </a:rPr>
              <a:t>STEP 01</a:t>
            </a:r>
            <a:endParaRPr lang="zh-CN" altLang="en-US" sz="2800" b="1" dirty="0">
              <a:latin typeface="汉仪歪歪体简" panose="00020600040101010101" pitchFamily="18" charset="-122"/>
              <a:ea typeface="汉仪歪歪体简" panose="00020600040101010101" pitchFamily="18" charset="-122"/>
              <a:cs typeface="Open Sans" panose="020B0606030504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1480590" y="3306819"/>
            <a:ext cx="6086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</a:t>
            </a:r>
            <a:endParaRPr lang="en-US" altLang="zh-CN" sz="16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471489" y="4218635"/>
            <a:ext cx="557034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 dirty="0">
                <a:latin typeface="汉仪歪歪体简" panose="00020600040101010101" pitchFamily="18" charset="-122"/>
                <a:ea typeface="汉仪歪歪体简" panose="00020600040101010101" pitchFamily="18" charset="-122"/>
                <a:cs typeface="Open Sans" panose="020B0606030504020204" pitchFamily="34" charset="0"/>
              </a:rPr>
              <a:t>STEP 02</a:t>
            </a:r>
            <a:endParaRPr lang="zh-CN" altLang="en-US" sz="2800" b="1" dirty="0">
              <a:latin typeface="汉仪歪歪体简" panose="00020600040101010101" pitchFamily="18" charset="-122"/>
              <a:ea typeface="汉仪歪歪体简" panose="00020600040101010101" pitchFamily="18" charset="-122"/>
              <a:cs typeface="Open Sans" panose="020B0606030504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476040" y="4618745"/>
            <a:ext cx="6086357" cy="79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</a:t>
            </a:r>
            <a:endParaRPr lang="en-US" altLang="zh-CN" sz="16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7114" y="576775"/>
            <a:ext cx="10789920" cy="5795890"/>
          </a:xfrm>
          <a:prstGeom prst="rect">
            <a:avLst/>
          </a:prstGeom>
          <a:solidFill>
            <a:srgbClr val="E9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1" t="12513" b="12000"/>
          <a:stretch>
            <a:fillRect/>
          </a:stretch>
        </p:blipFill>
        <p:spPr>
          <a:xfrm flipH="1">
            <a:off x="6998849" y="1786596"/>
            <a:ext cx="4786060" cy="4740811"/>
          </a:xfrm>
          <a:prstGeom prst="rect">
            <a:avLst/>
          </a:prstGeom>
        </p:spPr>
      </p:pic>
      <p:sp>
        <p:nvSpPr>
          <p:cNvPr id="5" name="圆角矩形标注"/>
          <p:cNvSpPr/>
          <p:nvPr/>
        </p:nvSpPr>
        <p:spPr>
          <a:xfrm flipH="1">
            <a:off x="422031" y="984737"/>
            <a:ext cx="5967918" cy="3756075"/>
          </a:xfrm>
          <a:prstGeom prst="wedgeRoundRectCallout">
            <a:avLst>
              <a:gd name="adj1" fmla="val -67871"/>
              <a:gd name="adj2" fmla="val -19652"/>
              <a:gd name="adj3" fmla="val 16667"/>
            </a:avLst>
          </a:prstGeom>
          <a:solidFill>
            <a:schemeClr val="bg1"/>
          </a:solidFill>
          <a:ln w="22225">
            <a:solidFill>
              <a:srgbClr val="96C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937260" y="2238375"/>
            <a:ext cx="5009515" cy="23069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endParaRPr lang="en-US" sz="12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once. I can do for twelve hours that</a:t>
            </a:r>
            <a:endParaRPr lang="en-US" altLang="zh-CN" sz="12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once. I can do for twelve hours that hours that Just for today I will try to live through this day only and not tackle my</a:t>
            </a:r>
            <a:endParaRPr lang="zh-CN" altLang="en-US" sz="12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7044" y="1470295"/>
            <a:ext cx="3811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汉仪歪歪体简" panose="00020600040101010101" pitchFamily="18" charset="-122"/>
                <a:ea typeface="汉仪歪歪体简" panose="00020600040101010101" pitchFamily="18" charset="-122"/>
                <a:sym typeface="微软雅黑" panose="020B0503020204020204" charset="-122"/>
              </a:rPr>
              <a:t>YOU CAN ADD </a:t>
            </a:r>
            <a:endParaRPr lang="en-US" altLang="zh-CN" sz="2400" b="1" dirty="0">
              <a:latin typeface="汉仪歪歪体简" panose="00020600040101010101" pitchFamily="18" charset="-122"/>
              <a:ea typeface="汉仪歪歪体简" panose="00020600040101010101" pitchFamily="18" charset="-122"/>
              <a:sym typeface="微软雅黑" panose="020B0503020204020204" charset="-122"/>
            </a:endParaRPr>
          </a:p>
          <a:p>
            <a:r>
              <a:rPr lang="en-US" altLang="zh-CN" sz="2400" b="1" dirty="0">
                <a:latin typeface="汉仪歪歪体简" panose="00020600040101010101" pitchFamily="18" charset="-122"/>
                <a:ea typeface="汉仪歪歪体简" panose="00020600040101010101" pitchFamily="18" charset="-122"/>
                <a:sym typeface="微软雅黑" panose="020B0503020204020204" charset="-122"/>
              </a:rPr>
              <a:t>YOUR TITTLE HERE</a:t>
            </a:r>
            <a:endParaRPr lang="zh-CN" altLang="en-US" sz="24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7114" y="576775"/>
            <a:ext cx="10789920" cy="5795890"/>
          </a:xfrm>
          <a:prstGeom prst="rect">
            <a:avLst/>
          </a:prstGeom>
          <a:solidFill>
            <a:srgbClr val="E9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7"/>
          <p:cNvSpPr txBox="1"/>
          <p:nvPr/>
        </p:nvSpPr>
        <p:spPr>
          <a:xfrm>
            <a:off x="1295063" y="2447469"/>
            <a:ext cx="2458402" cy="400110"/>
          </a:xfrm>
          <a:prstGeom prst="rect">
            <a:avLst/>
          </a:prstGeom>
          <a:solidFill>
            <a:srgbClr val="8D8D8D"/>
          </a:solidFill>
          <a:ln>
            <a:solidFill>
              <a:srgbClr val="8D8D8D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defRPr/>
            </a:pPr>
            <a:r>
              <a:rPr lang="en-US" altLang="zh-CN" sz="2000" b="1" spc="300" noProof="1">
                <a:solidFill>
                  <a:schemeClr val="bg1"/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  <a:cs typeface="微软雅黑 Light" panose="020B0502040204020203" pitchFamily="34" charset="-122"/>
              </a:rPr>
              <a:t>TITTLE HERE</a:t>
            </a:r>
            <a:endParaRPr lang="en-US" altLang="zh-CN" sz="2000" b="1" spc="300" noProof="1">
              <a:solidFill>
                <a:schemeClr val="bg1"/>
              </a:solidFill>
              <a:latin typeface="汉仪歪歪体简" panose="00020600040101010101" pitchFamily="18" charset="-122"/>
              <a:ea typeface="汉仪歪歪体简" panose="00020600040101010101" pitchFamily="18" charset="-122"/>
              <a:cs typeface="微软雅黑 Light" panose="020B0502040204020203" pitchFamily="34" charset="-122"/>
            </a:endParaRPr>
          </a:p>
        </p:txBody>
      </p:sp>
      <p:sp>
        <p:nvSpPr>
          <p:cNvPr id="5" name="TextBox 20"/>
          <p:cNvSpPr txBox="1"/>
          <p:nvPr/>
        </p:nvSpPr>
        <p:spPr>
          <a:xfrm>
            <a:off x="1299671" y="4274787"/>
            <a:ext cx="2458402" cy="400110"/>
          </a:xfrm>
          <a:prstGeom prst="rect">
            <a:avLst/>
          </a:prstGeom>
          <a:solidFill>
            <a:srgbClr val="A0CB9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defRPr/>
            </a:pPr>
            <a:r>
              <a:rPr lang="en-US" altLang="zh-CN" sz="2000" b="1" spc="300" noProof="1">
                <a:solidFill>
                  <a:schemeClr val="bg1"/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  <a:cs typeface="微软雅黑 Light" panose="020B0502040204020203" pitchFamily="34" charset="-122"/>
              </a:rPr>
              <a:t>TITTLE HERE</a:t>
            </a:r>
            <a:endParaRPr lang="en-US" altLang="zh-CN" sz="2000" b="1" spc="300" noProof="1">
              <a:solidFill>
                <a:schemeClr val="bg1"/>
              </a:solidFill>
              <a:latin typeface="汉仪歪歪体简" panose="00020600040101010101" pitchFamily="18" charset="-122"/>
              <a:ea typeface="汉仪歪歪体简" panose="00020600040101010101" pitchFamily="18" charset="-122"/>
              <a:cs typeface="微软雅黑 Light" panose="020B0502040204020203" pitchFamily="34" charset="-122"/>
            </a:endParaRPr>
          </a:p>
        </p:txBody>
      </p:sp>
      <p:sp>
        <p:nvSpPr>
          <p:cNvPr id="6" name="TextBox 22"/>
          <p:cNvSpPr txBox="1"/>
          <p:nvPr/>
        </p:nvSpPr>
        <p:spPr>
          <a:xfrm>
            <a:off x="1295064" y="2776832"/>
            <a:ext cx="5500670" cy="1163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汉仪歪歪体简" panose="00020600040101010101" pitchFamily="18" charset="-122"/>
                <a:ea typeface="汉仪歪歪体简" panose="00020600040101010101" pitchFamily="18" charset="-122"/>
                <a:cs typeface="Ebrima" panose="02000000000000000000" pitchFamily="2" charset="0"/>
              </a:rPr>
              <a:t>The waves beside them danced; but they  Out-did the sparkling waves in glee: A poet could not but be gay The waves beside them danced; but they  Out-did the</a:t>
            </a:r>
            <a:endParaRPr lang="zh-CN" altLang="en-US" sz="1600" dirty="0">
              <a:latin typeface="汉仪歪歪体简" panose="00020600040101010101" pitchFamily="18" charset="-122"/>
              <a:ea typeface="汉仪歪歪体简" panose="00020600040101010101" pitchFamily="18" charset="-122"/>
              <a:cs typeface="Ebrima" panose="02000000000000000000" pitchFamily="2" charset="0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1303578" y="4701807"/>
            <a:ext cx="9767696" cy="116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汉仪歪歪体简" panose="00020600040101010101" pitchFamily="18" charset="-122"/>
                <a:ea typeface="汉仪歪歪体简" panose="00020600040101010101" pitchFamily="18" charset="-122"/>
                <a:cs typeface="Ebrima" panose="02000000000000000000" pitchFamily="2" charset="0"/>
              </a:rPr>
              <a:t>The waves beside them danced; but they  Out-did the sparkling waves in glee: A poet could not but be gay The waves beside them danced; but they  Out-did the sparkling waves in glee: A poet could not but be gay The waves beside them danced; but they  Out-did the sparkling waves in glee: A poet could not but be gay</a:t>
            </a:r>
            <a:endParaRPr lang="zh-CN" altLang="en-US" sz="1600" dirty="0">
              <a:latin typeface="汉仪歪歪体简" panose="00020600040101010101" pitchFamily="18" charset="-122"/>
              <a:ea typeface="汉仪歪歪体简" panose="00020600040101010101" pitchFamily="18" charset="-122"/>
              <a:cs typeface="Ebrima" panose="02000000000000000000" pitchFamily="2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03578" y="1659535"/>
            <a:ext cx="4460876" cy="523220"/>
            <a:chOff x="253052" y="409303"/>
            <a:chExt cx="2700995" cy="411486"/>
          </a:xfrm>
        </p:grpSpPr>
        <p:sp>
          <p:nvSpPr>
            <p:cNvPr id="9" name="矩形 8"/>
            <p:cNvSpPr/>
            <p:nvPr/>
          </p:nvSpPr>
          <p:spPr>
            <a:xfrm>
              <a:off x="253052" y="409303"/>
              <a:ext cx="1459969" cy="4114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defRPr/>
              </a:pPr>
              <a:r>
                <a:rPr lang="en-US" altLang="zh-CN" sz="2800" b="1" spc="300" noProof="1">
                  <a:latin typeface="汉仪歪歪体简" panose="00020600040101010101" pitchFamily="18" charset="-122"/>
                  <a:ea typeface="汉仪歪歪体简" panose="00020600040101010101" pitchFamily="18" charset="-122"/>
                  <a:cs typeface="微软雅黑 Light" panose="020B0502040204020203" pitchFamily="34" charset="-122"/>
                </a:rPr>
                <a:t>TITTLE HERE</a:t>
              </a:r>
              <a:endParaRPr lang="en-US" altLang="zh-CN" sz="2800" b="1" spc="300" noProof="1">
                <a:latin typeface="汉仪歪歪体简" panose="00020600040101010101" pitchFamily="18" charset="-122"/>
                <a:ea typeface="汉仪歪歪体简" panose="00020600040101010101" pitchFamily="18" charset="-122"/>
                <a:cs typeface="微软雅黑 Light" panose="020B0502040204020203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53052" y="801691"/>
              <a:ext cx="27009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236" y="772637"/>
            <a:ext cx="4358705" cy="41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7114" y="576775"/>
            <a:ext cx="10789920" cy="5795890"/>
          </a:xfrm>
          <a:prstGeom prst="rect">
            <a:avLst/>
          </a:prstGeom>
          <a:solidFill>
            <a:srgbClr val="E9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248437" y="2292060"/>
            <a:ext cx="9341415" cy="2812591"/>
            <a:chOff x="1220302" y="2165450"/>
            <a:chExt cx="9341415" cy="2812591"/>
          </a:xfrm>
        </p:grpSpPr>
        <p:sp>
          <p:nvSpPr>
            <p:cNvPr id="5" name="文本框 4"/>
            <p:cNvSpPr txBox="1"/>
            <p:nvPr/>
          </p:nvSpPr>
          <p:spPr>
            <a:xfrm>
              <a:off x="2085286" y="3916212"/>
              <a:ext cx="322956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latin typeface="汉仪歪歪体简" panose="00020600040101010101" pitchFamily="18" charset="-122"/>
                  <a:ea typeface="汉仪歪歪体简" panose="00020600040101010101" pitchFamily="18" charset="-122"/>
                </a:rPr>
                <a:t>Just for today I will try to live through this day only and not tackle my whole life problem at once. </a:t>
              </a:r>
              <a:endParaRPr lang="en-US" altLang="zh-CN" sz="1400" dirty="0">
                <a:latin typeface="汉仪歪歪体简" panose="00020600040101010101" pitchFamily="18" charset="-122"/>
                <a:ea typeface="汉仪歪歪体简" panose="00020600040101010101" pitchFamily="18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220302" y="3929869"/>
              <a:ext cx="857250" cy="857250"/>
            </a:xfrm>
            <a:prstGeom prst="rect">
              <a:avLst/>
            </a:prstGeom>
            <a:solidFill>
              <a:srgbClr val="A0CB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20302" y="2182015"/>
              <a:ext cx="857250" cy="8572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endParaRPr>
            </a:p>
          </p:txBody>
        </p:sp>
        <p:sp>
          <p:nvSpPr>
            <p:cNvPr id="8" name="任意多边形 20"/>
            <p:cNvSpPr>
              <a:spLocks noChangeAspect="1"/>
            </p:cNvSpPr>
            <p:nvPr/>
          </p:nvSpPr>
          <p:spPr>
            <a:xfrm>
              <a:off x="1442082" y="2430640"/>
              <a:ext cx="413690" cy="360000"/>
            </a:xfrm>
            <a:custGeom>
              <a:avLst/>
              <a:gdLst>
                <a:gd name="connsiteX0" fmla="*/ 2136838 w 4244134"/>
                <a:gd name="connsiteY0" fmla="*/ 2537631 h 3693319"/>
                <a:gd name="connsiteX1" fmla="*/ 2299844 w 4244134"/>
                <a:gd name="connsiteY1" fmla="*/ 2700637 h 3693319"/>
                <a:gd name="connsiteX2" fmla="*/ 2462850 w 4244134"/>
                <a:gd name="connsiteY2" fmla="*/ 2537631 h 3693319"/>
                <a:gd name="connsiteX3" fmla="*/ 616723 w 4244134"/>
                <a:gd name="connsiteY3" fmla="*/ 1748051 h 3693319"/>
                <a:gd name="connsiteX4" fmla="*/ 2488723 w 4244134"/>
                <a:gd name="connsiteY4" fmla="*/ 1748051 h 3693319"/>
                <a:gd name="connsiteX5" fmla="*/ 2488723 w 4244134"/>
                <a:gd name="connsiteY5" fmla="*/ 1884677 h 3693319"/>
                <a:gd name="connsiteX6" fmla="*/ 616723 w 4244134"/>
                <a:gd name="connsiteY6" fmla="*/ 1884677 h 3693319"/>
                <a:gd name="connsiteX7" fmla="*/ 616723 w 4244134"/>
                <a:gd name="connsiteY7" fmla="*/ 1421574 h 3693319"/>
                <a:gd name="connsiteX8" fmla="*/ 2488723 w 4244134"/>
                <a:gd name="connsiteY8" fmla="*/ 1421574 h 3693319"/>
                <a:gd name="connsiteX9" fmla="*/ 2488723 w 4244134"/>
                <a:gd name="connsiteY9" fmla="*/ 1558200 h 3693319"/>
                <a:gd name="connsiteX10" fmla="*/ 616723 w 4244134"/>
                <a:gd name="connsiteY10" fmla="*/ 1558200 h 3693319"/>
                <a:gd name="connsiteX11" fmla="*/ 616723 w 4244134"/>
                <a:gd name="connsiteY11" fmla="*/ 1095097 h 3693319"/>
                <a:gd name="connsiteX12" fmla="*/ 2488723 w 4244134"/>
                <a:gd name="connsiteY12" fmla="*/ 1095097 h 3693319"/>
                <a:gd name="connsiteX13" fmla="*/ 2488723 w 4244134"/>
                <a:gd name="connsiteY13" fmla="*/ 1231723 h 3693319"/>
                <a:gd name="connsiteX14" fmla="*/ 616723 w 4244134"/>
                <a:gd name="connsiteY14" fmla="*/ 1231723 h 3693319"/>
                <a:gd name="connsiteX15" fmla="*/ 204718 w 4244134"/>
                <a:gd name="connsiteY15" fmla="*/ 204718 h 3693319"/>
                <a:gd name="connsiteX16" fmla="*/ 204718 w 4244134"/>
                <a:gd name="connsiteY16" fmla="*/ 3488601 h 3693319"/>
                <a:gd name="connsiteX17" fmla="*/ 2907082 w 4244134"/>
                <a:gd name="connsiteY17" fmla="*/ 3488601 h 3693319"/>
                <a:gd name="connsiteX18" fmla="*/ 2907082 w 4244134"/>
                <a:gd name="connsiteY18" fmla="*/ 3096000 h 3693319"/>
                <a:gd name="connsiteX19" fmla="*/ 2907082 w 4244134"/>
                <a:gd name="connsiteY19" fmla="*/ 2973318 h 3693319"/>
                <a:gd name="connsiteX20" fmla="*/ 2907082 w 4244134"/>
                <a:gd name="connsiteY20" fmla="*/ 2619924 h 3693319"/>
                <a:gd name="connsiteX21" fmla="*/ 2302633 w 4244134"/>
                <a:gd name="connsiteY21" fmla="*/ 3224372 h 3693319"/>
                <a:gd name="connsiteX22" fmla="*/ 2288873 w 4244134"/>
                <a:gd name="connsiteY22" fmla="*/ 3210611 h 3693319"/>
                <a:gd name="connsiteX23" fmla="*/ 2286083 w 4244134"/>
                <a:gd name="connsiteY23" fmla="*/ 3213400 h 3693319"/>
                <a:gd name="connsiteX24" fmla="*/ 1610314 w 4244134"/>
                <a:gd name="connsiteY24" fmla="*/ 2537631 h 3693319"/>
                <a:gd name="connsiteX25" fmla="*/ 616723 w 4244134"/>
                <a:gd name="connsiteY25" fmla="*/ 2537631 h 3693319"/>
                <a:gd name="connsiteX26" fmla="*/ 616723 w 4244134"/>
                <a:gd name="connsiteY26" fmla="*/ 2401005 h 3693319"/>
                <a:gd name="connsiteX27" fmla="*/ 1473688 w 4244134"/>
                <a:gd name="connsiteY27" fmla="*/ 2401005 h 3693319"/>
                <a:gd name="connsiteX28" fmla="*/ 1340342 w 4244134"/>
                <a:gd name="connsiteY28" fmla="*/ 2267659 h 3693319"/>
                <a:gd name="connsiteX29" fmla="*/ 1396846 w 4244134"/>
                <a:gd name="connsiteY29" fmla="*/ 2211154 h 3693319"/>
                <a:gd name="connsiteX30" fmla="*/ 616723 w 4244134"/>
                <a:gd name="connsiteY30" fmla="*/ 2211154 h 3693319"/>
                <a:gd name="connsiteX31" fmla="*/ 616723 w 4244134"/>
                <a:gd name="connsiteY31" fmla="*/ 2074528 h 3693319"/>
                <a:gd name="connsiteX32" fmla="*/ 1533472 w 4244134"/>
                <a:gd name="connsiteY32" fmla="*/ 2074528 h 3693319"/>
                <a:gd name="connsiteX33" fmla="*/ 1603604 w 4244134"/>
                <a:gd name="connsiteY33" fmla="*/ 2004396 h 3693319"/>
                <a:gd name="connsiteX34" fmla="*/ 1673735 w 4244134"/>
                <a:gd name="connsiteY34" fmla="*/ 2074528 h 3693319"/>
                <a:gd name="connsiteX35" fmla="*/ 2488723 w 4244134"/>
                <a:gd name="connsiteY35" fmla="*/ 2074528 h 3693319"/>
                <a:gd name="connsiteX36" fmla="*/ 2488723 w 4244134"/>
                <a:gd name="connsiteY36" fmla="*/ 2211154 h 3693319"/>
                <a:gd name="connsiteX37" fmla="*/ 1810361 w 4244134"/>
                <a:gd name="connsiteY37" fmla="*/ 2211154 h 3693319"/>
                <a:gd name="connsiteX38" fmla="*/ 2000212 w 4244134"/>
                <a:gd name="connsiteY38" fmla="*/ 2401005 h 3693319"/>
                <a:gd name="connsiteX39" fmla="*/ 2488723 w 4244134"/>
                <a:gd name="connsiteY39" fmla="*/ 2401005 h 3693319"/>
                <a:gd name="connsiteX40" fmla="*/ 2488723 w 4244134"/>
                <a:gd name="connsiteY40" fmla="*/ 2511758 h 3693319"/>
                <a:gd name="connsiteX41" fmla="*/ 2907082 w 4244134"/>
                <a:gd name="connsiteY41" fmla="*/ 2093399 h 3693319"/>
                <a:gd name="connsiteX42" fmla="*/ 2907082 w 4244134"/>
                <a:gd name="connsiteY42" fmla="*/ 204718 h 3693319"/>
                <a:gd name="connsiteX43" fmla="*/ 0 w 4244134"/>
                <a:gd name="connsiteY43" fmla="*/ 0 h 3693319"/>
                <a:gd name="connsiteX44" fmla="*/ 204718 w 4244134"/>
                <a:gd name="connsiteY44" fmla="*/ 0 h 3693319"/>
                <a:gd name="connsiteX45" fmla="*/ 204718 w 4244134"/>
                <a:gd name="connsiteY45" fmla="*/ 1 h 3693319"/>
                <a:gd name="connsiteX46" fmla="*/ 2907082 w 4244134"/>
                <a:gd name="connsiteY46" fmla="*/ 1 h 3693319"/>
                <a:gd name="connsiteX47" fmla="*/ 2907082 w 4244134"/>
                <a:gd name="connsiteY47" fmla="*/ 0 h 3693319"/>
                <a:gd name="connsiteX48" fmla="*/ 3111799 w 4244134"/>
                <a:gd name="connsiteY48" fmla="*/ 0 h 3693319"/>
                <a:gd name="connsiteX49" fmla="*/ 3111799 w 4244134"/>
                <a:gd name="connsiteY49" fmla="*/ 1888682 h 3693319"/>
                <a:gd name="connsiteX50" fmla="*/ 3980872 w 4244134"/>
                <a:gd name="connsiteY50" fmla="*/ 1019609 h 3693319"/>
                <a:gd name="connsiteX51" fmla="*/ 4244134 w 4244134"/>
                <a:gd name="connsiteY51" fmla="*/ 1282871 h 3693319"/>
                <a:gd name="connsiteX52" fmla="*/ 3111799 w 4244134"/>
                <a:gd name="connsiteY52" fmla="*/ 2415207 h 3693319"/>
                <a:gd name="connsiteX53" fmla="*/ 3111799 w 4244134"/>
                <a:gd name="connsiteY53" fmla="*/ 2973318 h 3693319"/>
                <a:gd name="connsiteX54" fmla="*/ 3111799 w 4244134"/>
                <a:gd name="connsiteY54" fmla="*/ 3096000 h 3693319"/>
                <a:gd name="connsiteX55" fmla="*/ 3111799 w 4244134"/>
                <a:gd name="connsiteY55" fmla="*/ 3693319 h 3693319"/>
                <a:gd name="connsiteX56" fmla="*/ 2907082 w 4244134"/>
                <a:gd name="connsiteY56" fmla="*/ 3693319 h 3693319"/>
                <a:gd name="connsiteX57" fmla="*/ 2907082 w 4244134"/>
                <a:gd name="connsiteY57" fmla="*/ 3693318 h 3693319"/>
                <a:gd name="connsiteX58" fmla="*/ 1 w 4244134"/>
                <a:gd name="connsiteY58" fmla="*/ 3693318 h 3693319"/>
                <a:gd name="connsiteX59" fmla="*/ 1 w 4244134"/>
                <a:gd name="connsiteY59" fmla="*/ 3636000 h 3693319"/>
                <a:gd name="connsiteX60" fmla="*/ 0 w 4244134"/>
                <a:gd name="connsiteY60" fmla="*/ 3636000 h 369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44134" h="3693319">
                  <a:moveTo>
                    <a:pt x="2136838" y="2537631"/>
                  </a:moveTo>
                  <a:lnTo>
                    <a:pt x="2299844" y="2700637"/>
                  </a:lnTo>
                  <a:lnTo>
                    <a:pt x="2462850" y="2537631"/>
                  </a:lnTo>
                  <a:close/>
                  <a:moveTo>
                    <a:pt x="616723" y="1748051"/>
                  </a:moveTo>
                  <a:lnTo>
                    <a:pt x="2488723" y="1748051"/>
                  </a:lnTo>
                  <a:lnTo>
                    <a:pt x="2488723" y="1884677"/>
                  </a:lnTo>
                  <a:lnTo>
                    <a:pt x="616723" y="1884677"/>
                  </a:lnTo>
                  <a:close/>
                  <a:moveTo>
                    <a:pt x="616723" y="1421574"/>
                  </a:moveTo>
                  <a:lnTo>
                    <a:pt x="2488723" y="1421574"/>
                  </a:lnTo>
                  <a:lnTo>
                    <a:pt x="2488723" y="1558200"/>
                  </a:lnTo>
                  <a:lnTo>
                    <a:pt x="616723" y="1558200"/>
                  </a:lnTo>
                  <a:close/>
                  <a:moveTo>
                    <a:pt x="616723" y="1095097"/>
                  </a:moveTo>
                  <a:lnTo>
                    <a:pt x="2488723" y="1095097"/>
                  </a:lnTo>
                  <a:lnTo>
                    <a:pt x="2488723" y="1231723"/>
                  </a:lnTo>
                  <a:lnTo>
                    <a:pt x="616723" y="1231723"/>
                  </a:lnTo>
                  <a:close/>
                  <a:moveTo>
                    <a:pt x="204718" y="204718"/>
                  </a:moveTo>
                  <a:lnTo>
                    <a:pt x="204718" y="3488601"/>
                  </a:lnTo>
                  <a:lnTo>
                    <a:pt x="2907082" y="3488601"/>
                  </a:lnTo>
                  <a:lnTo>
                    <a:pt x="2907082" y="3096000"/>
                  </a:lnTo>
                  <a:lnTo>
                    <a:pt x="2907082" y="2973318"/>
                  </a:lnTo>
                  <a:lnTo>
                    <a:pt x="2907082" y="2619924"/>
                  </a:lnTo>
                  <a:lnTo>
                    <a:pt x="2302633" y="3224372"/>
                  </a:lnTo>
                  <a:lnTo>
                    <a:pt x="2288873" y="3210611"/>
                  </a:lnTo>
                  <a:lnTo>
                    <a:pt x="2286083" y="3213400"/>
                  </a:lnTo>
                  <a:lnTo>
                    <a:pt x="1610314" y="2537631"/>
                  </a:lnTo>
                  <a:lnTo>
                    <a:pt x="616723" y="2537631"/>
                  </a:lnTo>
                  <a:lnTo>
                    <a:pt x="616723" y="2401005"/>
                  </a:lnTo>
                  <a:lnTo>
                    <a:pt x="1473688" y="2401005"/>
                  </a:lnTo>
                  <a:lnTo>
                    <a:pt x="1340342" y="2267659"/>
                  </a:lnTo>
                  <a:lnTo>
                    <a:pt x="1396846" y="2211154"/>
                  </a:lnTo>
                  <a:lnTo>
                    <a:pt x="616723" y="2211154"/>
                  </a:lnTo>
                  <a:lnTo>
                    <a:pt x="616723" y="2074528"/>
                  </a:lnTo>
                  <a:lnTo>
                    <a:pt x="1533472" y="2074528"/>
                  </a:lnTo>
                  <a:lnTo>
                    <a:pt x="1603604" y="2004396"/>
                  </a:lnTo>
                  <a:lnTo>
                    <a:pt x="1673735" y="2074528"/>
                  </a:lnTo>
                  <a:lnTo>
                    <a:pt x="2488723" y="2074528"/>
                  </a:lnTo>
                  <a:lnTo>
                    <a:pt x="2488723" y="2211154"/>
                  </a:lnTo>
                  <a:lnTo>
                    <a:pt x="1810361" y="2211154"/>
                  </a:lnTo>
                  <a:lnTo>
                    <a:pt x="2000212" y="2401005"/>
                  </a:lnTo>
                  <a:lnTo>
                    <a:pt x="2488723" y="2401005"/>
                  </a:lnTo>
                  <a:lnTo>
                    <a:pt x="2488723" y="2511758"/>
                  </a:lnTo>
                  <a:lnTo>
                    <a:pt x="2907082" y="2093399"/>
                  </a:lnTo>
                  <a:lnTo>
                    <a:pt x="2907082" y="204718"/>
                  </a:lnTo>
                  <a:close/>
                  <a:moveTo>
                    <a:pt x="0" y="0"/>
                  </a:moveTo>
                  <a:lnTo>
                    <a:pt x="204718" y="0"/>
                  </a:lnTo>
                  <a:lnTo>
                    <a:pt x="204718" y="1"/>
                  </a:lnTo>
                  <a:lnTo>
                    <a:pt x="2907082" y="1"/>
                  </a:lnTo>
                  <a:lnTo>
                    <a:pt x="2907082" y="0"/>
                  </a:lnTo>
                  <a:lnTo>
                    <a:pt x="3111799" y="0"/>
                  </a:lnTo>
                  <a:lnTo>
                    <a:pt x="3111799" y="1888682"/>
                  </a:lnTo>
                  <a:lnTo>
                    <a:pt x="3980872" y="1019609"/>
                  </a:lnTo>
                  <a:lnTo>
                    <a:pt x="4244134" y="1282871"/>
                  </a:lnTo>
                  <a:lnTo>
                    <a:pt x="3111799" y="2415207"/>
                  </a:lnTo>
                  <a:lnTo>
                    <a:pt x="3111799" y="2973318"/>
                  </a:lnTo>
                  <a:lnTo>
                    <a:pt x="3111799" y="3096000"/>
                  </a:lnTo>
                  <a:lnTo>
                    <a:pt x="3111799" y="3693319"/>
                  </a:lnTo>
                  <a:lnTo>
                    <a:pt x="2907082" y="3693319"/>
                  </a:lnTo>
                  <a:lnTo>
                    <a:pt x="2907082" y="3693318"/>
                  </a:lnTo>
                  <a:lnTo>
                    <a:pt x="1" y="3693318"/>
                  </a:lnTo>
                  <a:lnTo>
                    <a:pt x="1" y="3636000"/>
                  </a:lnTo>
                  <a:lnTo>
                    <a:pt x="0" y="3636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endParaRPr>
            </a:p>
          </p:txBody>
        </p:sp>
        <p:sp>
          <p:nvSpPr>
            <p:cNvPr id="9" name="任意多边形 21"/>
            <p:cNvSpPr>
              <a:spLocks noChangeAspect="1"/>
            </p:cNvSpPr>
            <p:nvPr/>
          </p:nvSpPr>
          <p:spPr>
            <a:xfrm>
              <a:off x="1458658" y="4178494"/>
              <a:ext cx="364369" cy="360000"/>
            </a:xfrm>
            <a:custGeom>
              <a:avLst/>
              <a:gdLst>
                <a:gd name="connsiteX0" fmla="*/ 3577275 w 5691115"/>
                <a:gd name="connsiteY0" fmla="*/ 3207225 h 5622876"/>
                <a:gd name="connsiteX1" fmla="*/ 3268639 w 5691115"/>
                <a:gd name="connsiteY1" fmla="*/ 3515861 h 5622876"/>
                <a:gd name="connsiteX2" fmla="*/ 3268639 w 5691115"/>
                <a:gd name="connsiteY2" fmla="*/ 5089053 h 5622876"/>
                <a:gd name="connsiteX3" fmla="*/ 3577275 w 5691115"/>
                <a:gd name="connsiteY3" fmla="*/ 5397689 h 5622876"/>
                <a:gd name="connsiteX4" fmla="*/ 5150467 w 5691115"/>
                <a:gd name="connsiteY4" fmla="*/ 5397689 h 5622876"/>
                <a:gd name="connsiteX5" fmla="*/ 5459103 w 5691115"/>
                <a:gd name="connsiteY5" fmla="*/ 5089053 h 5622876"/>
                <a:gd name="connsiteX6" fmla="*/ 5459103 w 5691115"/>
                <a:gd name="connsiteY6" fmla="*/ 3515861 h 5622876"/>
                <a:gd name="connsiteX7" fmla="*/ 5150467 w 5691115"/>
                <a:gd name="connsiteY7" fmla="*/ 3207225 h 5622876"/>
                <a:gd name="connsiteX8" fmla="*/ 533824 w 5691115"/>
                <a:gd name="connsiteY8" fmla="*/ 3207225 h 5622876"/>
                <a:gd name="connsiteX9" fmla="*/ 225188 w 5691115"/>
                <a:gd name="connsiteY9" fmla="*/ 3515861 h 5622876"/>
                <a:gd name="connsiteX10" fmla="*/ 225188 w 5691115"/>
                <a:gd name="connsiteY10" fmla="*/ 5089053 h 5622876"/>
                <a:gd name="connsiteX11" fmla="*/ 533824 w 5691115"/>
                <a:gd name="connsiteY11" fmla="*/ 5397689 h 5622876"/>
                <a:gd name="connsiteX12" fmla="*/ 2107016 w 5691115"/>
                <a:gd name="connsiteY12" fmla="*/ 5397689 h 5622876"/>
                <a:gd name="connsiteX13" fmla="*/ 2415652 w 5691115"/>
                <a:gd name="connsiteY13" fmla="*/ 5089053 h 5622876"/>
                <a:gd name="connsiteX14" fmla="*/ 2415652 w 5691115"/>
                <a:gd name="connsiteY14" fmla="*/ 3515861 h 5622876"/>
                <a:gd name="connsiteX15" fmla="*/ 2107016 w 5691115"/>
                <a:gd name="connsiteY15" fmla="*/ 3207225 h 5622876"/>
                <a:gd name="connsiteX16" fmla="*/ 3416507 w 5691115"/>
                <a:gd name="connsiteY16" fmla="*/ 2975212 h 5622876"/>
                <a:gd name="connsiteX17" fmla="*/ 5318059 w 5691115"/>
                <a:gd name="connsiteY17" fmla="*/ 2975212 h 5622876"/>
                <a:gd name="connsiteX18" fmla="*/ 5691115 w 5691115"/>
                <a:gd name="connsiteY18" fmla="*/ 3348268 h 5622876"/>
                <a:gd name="connsiteX19" fmla="*/ 5691115 w 5691115"/>
                <a:gd name="connsiteY19" fmla="*/ 5249820 h 5622876"/>
                <a:gd name="connsiteX20" fmla="*/ 5318059 w 5691115"/>
                <a:gd name="connsiteY20" fmla="*/ 5622876 h 5622876"/>
                <a:gd name="connsiteX21" fmla="*/ 3416507 w 5691115"/>
                <a:gd name="connsiteY21" fmla="*/ 5622876 h 5622876"/>
                <a:gd name="connsiteX22" fmla="*/ 3043451 w 5691115"/>
                <a:gd name="connsiteY22" fmla="*/ 5249820 h 5622876"/>
                <a:gd name="connsiteX23" fmla="*/ 3043451 w 5691115"/>
                <a:gd name="connsiteY23" fmla="*/ 3348268 h 5622876"/>
                <a:gd name="connsiteX24" fmla="*/ 3416507 w 5691115"/>
                <a:gd name="connsiteY24" fmla="*/ 2975212 h 5622876"/>
                <a:gd name="connsiteX25" fmla="*/ 373056 w 5691115"/>
                <a:gd name="connsiteY25" fmla="*/ 2975212 h 5622876"/>
                <a:gd name="connsiteX26" fmla="*/ 2274608 w 5691115"/>
                <a:gd name="connsiteY26" fmla="*/ 2975212 h 5622876"/>
                <a:gd name="connsiteX27" fmla="*/ 2647664 w 5691115"/>
                <a:gd name="connsiteY27" fmla="*/ 3348268 h 5622876"/>
                <a:gd name="connsiteX28" fmla="*/ 2647664 w 5691115"/>
                <a:gd name="connsiteY28" fmla="*/ 5249820 h 5622876"/>
                <a:gd name="connsiteX29" fmla="*/ 2274608 w 5691115"/>
                <a:gd name="connsiteY29" fmla="*/ 5622876 h 5622876"/>
                <a:gd name="connsiteX30" fmla="*/ 373056 w 5691115"/>
                <a:gd name="connsiteY30" fmla="*/ 5622876 h 5622876"/>
                <a:gd name="connsiteX31" fmla="*/ 0 w 5691115"/>
                <a:gd name="connsiteY31" fmla="*/ 5249820 h 5622876"/>
                <a:gd name="connsiteX32" fmla="*/ 0 w 5691115"/>
                <a:gd name="connsiteY32" fmla="*/ 3348268 h 5622876"/>
                <a:gd name="connsiteX33" fmla="*/ 373056 w 5691115"/>
                <a:gd name="connsiteY33" fmla="*/ 2975212 h 5622876"/>
                <a:gd name="connsiteX34" fmla="*/ 3577275 w 5691115"/>
                <a:gd name="connsiteY34" fmla="*/ 232013 h 5622876"/>
                <a:gd name="connsiteX35" fmla="*/ 3268639 w 5691115"/>
                <a:gd name="connsiteY35" fmla="*/ 540649 h 5622876"/>
                <a:gd name="connsiteX36" fmla="*/ 3268639 w 5691115"/>
                <a:gd name="connsiteY36" fmla="*/ 2113841 h 5622876"/>
                <a:gd name="connsiteX37" fmla="*/ 3577275 w 5691115"/>
                <a:gd name="connsiteY37" fmla="*/ 2422477 h 5622876"/>
                <a:gd name="connsiteX38" fmla="*/ 5150467 w 5691115"/>
                <a:gd name="connsiteY38" fmla="*/ 2422477 h 5622876"/>
                <a:gd name="connsiteX39" fmla="*/ 5459103 w 5691115"/>
                <a:gd name="connsiteY39" fmla="*/ 2113841 h 5622876"/>
                <a:gd name="connsiteX40" fmla="*/ 5459103 w 5691115"/>
                <a:gd name="connsiteY40" fmla="*/ 540649 h 5622876"/>
                <a:gd name="connsiteX41" fmla="*/ 5150467 w 5691115"/>
                <a:gd name="connsiteY41" fmla="*/ 232013 h 5622876"/>
                <a:gd name="connsiteX42" fmla="*/ 533824 w 5691115"/>
                <a:gd name="connsiteY42" fmla="*/ 232013 h 5622876"/>
                <a:gd name="connsiteX43" fmla="*/ 225188 w 5691115"/>
                <a:gd name="connsiteY43" fmla="*/ 540649 h 5622876"/>
                <a:gd name="connsiteX44" fmla="*/ 225188 w 5691115"/>
                <a:gd name="connsiteY44" fmla="*/ 2113841 h 5622876"/>
                <a:gd name="connsiteX45" fmla="*/ 533824 w 5691115"/>
                <a:gd name="connsiteY45" fmla="*/ 2422477 h 5622876"/>
                <a:gd name="connsiteX46" fmla="*/ 2107016 w 5691115"/>
                <a:gd name="connsiteY46" fmla="*/ 2422477 h 5622876"/>
                <a:gd name="connsiteX47" fmla="*/ 2415652 w 5691115"/>
                <a:gd name="connsiteY47" fmla="*/ 2113841 h 5622876"/>
                <a:gd name="connsiteX48" fmla="*/ 2415652 w 5691115"/>
                <a:gd name="connsiteY48" fmla="*/ 540649 h 5622876"/>
                <a:gd name="connsiteX49" fmla="*/ 2107016 w 5691115"/>
                <a:gd name="connsiteY49" fmla="*/ 232013 h 5622876"/>
                <a:gd name="connsiteX50" fmla="*/ 3416507 w 5691115"/>
                <a:gd name="connsiteY50" fmla="*/ 0 h 5622876"/>
                <a:gd name="connsiteX51" fmla="*/ 5318059 w 5691115"/>
                <a:gd name="connsiteY51" fmla="*/ 0 h 5622876"/>
                <a:gd name="connsiteX52" fmla="*/ 5691115 w 5691115"/>
                <a:gd name="connsiteY52" fmla="*/ 373056 h 5622876"/>
                <a:gd name="connsiteX53" fmla="*/ 5691115 w 5691115"/>
                <a:gd name="connsiteY53" fmla="*/ 2274608 h 5622876"/>
                <a:gd name="connsiteX54" fmla="*/ 5318059 w 5691115"/>
                <a:gd name="connsiteY54" fmla="*/ 2647664 h 5622876"/>
                <a:gd name="connsiteX55" fmla="*/ 3416507 w 5691115"/>
                <a:gd name="connsiteY55" fmla="*/ 2647664 h 5622876"/>
                <a:gd name="connsiteX56" fmla="*/ 3043451 w 5691115"/>
                <a:gd name="connsiteY56" fmla="*/ 2274608 h 5622876"/>
                <a:gd name="connsiteX57" fmla="*/ 3043451 w 5691115"/>
                <a:gd name="connsiteY57" fmla="*/ 373056 h 5622876"/>
                <a:gd name="connsiteX58" fmla="*/ 3416507 w 5691115"/>
                <a:gd name="connsiteY58" fmla="*/ 0 h 5622876"/>
                <a:gd name="connsiteX59" fmla="*/ 373056 w 5691115"/>
                <a:gd name="connsiteY59" fmla="*/ 0 h 5622876"/>
                <a:gd name="connsiteX60" fmla="*/ 2274608 w 5691115"/>
                <a:gd name="connsiteY60" fmla="*/ 0 h 5622876"/>
                <a:gd name="connsiteX61" fmla="*/ 2647664 w 5691115"/>
                <a:gd name="connsiteY61" fmla="*/ 373056 h 5622876"/>
                <a:gd name="connsiteX62" fmla="*/ 2647664 w 5691115"/>
                <a:gd name="connsiteY62" fmla="*/ 2274608 h 5622876"/>
                <a:gd name="connsiteX63" fmla="*/ 2274608 w 5691115"/>
                <a:gd name="connsiteY63" fmla="*/ 2647664 h 5622876"/>
                <a:gd name="connsiteX64" fmla="*/ 373056 w 5691115"/>
                <a:gd name="connsiteY64" fmla="*/ 2647664 h 5622876"/>
                <a:gd name="connsiteX65" fmla="*/ 0 w 5691115"/>
                <a:gd name="connsiteY65" fmla="*/ 2274608 h 5622876"/>
                <a:gd name="connsiteX66" fmla="*/ 0 w 5691115"/>
                <a:gd name="connsiteY66" fmla="*/ 373056 h 5622876"/>
                <a:gd name="connsiteX67" fmla="*/ 373056 w 5691115"/>
                <a:gd name="connsiteY67" fmla="*/ 0 h 562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691115" h="5622876">
                  <a:moveTo>
                    <a:pt x="3577275" y="3207225"/>
                  </a:moveTo>
                  <a:cubicBezTo>
                    <a:pt x="3406820" y="3207225"/>
                    <a:pt x="3268639" y="3345406"/>
                    <a:pt x="3268639" y="3515861"/>
                  </a:cubicBezTo>
                  <a:lnTo>
                    <a:pt x="3268639" y="5089053"/>
                  </a:lnTo>
                  <a:cubicBezTo>
                    <a:pt x="3268639" y="5259508"/>
                    <a:pt x="3406820" y="5397689"/>
                    <a:pt x="3577275" y="5397689"/>
                  </a:cubicBezTo>
                  <a:lnTo>
                    <a:pt x="5150467" y="5397689"/>
                  </a:lnTo>
                  <a:cubicBezTo>
                    <a:pt x="5320922" y="5397689"/>
                    <a:pt x="5459103" y="5259508"/>
                    <a:pt x="5459103" y="5089053"/>
                  </a:cubicBezTo>
                  <a:lnTo>
                    <a:pt x="5459103" y="3515861"/>
                  </a:lnTo>
                  <a:cubicBezTo>
                    <a:pt x="5459103" y="3345406"/>
                    <a:pt x="5320922" y="3207225"/>
                    <a:pt x="5150467" y="3207225"/>
                  </a:cubicBezTo>
                  <a:close/>
                  <a:moveTo>
                    <a:pt x="533824" y="3207225"/>
                  </a:moveTo>
                  <a:cubicBezTo>
                    <a:pt x="363369" y="3207225"/>
                    <a:pt x="225188" y="3345406"/>
                    <a:pt x="225188" y="3515861"/>
                  </a:cubicBezTo>
                  <a:lnTo>
                    <a:pt x="225188" y="5089053"/>
                  </a:lnTo>
                  <a:cubicBezTo>
                    <a:pt x="225188" y="5259508"/>
                    <a:pt x="363369" y="5397689"/>
                    <a:pt x="533824" y="5397689"/>
                  </a:cubicBezTo>
                  <a:lnTo>
                    <a:pt x="2107016" y="5397689"/>
                  </a:lnTo>
                  <a:cubicBezTo>
                    <a:pt x="2277471" y="5397689"/>
                    <a:pt x="2415652" y="5259508"/>
                    <a:pt x="2415652" y="5089053"/>
                  </a:cubicBezTo>
                  <a:lnTo>
                    <a:pt x="2415652" y="3515861"/>
                  </a:lnTo>
                  <a:cubicBezTo>
                    <a:pt x="2415652" y="3345406"/>
                    <a:pt x="2277471" y="3207225"/>
                    <a:pt x="2107016" y="3207225"/>
                  </a:cubicBezTo>
                  <a:close/>
                  <a:moveTo>
                    <a:pt x="3416507" y="2975212"/>
                  </a:moveTo>
                  <a:lnTo>
                    <a:pt x="5318059" y="2975212"/>
                  </a:lnTo>
                  <a:cubicBezTo>
                    <a:pt x="5524092" y="2975212"/>
                    <a:pt x="5691115" y="3142235"/>
                    <a:pt x="5691115" y="3348268"/>
                  </a:cubicBezTo>
                  <a:lnTo>
                    <a:pt x="5691115" y="5249820"/>
                  </a:lnTo>
                  <a:cubicBezTo>
                    <a:pt x="5691115" y="5455853"/>
                    <a:pt x="5524092" y="5622876"/>
                    <a:pt x="5318059" y="5622876"/>
                  </a:cubicBezTo>
                  <a:lnTo>
                    <a:pt x="3416507" y="5622876"/>
                  </a:lnTo>
                  <a:cubicBezTo>
                    <a:pt x="3210474" y="5622876"/>
                    <a:pt x="3043451" y="5455853"/>
                    <a:pt x="3043451" y="5249820"/>
                  </a:cubicBezTo>
                  <a:lnTo>
                    <a:pt x="3043451" y="3348268"/>
                  </a:lnTo>
                  <a:cubicBezTo>
                    <a:pt x="3043451" y="3142235"/>
                    <a:pt x="3210474" y="2975212"/>
                    <a:pt x="3416507" y="2975212"/>
                  </a:cubicBezTo>
                  <a:close/>
                  <a:moveTo>
                    <a:pt x="373056" y="2975212"/>
                  </a:moveTo>
                  <a:lnTo>
                    <a:pt x="2274608" y="2975212"/>
                  </a:lnTo>
                  <a:cubicBezTo>
                    <a:pt x="2480641" y="2975212"/>
                    <a:pt x="2647664" y="3142235"/>
                    <a:pt x="2647664" y="3348268"/>
                  </a:cubicBezTo>
                  <a:lnTo>
                    <a:pt x="2647664" y="5249820"/>
                  </a:lnTo>
                  <a:cubicBezTo>
                    <a:pt x="2647664" y="5455853"/>
                    <a:pt x="2480641" y="5622876"/>
                    <a:pt x="2274608" y="5622876"/>
                  </a:cubicBezTo>
                  <a:lnTo>
                    <a:pt x="373056" y="5622876"/>
                  </a:lnTo>
                  <a:cubicBezTo>
                    <a:pt x="167023" y="5622876"/>
                    <a:pt x="0" y="5455853"/>
                    <a:pt x="0" y="5249820"/>
                  </a:cubicBezTo>
                  <a:lnTo>
                    <a:pt x="0" y="3348268"/>
                  </a:lnTo>
                  <a:cubicBezTo>
                    <a:pt x="0" y="3142235"/>
                    <a:pt x="167023" y="2975212"/>
                    <a:pt x="373056" y="2975212"/>
                  </a:cubicBezTo>
                  <a:close/>
                  <a:moveTo>
                    <a:pt x="3577275" y="232013"/>
                  </a:moveTo>
                  <a:cubicBezTo>
                    <a:pt x="3406820" y="232013"/>
                    <a:pt x="3268639" y="370194"/>
                    <a:pt x="3268639" y="540649"/>
                  </a:cubicBezTo>
                  <a:lnTo>
                    <a:pt x="3268639" y="2113841"/>
                  </a:lnTo>
                  <a:cubicBezTo>
                    <a:pt x="3268639" y="2284296"/>
                    <a:pt x="3406820" y="2422477"/>
                    <a:pt x="3577275" y="2422477"/>
                  </a:cubicBezTo>
                  <a:lnTo>
                    <a:pt x="5150467" y="2422477"/>
                  </a:lnTo>
                  <a:cubicBezTo>
                    <a:pt x="5320922" y="2422477"/>
                    <a:pt x="5459103" y="2284296"/>
                    <a:pt x="5459103" y="2113841"/>
                  </a:cubicBezTo>
                  <a:lnTo>
                    <a:pt x="5459103" y="540649"/>
                  </a:lnTo>
                  <a:cubicBezTo>
                    <a:pt x="5459103" y="370194"/>
                    <a:pt x="5320922" y="232013"/>
                    <a:pt x="5150467" y="232013"/>
                  </a:cubicBezTo>
                  <a:close/>
                  <a:moveTo>
                    <a:pt x="533824" y="232013"/>
                  </a:moveTo>
                  <a:cubicBezTo>
                    <a:pt x="363369" y="232013"/>
                    <a:pt x="225188" y="370194"/>
                    <a:pt x="225188" y="540649"/>
                  </a:cubicBezTo>
                  <a:lnTo>
                    <a:pt x="225188" y="2113841"/>
                  </a:lnTo>
                  <a:cubicBezTo>
                    <a:pt x="225188" y="2284296"/>
                    <a:pt x="363369" y="2422477"/>
                    <a:pt x="533824" y="2422477"/>
                  </a:cubicBezTo>
                  <a:lnTo>
                    <a:pt x="2107016" y="2422477"/>
                  </a:lnTo>
                  <a:cubicBezTo>
                    <a:pt x="2277471" y="2422477"/>
                    <a:pt x="2415652" y="2284296"/>
                    <a:pt x="2415652" y="2113841"/>
                  </a:cubicBezTo>
                  <a:lnTo>
                    <a:pt x="2415652" y="540649"/>
                  </a:lnTo>
                  <a:cubicBezTo>
                    <a:pt x="2415652" y="370194"/>
                    <a:pt x="2277471" y="232013"/>
                    <a:pt x="2107016" y="232013"/>
                  </a:cubicBezTo>
                  <a:close/>
                  <a:moveTo>
                    <a:pt x="3416507" y="0"/>
                  </a:moveTo>
                  <a:lnTo>
                    <a:pt x="5318059" y="0"/>
                  </a:lnTo>
                  <a:cubicBezTo>
                    <a:pt x="5524092" y="0"/>
                    <a:pt x="5691115" y="167023"/>
                    <a:pt x="5691115" y="373056"/>
                  </a:cubicBezTo>
                  <a:lnTo>
                    <a:pt x="5691115" y="2274608"/>
                  </a:lnTo>
                  <a:cubicBezTo>
                    <a:pt x="5691115" y="2480641"/>
                    <a:pt x="5524092" y="2647664"/>
                    <a:pt x="5318059" y="2647664"/>
                  </a:cubicBezTo>
                  <a:lnTo>
                    <a:pt x="3416507" y="2647664"/>
                  </a:lnTo>
                  <a:cubicBezTo>
                    <a:pt x="3210474" y="2647664"/>
                    <a:pt x="3043451" y="2480641"/>
                    <a:pt x="3043451" y="2274608"/>
                  </a:cubicBezTo>
                  <a:lnTo>
                    <a:pt x="3043451" y="373056"/>
                  </a:lnTo>
                  <a:cubicBezTo>
                    <a:pt x="3043451" y="167023"/>
                    <a:pt x="3210474" y="0"/>
                    <a:pt x="3416507" y="0"/>
                  </a:cubicBezTo>
                  <a:close/>
                  <a:moveTo>
                    <a:pt x="373056" y="0"/>
                  </a:moveTo>
                  <a:lnTo>
                    <a:pt x="2274608" y="0"/>
                  </a:lnTo>
                  <a:cubicBezTo>
                    <a:pt x="2480641" y="0"/>
                    <a:pt x="2647664" y="167023"/>
                    <a:pt x="2647664" y="373056"/>
                  </a:cubicBezTo>
                  <a:lnTo>
                    <a:pt x="2647664" y="2274608"/>
                  </a:lnTo>
                  <a:cubicBezTo>
                    <a:pt x="2647664" y="2480641"/>
                    <a:pt x="2480641" y="2647664"/>
                    <a:pt x="2274608" y="2647664"/>
                  </a:cubicBezTo>
                  <a:lnTo>
                    <a:pt x="373056" y="2647664"/>
                  </a:lnTo>
                  <a:cubicBezTo>
                    <a:pt x="167023" y="2647664"/>
                    <a:pt x="0" y="2480641"/>
                    <a:pt x="0" y="2274608"/>
                  </a:cubicBezTo>
                  <a:lnTo>
                    <a:pt x="0" y="373056"/>
                  </a:lnTo>
                  <a:cubicBezTo>
                    <a:pt x="0" y="167023"/>
                    <a:pt x="167023" y="0"/>
                    <a:pt x="37305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446861" y="3929869"/>
              <a:ext cx="857250" cy="8572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446861" y="2182015"/>
              <a:ext cx="857250" cy="857250"/>
            </a:xfrm>
            <a:prstGeom prst="rect">
              <a:avLst/>
            </a:prstGeom>
            <a:solidFill>
              <a:srgbClr val="A0CB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endParaRPr>
            </a:p>
          </p:txBody>
        </p:sp>
        <p:sp>
          <p:nvSpPr>
            <p:cNvPr id="12" name="任意多边形 28"/>
            <p:cNvSpPr>
              <a:spLocks noChangeAspect="1"/>
            </p:cNvSpPr>
            <p:nvPr/>
          </p:nvSpPr>
          <p:spPr>
            <a:xfrm>
              <a:off x="6709120" y="2425120"/>
              <a:ext cx="349825" cy="360000"/>
            </a:xfrm>
            <a:custGeom>
              <a:avLst/>
              <a:gdLst>
                <a:gd name="connsiteX0" fmla="*/ 1913593 w 4735848"/>
                <a:gd name="connsiteY0" fmla="*/ 451664 h 4873594"/>
                <a:gd name="connsiteX1" fmla="*/ 874786 w 4735848"/>
                <a:gd name="connsiteY1" fmla="*/ 881952 h 4873594"/>
                <a:gd name="connsiteX2" fmla="*/ 444498 w 4735848"/>
                <a:gd name="connsiteY2" fmla="*/ 1920759 h 4873594"/>
                <a:gd name="connsiteX3" fmla="*/ 1913592 w 4735848"/>
                <a:gd name="connsiteY3" fmla="*/ 1920759 h 4873594"/>
                <a:gd name="connsiteX4" fmla="*/ 1913593 w 4735848"/>
                <a:gd name="connsiteY4" fmla="*/ 451664 h 4873594"/>
                <a:gd name="connsiteX5" fmla="*/ 2518011 w 4735848"/>
                <a:gd name="connsiteY5" fmla="*/ 438017 h 4873594"/>
                <a:gd name="connsiteX6" fmla="*/ 4575743 w 4735848"/>
                <a:gd name="connsiteY6" fmla="*/ 1828610 h 4873594"/>
                <a:gd name="connsiteX7" fmla="*/ 4052974 w 4735848"/>
                <a:gd name="connsiteY7" fmla="*/ 4256515 h 4873594"/>
                <a:gd name="connsiteX8" fmla="*/ 1605283 w 4735848"/>
                <a:gd name="connsiteY8" fmla="*/ 4677015 h 4873594"/>
                <a:gd name="connsiteX9" fmla="*/ 302200 w 4735848"/>
                <a:gd name="connsiteY9" fmla="*/ 2562782 h 4873594"/>
                <a:gd name="connsiteX10" fmla="*/ 648266 w 4735848"/>
                <a:gd name="connsiteY10" fmla="*/ 2577306 h 4873594"/>
                <a:gd name="connsiteX11" fmla="*/ 1747834 w 4735848"/>
                <a:gd name="connsiteY11" fmla="*/ 4361339 h 4873594"/>
                <a:gd name="connsiteX12" fmla="*/ 3813244 w 4735848"/>
                <a:gd name="connsiteY12" fmla="*/ 4006513 h 4873594"/>
                <a:gd name="connsiteX13" fmla="*/ 4254367 w 4735848"/>
                <a:gd name="connsiteY13" fmla="*/ 1957798 h 4873594"/>
                <a:gd name="connsiteX14" fmla="*/ 2518012 w 4735848"/>
                <a:gd name="connsiteY14" fmla="*/ 784388 h 4873594"/>
                <a:gd name="connsiteX15" fmla="*/ 2251880 w 4735848"/>
                <a:gd name="connsiteY15" fmla="*/ 0 h 4873594"/>
                <a:gd name="connsiteX16" fmla="*/ 2251880 w 4735848"/>
                <a:gd name="connsiteY16" fmla="*/ 2251879 h 4873594"/>
                <a:gd name="connsiteX17" fmla="*/ 0 w 4735848"/>
                <a:gd name="connsiteY17" fmla="*/ 2251880 h 4873594"/>
                <a:gd name="connsiteX18" fmla="*/ 659560 w 4735848"/>
                <a:gd name="connsiteY18" fmla="*/ 659560 h 4873594"/>
                <a:gd name="connsiteX19" fmla="*/ 2251880 w 4735848"/>
                <a:gd name="connsiteY19" fmla="*/ 0 h 487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35848" h="4873594">
                  <a:moveTo>
                    <a:pt x="1913593" y="451664"/>
                  </a:moveTo>
                  <a:cubicBezTo>
                    <a:pt x="1523965" y="451664"/>
                    <a:pt x="1150295" y="606443"/>
                    <a:pt x="874786" y="881952"/>
                  </a:cubicBezTo>
                  <a:cubicBezTo>
                    <a:pt x="599277" y="1157461"/>
                    <a:pt x="444498" y="1531131"/>
                    <a:pt x="444498" y="1920759"/>
                  </a:cubicBezTo>
                  <a:lnTo>
                    <a:pt x="1913592" y="1920759"/>
                  </a:lnTo>
                  <a:cubicBezTo>
                    <a:pt x="1913592" y="1431061"/>
                    <a:pt x="1913593" y="941362"/>
                    <a:pt x="1913593" y="451664"/>
                  </a:cubicBezTo>
                  <a:close/>
                  <a:moveTo>
                    <a:pt x="2518011" y="438017"/>
                  </a:moveTo>
                  <a:cubicBezTo>
                    <a:pt x="3423484" y="438017"/>
                    <a:pt x="4238024" y="988475"/>
                    <a:pt x="4575743" y="1828610"/>
                  </a:cubicBezTo>
                  <a:cubicBezTo>
                    <a:pt x="4913461" y="2668746"/>
                    <a:pt x="4706527" y="3629817"/>
                    <a:pt x="4052974" y="4256515"/>
                  </a:cubicBezTo>
                  <a:cubicBezTo>
                    <a:pt x="3399422" y="4883213"/>
                    <a:pt x="2430518" y="5049665"/>
                    <a:pt x="1605283" y="4677015"/>
                  </a:cubicBezTo>
                  <a:cubicBezTo>
                    <a:pt x="780048" y="4304364"/>
                    <a:pt x="264230" y="3467458"/>
                    <a:pt x="302200" y="2562782"/>
                  </a:cubicBezTo>
                  <a:lnTo>
                    <a:pt x="648266" y="2577306"/>
                  </a:lnTo>
                  <a:cubicBezTo>
                    <a:pt x="616227" y="3340690"/>
                    <a:pt x="1051484" y="4046888"/>
                    <a:pt x="1747834" y="4361339"/>
                  </a:cubicBezTo>
                  <a:cubicBezTo>
                    <a:pt x="2444184" y="4675789"/>
                    <a:pt x="3261764" y="4535333"/>
                    <a:pt x="3813244" y="4006513"/>
                  </a:cubicBezTo>
                  <a:cubicBezTo>
                    <a:pt x="4364725" y="3477693"/>
                    <a:pt x="4539341" y="2666722"/>
                    <a:pt x="4254367" y="1957798"/>
                  </a:cubicBezTo>
                  <a:cubicBezTo>
                    <a:pt x="3969393" y="1248875"/>
                    <a:pt x="3282068" y="784388"/>
                    <a:pt x="2518012" y="784388"/>
                  </a:cubicBezTo>
                  <a:close/>
                  <a:moveTo>
                    <a:pt x="2251880" y="0"/>
                  </a:moveTo>
                  <a:lnTo>
                    <a:pt x="2251880" y="2251879"/>
                  </a:lnTo>
                  <a:lnTo>
                    <a:pt x="0" y="2251880"/>
                  </a:lnTo>
                  <a:cubicBezTo>
                    <a:pt x="0" y="1654644"/>
                    <a:pt x="237251" y="1081869"/>
                    <a:pt x="659560" y="659560"/>
                  </a:cubicBezTo>
                  <a:cubicBezTo>
                    <a:pt x="1081870" y="237250"/>
                    <a:pt x="1654644" y="-1"/>
                    <a:pt x="22518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endParaRPr>
            </a:p>
          </p:txBody>
        </p:sp>
        <p:sp>
          <p:nvSpPr>
            <p:cNvPr id="13" name="任意多边形 29"/>
            <p:cNvSpPr>
              <a:spLocks noChangeAspect="1"/>
            </p:cNvSpPr>
            <p:nvPr/>
          </p:nvSpPr>
          <p:spPr>
            <a:xfrm>
              <a:off x="6709120" y="4175882"/>
              <a:ext cx="360772" cy="360000"/>
            </a:xfrm>
            <a:custGeom>
              <a:avLst/>
              <a:gdLst>
                <a:gd name="connsiteX0" fmla="*/ 816378 w 5074852"/>
                <a:gd name="connsiteY0" fmla="*/ 3584162 h 5063990"/>
                <a:gd name="connsiteX1" fmla="*/ 494757 w 5074852"/>
                <a:gd name="connsiteY1" fmla="*/ 4562500 h 5063990"/>
                <a:gd name="connsiteX2" fmla="*/ 1522998 w 5074852"/>
                <a:gd name="connsiteY2" fmla="*/ 4251342 h 5063990"/>
                <a:gd name="connsiteX3" fmla="*/ 1446260 w 5074852"/>
                <a:gd name="connsiteY3" fmla="*/ 4131002 h 5063990"/>
                <a:gd name="connsiteX4" fmla="*/ 923382 w 5074852"/>
                <a:gd name="connsiteY4" fmla="*/ 3642561 h 5063990"/>
                <a:gd name="connsiteX5" fmla="*/ 3542907 w 5074852"/>
                <a:gd name="connsiteY5" fmla="*/ 705484 h 5063990"/>
                <a:gd name="connsiteX6" fmla="*/ 985516 w 5074852"/>
                <a:gd name="connsiteY6" fmla="*/ 3262875 h 5063990"/>
                <a:gd name="connsiteX7" fmla="*/ 1113448 w 5074852"/>
                <a:gd name="connsiteY7" fmla="*/ 3332695 h 5063990"/>
                <a:gd name="connsiteX8" fmla="*/ 1742481 w 5074852"/>
                <a:gd name="connsiteY8" fmla="*/ 3920299 h 5063990"/>
                <a:gd name="connsiteX9" fmla="*/ 1832850 w 5074852"/>
                <a:gd name="connsiteY9" fmla="*/ 4062016 h 5063990"/>
                <a:gd name="connsiteX10" fmla="*/ 4417890 w 5074852"/>
                <a:gd name="connsiteY10" fmla="*/ 1476978 h 5063990"/>
                <a:gd name="connsiteX11" fmla="*/ 4415770 w 5074852"/>
                <a:gd name="connsiteY11" fmla="*/ 1472766 h 5063990"/>
                <a:gd name="connsiteX12" fmla="*/ 3636524 w 5074852"/>
                <a:gd name="connsiteY12" fmla="*/ 744840 h 5063990"/>
                <a:gd name="connsiteX13" fmla="*/ 4176835 w 5074852"/>
                <a:gd name="connsiteY13" fmla="*/ 341562 h 5063990"/>
                <a:gd name="connsiteX14" fmla="*/ 3853383 w 5074852"/>
                <a:gd name="connsiteY14" fmla="*/ 434650 h 5063990"/>
                <a:gd name="connsiteX15" fmla="*/ 3842392 w 5074852"/>
                <a:gd name="connsiteY15" fmla="*/ 443598 h 5063990"/>
                <a:gd name="connsiteX16" fmla="*/ 3985575 w 5074852"/>
                <a:gd name="connsiteY16" fmla="*/ 521743 h 5063990"/>
                <a:gd name="connsiteX17" fmla="*/ 4614609 w 5074852"/>
                <a:gd name="connsiteY17" fmla="*/ 1109348 h 5063990"/>
                <a:gd name="connsiteX18" fmla="*/ 4661937 w 5074852"/>
                <a:gd name="connsiteY18" fmla="*/ 1183566 h 5063990"/>
                <a:gd name="connsiteX19" fmla="*/ 4671494 w 5074852"/>
                <a:gd name="connsiteY19" fmla="*/ 1167546 h 5063990"/>
                <a:gd name="connsiteX20" fmla="*/ 4721960 w 5074852"/>
                <a:gd name="connsiteY20" fmla="*/ 796243 h 5063990"/>
                <a:gd name="connsiteX21" fmla="*/ 4328896 w 5074852"/>
                <a:gd name="connsiteY21" fmla="*/ 365548 h 5063990"/>
                <a:gd name="connsiteX22" fmla="*/ 4176835 w 5074852"/>
                <a:gd name="connsiteY22" fmla="*/ 341562 h 5063990"/>
                <a:gd name="connsiteX23" fmla="*/ 4183824 w 5074852"/>
                <a:gd name="connsiteY23" fmla="*/ 189 h 5063990"/>
                <a:gd name="connsiteX24" fmla="*/ 4427259 w 5074852"/>
                <a:gd name="connsiteY24" fmla="*/ 38588 h 5063990"/>
                <a:gd name="connsiteX25" fmla="*/ 5056526 w 5074852"/>
                <a:gd name="connsiteY25" fmla="*/ 728098 h 5063990"/>
                <a:gd name="connsiteX26" fmla="*/ 4913426 w 5074852"/>
                <a:gd name="connsiteY26" fmla="*/ 1426963 h 5063990"/>
                <a:gd name="connsiteX27" fmla="*/ 4897039 w 5074852"/>
                <a:gd name="connsiteY27" fmla="*/ 1447543 h 5063990"/>
                <a:gd name="connsiteX28" fmla="*/ 4901285 w 5074852"/>
                <a:gd name="connsiteY28" fmla="*/ 1451788 h 5063990"/>
                <a:gd name="connsiteX29" fmla="*/ 4863862 w 5074852"/>
                <a:gd name="connsiteY29" fmla="*/ 1489211 h 5063990"/>
                <a:gd name="connsiteX30" fmla="*/ 4837026 w 5074852"/>
                <a:gd name="connsiteY30" fmla="*/ 1522915 h 5063990"/>
                <a:gd name="connsiteX31" fmla="*/ 4747085 w 5074852"/>
                <a:gd name="connsiteY31" fmla="*/ 1608804 h 5063990"/>
                <a:gd name="connsiteX32" fmla="*/ 4745805 w 5074852"/>
                <a:gd name="connsiteY32" fmla="*/ 1607267 h 5063990"/>
                <a:gd name="connsiteX33" fmla="*/ 1881323 w 5074852"/>
                <a:gd name="connsiteY33" fmla="*/ 4471749 h 5063990"/>
                <a:gd name="connsiteX34" fmla="*/ 1884004 w 5074852"/>
                <a:gd name="connsiteY34" fmla="*/ 4480607 h 5063990"/>
                <a:gd name="connsiteX35" fmla="*/ 1867459 w 5074852"/>
                <a:gd name="connsiteY35" fmla="*/ 4485614 h 5063990"/>
                <a:gd name="connsiteX36" fmla="*/ 1850684 w 5074852"/>
                <a:gd name="connsiteY36" fmla="*/ 4502388 h 5063990"/>
                <a:gd name="connsiteX37" fmla="*/ 1841703 w 5074852"/>
                <a:gd name="connsiteY37" fmla="*/ 4493407 h 5063990"/>
                <a:gd name="connsiteX38" fmla="*/ 598435 w 5074852"/>
                <a:gd name="connsiteY38" fmla="*/ 4869636 h 5063990"/>
                <a:gd name="connsiteX39" fmla="*/ 0 w 5074852"/>
                <a:gd name="connsiteY39" fmla="*/ 5063990 h 5063990"/>
                <a:gd name="connsiteX40" fmla="*/ 95240 w 5074852"/>
                <a:gd name="connsiteY40" fmla="*/ 4745484 h 5063990"/>
                <a:gd name="connsiteX41" fmla="*/ 93708 w 5074852"/>
                <a:gd name="connsiteY41" fmla="*/ 4744980 h 5063990"/>
                <a:gd name="connsiteX42" fmla="*/ 112315 w 5074852"/>
                <a:gd name="connsiteY42" fmla="*/ 4688384 h 5063990"/>
                <a:gd name="connsiteX43" fmla="*/ 166429 w 5074852"/>
                <a:gd name="connsiteY43" fmla="*/ 4507414 h 5063990"/>
                <a:gd name="connsiteX44" fmla="*/ 170700 w 5074852"/>
                <a:gd name="connsiteY44" fmla="*/ 4510779 h 5063990"/>
                <a:gd name="connsiteX45" fmla="*/ 604148 w 5074852"/>
                <a:gd name="connsiteY45" fmla="*/ 3192281 h 5063990"/>
                <a:gd name="connsiteX46" fmla="*/ 601026 w 5074852"/>
                <a:gd name="connsiteY46" fmla="*/ 3189159 h 5063990"/>
                <a:gd name="connsiteX47" fmla="*/ 607205 w 5074852"/>
                <a:gd name="connsiteY47" fmla="*/ 3182980 h 5063990"/>
                <a:gd name="connsiteX48" fmla="*/ 610885 w 5074852"/>
                <a:gd name="connsiteY48" fmla="*/ 3171785 h 5063990"/>
                <a:gd name="connsiteX49" fmla="*/ 616540 w 5074852"/>
                <a:gd name="connsiteY49" fmla="*/ 3173645 h 5063990"/>
                <a:gd name="connsiteX50" fmla="*/ 3522874 w 5074852"/>
                <a:gd name="connsiteY50" fmla="*/ 267311 h 5063990"/>
                <a:gd name="connsiteX51" fmla="*/ 3522007 w 5074852"/>
                <a:gd name="connsiteY51" fmla="*/ 266444 h 5063990"/>
                <a:gd name="connsiteX52" fmla="*/ 3539763 w 5074852"/>
                <a:gd name="connsiteY52" fmla="*/ 250422 h 5063990"/>
                <a:gd name="connsiteX53" fmla="*/ 3548848 w 5074852"/>
                <a:gd name="connsiteY53" fmla="*/ 241337 h 5063990"/>
                <a:gd name="connsiteX54" fmla="*/ 3549314 w 5074852"/>
                <a:gd name="connsiteY54" fmla="*/ 241803 h 5063990"/>
                <a:gd name="connsiteX55" fmla="*/ 3591419 w 5074852"/>
                <a:gd name="connsiteY55" fmla="*/ 203809 h 5063990"/>
                <a:gd name="connsiteX56" fmla="*/ 4183824 w 5074852"/>
                <a:gd name="connsiteY56" fmla="*/ 189 h 506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074852" h="5063990">
                  <a:moveTo>
                    <a:pt x="816378" y="3584162"/>
                  </a:moveTo>
                  <a:lnTo>
                    <a:pt x="494757" y="4562500"/>
                  </a:lnTo>
                  <a:lnTo>
                    <a:pt x="1522998" y="4251342"/>
                  </a:lnTo>
                  <a:lnTo>
                    <a:pt x="1446260" y="4131002"/>
                  </a:lnTo>
                  <a:cubicBezTo>
                    <a:pt x="1306625" y="3934700"/>
                    <a:pt x="1128728" y="3768520"/>
                    <a:pt x="923382" y="3642561"/>
                  </a:cubicBezTo>
                  <a:close/>
                  <a:moveTo>
                    <a:pt x="3542907" y="705484"/>
                  </a:moveTo>
                  <a:lnTo>
                    <a:pt x="985516" y="3262875"/>
                  </a:lnTo>
                  <a:lnTo>
                    <a:pt x="1113448" y="3332695"/>
                  </a:lnTo>
                  <a:cubicBezTo>
                    <a:pt x="1360483" y="3484226"/>
                    <a:pt x="1574498" y="3684145"/>
                    <a:pt x="1742481" y="3920299"/>
                  </a:cubicBezTo>
                  <a:lnTo>
                    <a:pt x="1832850" y="4062016"/>
                  </a:lnTo>
                  <a:lnTo>
                    <a:pt x="4417890" y="1476978"/>
                  </a:lnTo>
                  <a:lnTo>
                    <a:pt x="4415770" y="1472766"/>
                  </a:lnTo>
                  <a:cubicBezTo>
                    <a:pt x="4236029" y="1156670"/>
                    <a:pt x="3964114" y="902663"/>
                    <a:pt x="3636524" y="744840"/>
                  </a:cubicBezTo>
                  <a:close/>
                  <a:moveTo>
                    <a:pt x="4176835" y="341562"/>
                  </a:moveTo>
                  <a:cubicBezTo>
                    <a:pt x="4062433" y="339228"/>
                    <a:pt x="3949500" y="371545"/>
                    <a:pt x="3853383" y="434650"/>
                  </a:cubicBezTo>
                  <a:lnTo>
                    <a:pt x="3842392" y="443598"/>
                  </a:lnTo>
                  <a:lnTo>
                    <a:pt x="3985575" y="521743"/>
                  </a:lnTo>
                  <a:cubicBezTo>
                    <a:pt x="4232611" y="673273"/>
                    <a:pt x="4446625" y="873192"/>
                    <a:pt x="4614609" y="1109348"/>
                  </a:cubicBezTo>
                  <a:lnTo>
                    <a:pt x="4661937" y="1183566"/>
                  </a:lnTo>
                  <a:lnTo>
                    <a:pt x="4671494" y="1167546"/>
                  </a:lnTo>
                  <a:cubicBezTo>
                    <a:pt x="4728833" y="1054946"/>
                    <a:pt x="4748054" y="924352"/>
                    <a:pt x="4721960" y="796243"/>
                  </a:cubicBezTo>
                  <a:cubicBezTo>
                    <a:pt x="4680210" y="591268"/>
                    <a:pt x="4529210" y="425811"/>
                    <a:pt x="4328896" y="365548"/>
                  </a:cubicBezTo>
                  <a:cubicBezTo>
                    <a:pt x="4278817" y="350482"/>
                    <a:pt x="4227681" y="342599"/>
                    <a:pt x="4176835" y="341562"/>
                  </a:cubicBezTo>
                  <a:close/>
                  <a:moveTo>
                    <a:pt x="4183824" y="189"/>
                  </a:moveTo>
                  <a:cubicBezTo>
                    <a:pt x="4265224" y="1850"/>
                    <a:pt x="4347087" y="14469"/>
                    <a:pt x="4427259" y="38588"/>
                  </a:cubicBezTo>
                  <a:cubicBezTo>
                    <a:pt x="4747948" y="135065"/>
                    <a:pt x="4989688" y="399949"/>
                    <a:pt x="5056526" y="728098"/>
                  </a:cubicBezTo>
                  <a:cubicBezTo>
                    <a:pt x="5106655" y="974209"/>
                    <a:pt x="5052319" y="1226049"/>
                    <a:pt x="4913426" y="1426963"/>
                  </a:cubicBezTo>
                  <a:lnTo>
                    <a:pt x="4897039" y="1447543"/>
                  </a:lnTo>
                  <a:lnTo>
                    <a:pt x="4901285" y="1451788"/>
                  </a:lnTo>
                  <a:lnTo>
                    <a:pt x="4863862" y="1489211"/>
                  </a:lnTo>
                  <a:lnTo>
                    <a:pt x="4837026" y="1522915"/>
                  </a:lnTo>
                  <a:cubicBezTo>
                    <a:pt x="4809271" y="1553308"/>
                    <a:pt x="4779260" y="1582027"/>
                    <a:pt x="4747085" y="1608804"/>
                  </a:cubicBezTo>
                  <a:lnTo>
                    <a:pt x="4745805" y="1607267"/>
                  </a:lnTo>
                  <a:lnTo>
                    <a:pt x="1881323" y="4471749"/>
                  </a:lnTo>
                  <a:lnTo>
                    <a:pt x="1884004" y="4480607"/>
                  </a:lnTo>
                  <a:lnTo>
                    <a:pt x="1867459" y="4485614"/>
                  </a:lnTo>
                  <a:lnTo>
                    <a:pt x="1850684" y="4502388"/>
                  </a:lnTo>
                  <a:lnTo>
                    <a:pt x="1841703" y="4493407"/>
                  </a:lnTo>
                  <a:lnTo>
                    <a:pt x="598435" y="4869636"/>
                  </a:lnTo>
                  <a:lnTo>
                    <a:pt x="0" y="5063990"/>
                  </a:lnTo>
                  <a:lnTo>
                    <a:pt x="95240" y="4745484"/>
                  </a:lnTo>
                  <a:lnTo>
                    <a:pt x="93708" y="4744980"/>
                  </a:lnTo>
                  <a:lnTo>
                    <a:pt x="112315" y="4688384"/>
                  </a:lnTo>
                  <a:lnTo>
                    <a:pt x="166429" y="4507414"/>
                  </a:lnTo>
                  <a:lnTo>
                    <a:pt x="170700" y="4510779"/>
                  </a:lnTo>
                  <a:lnTo>
                    <a:pt x="604148" y="3192281"/>
                  </a:lnTo>
                  <a:lnTo>
                    <a:pt x="601026" y="3189159"/>
                  </a:lnTo>
                  <a:lnTo>
                    <a:pt x="607205" y="3182980"/>
                  </a:lnTo>
                  <a:lnTo>
                    <a:pt x="610885" y="3171785"/>
                  </a:lnTo>
                  <a:lnTo>
                    <a:pt x="616540" y="3173645"/>
                  </a:lnTo>
                  <a:lnTo>
                    <a:pt x="3522874" y="267311"/>
                  </a:lnTo>
                  <a:lnTo>
                    <a:pt x="3522007" y="266444"/>
                  </a:lnTo>
                  <a:lnTo>
                    <a:pt x="3539763" y="250422"/>
                  </a:lnTo>
                  <a:lnTo>
                    <a:pt x="3548848" y="241337"/>
                  </a:lnTo>
                  <a:lnTo>
                    <a:pt x="3549314" y="241803"/>
                  </a:lnTo>
                  <a:lnTo>
                    <a:pt x="3591419" y="203809"/>
                  </a:lnTo>
                  <a:cubicBezTo>
                    <a:pt x="3759677" y="66975"/>
                    <a:pt x="3970150" y="-4171"/>
                    <a:pt x="4183824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085286" y="2165450"/>
              <a:ext cx="322956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latin typeface="汉仪歪歪体简" panose="00020600040101010101" pitchFamily="18" charset="-122"/>
                  <a:ea typeface="汉仪歪歪体简" panose="00020600040101010101" pitchFamily="18" charset="-122"/>
                </a:rPr>
                <a:t>Just for today I will try to live through this day only and not tackle my whole life problem at once. </a:t>
              </a:r>
              <a:endParaRPr lang="en-US" altLang="zh-CN" sz="1400" dirty="0">
                <a:latin typeface="汉仪歪歪体简" panose="00020600040101010101" pitchFamily="18" charset="-122"/>
                <a:ea typeface="汉仪歪歪体简" panose="00020600040101010101" pitchFamily="18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321204" y="2169376"/>
              <a:ext cx="322956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latin typeface="汉仪歪歪体简" panose="00020600040101010101" pitchFamily="18" charset="-122"/>
                  <a:ea typeface="汉仪歪歪体简" panose="00020600040101010101" pitchFamily="18" charset="-122"/>
                </a:rPr>
                <a:t>Just for today I will try to live through this day only and not tackle my whole life problem at once. </a:t>
              </a:r>
              <a:endParaRPr lang="en-US" altLang="zh-CN" sz="1400" dirty="0">
                <a:latin typeface="汉仪歪歪体简" panose="00020600040101010101" pitchFamily="18" charset="-122"/>
                <a:ea typeface="汉仪歪歪体简" panose="00020600040101010101" pitchFamily="18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332151" y="3886418"/>
              <a:ext cx="322956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latin typeface="汉仪歪歪体简" panose="00020600040101010101" pitchFamily="18" charset="-122"/>
                  <a:ea typeface="汉仪歪歪体简" panose="00020600040101010101" pitchFamily="18" charset="-122"/>
                </a:rPr>
                <a:t>Just for today I will try to live through this day only and not tackle my whole life problem at once. </a:t>
              </a:r>
              <a:endParaRPr lang="en-US" altLang="zh-CN" sz="1400" dirty="0">
                <a:latin typeface="汉仪歪歪体简" panose="00020600040101010101" pitchFamily="18" charset="-122"/>
                <a:ea typeface="汉仪歪歪体简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7452" y="2124221"/>
            <a:ext cx="10649242" cy="2743200"/>
          </a:xfrm>
          <a:prstGeom prst="rect">
            <a:avLst/>
          </a:prstGeom>
          <a:solidFill>
            <a:srgbClr val="E9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3077" b="3180"/>
          <a:stretch>
            <a:fillRect/>
          </a:stretch>
        </p:blipFill>
        <p:spPr>
          <a:xfrm>
            <a:off x="3601329" y="281353"/>
            <a:ext cx="4714348" cy="642893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15077" y="2911046"/>
            <a:ext cx="6012987" cy="58477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ADD YOUR TITTLE HERE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79101" y="2911046"/>
            <a:ext cx="1338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>
                    <a:lumMod val="50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03</a:t>
            </a:r>
            <a:endParaRPr lang="zh-CN" altLang="en-US" sz="6600" b="1" dirty="0">
              <a:solidFill>
                <a:schemeClr val="bg1">
                  <a:lumMod val="50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4015077" y="3495821"/>
            <a:ext cx="6101861" cy="6210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THIS IS A ART TEMPLATE ,THE TEMPLATE THANK YOU WATCHING THIS ONE. THIS IS A ART TEMPLATE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7114" y="576775"/>
            <a:ext cx="10789920" cy="5795890"/>
          </a:xfrm>
          <a:prstGeom prst="rect">
            <a:avLst/>
          </a:prstGeom>
          <a:solidFill>
            <a:srgbClr val="E9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4" r="58780" b="11123"/>
          <a:stretch>
            <a:fillRect/>
          </a:stretch>
        </p:blipFill>
        <p:spPr>
          <a:xfrm>
            <a:off x="6617278" y="3006984"/>
            <a:ext cx="4819756" cy="3966516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311777" y="1437937"/>
            <a:ext cx="557034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4000" b="1" dirty="0">
                <a:latin typeface="汉仪歪歪体简" panose="00020600040101010101" pitchFamily="18" charset="-122"/>
                <a:ea typeface="汉仪歪歪体简" panose="00020600040101010101" pitchFamily="18" charset="-122"/>
                <a:cs typeface="Open Sans" panose="020B0606030504020204" pitchFamily="34" charset="0"/>
              </a:rPr>
              <a:t>章  节  提  要</a:t>
            </a:r>
            <a:endParaRPr lang="zh-CN" altLang="en-US" sz="4000" b="1" dirty="0">
              <a:latin typeface="汉仪歪歪体简" panose="00020600040101010101" pitchFamily="18" charset="-122"/>
              <a:ea typeface="汉仪歪歪体简" panose="00020600040101010101" pitchFamily="18" charset="-122"/>
              <a:cs typeface="Open Sans" panose="020B0606030504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485140" y="1994893"/>
            <a:ext cx="6086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</a:t>
            </a:r>
            <a:endParaRPr lang="en-US" altLang="zh-CN" sz="16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476039" y="2906709"/>
            <a:ext cx="557034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 dirty="0">
                <a:latin typeface="汉仪歪歪体简" panose="00020600040101010101" pitchFamily="18" charset="-122"/>
                <a:ea typeface="汉仪歪歪体简" panose="00020600040101010101" pitchFamily="18" charset="-122"/>
                <a:cs typeface="Open Sans" panose="020B0606030504020204" pitchFamily="34" charset="0"/>
              </a:rPr>
              <a:t>STEP 01</a:t>
            </a:r>
            <a:endParaRPr lang="zh-CN" altLang="en-US" sz="2800" b="1" dirty="0">
              <a:latin typeface="汉仪歪歪体简" panose="00020600040101010101" pitchFamily="18" charset="-122"/>
              <a:ea typeface="汉仪歪歪体简" panose="00020600040101010101" pitchFamily="18" charset="-122"/>
              <a:cs typeface="Open Sans" panose="020B0606030504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1480590" y="3306819"/>
            <a:ext cx="6086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</a:t>
            </a:r>
            <a:endParaRPr lang="en-US" altLang="zh-CN" sz="16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471489" y="4218635"/>
            <a:ext cx="557034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 dirty="0">
                <a:latin typeface="汉仪歪歪体简" panose="00020600040101010101" pitchFamily="18" charset="-122"/>
                <a:ea typeface="汉仪歪歪体简" panose="00020600040101010101" pitchFamily="18" charset="-122"/>
                <a:cs typeface="Open Sans" panose="020B0606030504020204" pitchFamily="34" charset="0"/>
              </a:rPr>
              <a:t>STEP 02</a:t>
            </a:r>
            <a:endParaRPr lang="zh-CN" altLang="en-US" sz="2800" b="1" dirty="0">
              <a:latin typeface="汉仪歪歪体简" panose="00020600040101010101" pitchFamily="18" charset="-122"/>
              <a:ea typeface="汉仪歪歪体简" panose="00020600040101010101" pitchFamily="18" charset="-122"/>
              <a:cs typeface="Open Sans" panose="020B0606030504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476040" y="4618745"/>
            <a:ext cx="6086357" cy="79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</a:t>
            </a:r>
            <a:endParaRPr lang="en-US" altLang="zh-CN" sz="16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7114" y="576775"/>
            <a:ext cx="10789920" cy="5795890"/>
          </a:xfrm>
          <a:prstGeom prst="rect">
            <a:avLst/>
          </a:prstGeom>
          <a:solidFill>
            <a:srgbClr val="E9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68" y="1069145"/>
            <a:ext cx="3789752" cy="3622431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6042074" y="1575585"/>
            <a:ext cx="0" cy="40092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735603" y="4108439"/>
            <a:ext cx="3217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I will do somebody a good turn</a:t>
            </a:r>
            <a:r>
              <a:rPr lang="en-US" altLang="zh-CN" sz="14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</a:t>
            </a:r>
            <a:r>
              <a:rPr lang="zh-CN" altLang="en-US" sz="14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 three ways. I will do somebody a good turn</a:t>
            </a:r>
            <a:r>
              <a:rPr lang="en-US" altLang="zh-CN" sz="14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</a:t>
            </a:r>
            <a:endParaRPr lang="en-US" altLang="zh-CN" sz="14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375" y="1069145"/>
            <a:ext cx="3789752" cy="362243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49510" y="4108439"/>
            <a:ext cx="3217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I will do somebody a good turn</a:t>
            </a:r>
            <a:r>
              <a:rPr lang="en-US" altLang="zh-CN" sz="14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</a:t>
            </a:r>
            <a:r>
              <a:rPr lang="zh-CN" altLang="en-US" sz="14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 three ways. I will do somebody a good turn</a:t>
            </a:r>
            <a:r>
              <a:rPr lang="en-US" altLang="zh-CN" sz="14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</a:t>
            </a:r>
            <a:endParaRPr lang="en-US" altLang="zh-CN" sz="14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7114" y="576775"/>
            <a:ext cx="10789920" cy="5795890"/>
          </a:xfrm>
          <a:prstGeom prst="rect">
            <a:avLst/>
          </a:prstGeom>
          <a:solidFill>
            <a:srgbClr val="E9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Straight Connector 69@|9FFC:0|FBC:0|LFC:9868950|LBC:16777215"/>
          <p:cNvCxnSpPr/>
          <p:nvPr/>
        </p:nvCxnSpPr>
        <p:spPr>
          <a:xfrm flipV="1">
            <a:off x="2408241" y="3164874"/>
            <a:ext cx="0" cy="471487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5" name="Straight Connector 70@|9FFC:0|FBC:0|LFC:9868950|LBC:16777215"/>
          <p:cNvCxnSpPr/>
          <p:nvPr/>
        </p:nvCxnSpPr>
        <p:spPr>
          <a:xfrm flipV="1">
            <a:off x="4929191" y="3164874"/>
            <a:ext cx="0" cy="471487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6" name="Straight Connector 71@|9FFC:0|FBC:0|LFC:9868950|LBC:16777215"/>
          <p:cNvCxnSpPr/>
          <p:nvPr/>
        </p:nvCxnSpPr>
        <p:spPr>
          <a:xfrm flipV="1">
            <a:off x="7451728" y="3164874"/>
            <a:ext cx="0" cy="471487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" name="Straight Connector 72@|9FFC:0|FBC:0|LFC:9868950|LBC:16777215"/>
          <p:cNvCxnSpPr/>
          <p:nvPr/>
        </p:nvCxnSpPr>
        <p:spPr>
          <a:xfrm flipV="1">
            <a:off x="9958391" y="3164874"/>
            <a:ext cx="0" cy="471487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" name="Straight Connector 73@|9FFC:0|FBC:0|LFC:9868950|LBC:16777215"/>
          <p:cNvCxnSpPr/>
          <p:nvPr/>
        </p:nvCxnSpPr>
        <p:spPr>
          <a:xfrm>
            <a:off x="2408241" y="3164874"/>
            <a:ext cx="755015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9" name="Freeform 367"/>
          <p:cNvSpPr>
            <a:spLocks noEditPoints="1"/>
          </p:cNvSpPr>
          <p:nvPr/>
        </p:nvSpPr>
        <p:spPr>
          <a:xfrm>
            <a:off x="6002341" y="2018699"/>
            <a:ext cx="377825" cy="403225"/>
          </a:xfrm>
          <a:custGeom>
            <a:avLst/>
            <a:gdLst/>
            <a:ahLst/>
            <a:cxnLst>
              <a:cxn ang="0">
                <a:pos x="352543" y="268817"/>
              </a:cxn>
              <a:cxn ang="0">
                <a:pos x="328666" y="292618"/>
              </a:cxn>
              <a:cxn ang="0">
                <a:pos x="328666" y="295418"/>
              </a:cxn>
              <a:cxn ang="0">
                <a:pos x="282315" y="326220"/>
              </a:cxn>
              <a:cxn ang="0">
                <a:pos x="224729" y="336021"/>
              </a:cxn>
              <a:cxn ang="0">
                <a:pos x="207874" y="261816"/>
              </a:cxn>
              <a:cxn ang="0">
                <a:pos x="205065" y="169411"/>
              </a:cxn>
              <a:cxn ang="0">
                <a:pos x="271079" y="169411"/>
              </a:cxn>
              <a:cxn ang="0">
                <a:pos x="296361" y="163810"/>
              </a:cxn>
              <a:cxn ang="0">
                <a:pos x="311811" y="172211"/>
              </a:cxn>
              <a:cxn ang="0">
                <a:pos x="331475" y="152609"/>
              </a:cxn>
              <a:cxn ang="0">
                <a:pos x="311811" y="133008"/>
              </a:cxn>
              <a:cxn ang="0">
                <a:pos x="294956" y="141409"/>
              </a:cxn>
              <a:cxn ang="0">
                <a:pos x="203660" y="141409"/>
              </a:cxn>
              <a:cxn ang="0">
                <a:pos x="202256" y="95206"/>
              </a:cxn>
              <a:cxn ang="0">
                <a:pos x="237370" y="49003"/>
              </a:cxn>
              <a:cxn ang="0">
                <a:pos x="188210" y="0"/>
              </a:cxn>
              <a:cxn ang="0">
                <a:pos x="139051" y="49003"/>
              </a:cxn>
              <a:cxn ang="0">
                <a:pos x="174165" y="95206"/>
              </a:cxn>
              <a:cxn ang="0">
                <a:pos x="172760" y="141409"/>
              </a:cxn>
              <a:cxn ang="0">
                <a:pos x="81464" y="141409"/>
              </a:cxn>
              <a:cxn ang="0">
                <a:pos x="64609" y="133008"/>
              </a:cxn>
              <a:cxn ang="0">
                <a:pos x="44946" y="152609"/>
              </a:cxn>
              <a:cxn ang="0">
                <a:pos x="64609" y="172211"/>
              </a:cxn>
              <a:cxn ang="0">
                <a:pos x="80060" y="163810"/>
              </a:cxn>
              <a:cxn ang="0">
                <a:pos x="106746" y="169411"/>
              </a:cxn>
              <a:cxn ang="0">
                <a:pos x="171356" y="169411"/>
              </a:cxn>
              <a:cxn ang="0">
                <a:pos x="168546" y="261816"/>
              </a:cxn>
              <a:cxn ang="0">
                <a:pos x="153096" y="334621"/>
              </a:cxn>
              <a:cxn ang="0">
                <a:pos x="82869" y="317820"/>
              </a:cxn>
              <a:cxn ang="0">
                <a:pos x="47755" y="296818"/>
              </a:cxn>
              <a:cxn ang="0">
                <a:pos x="49159" y="292618"/>
              </a:cxn>
              <a:cxn ang="0">
                <a:pos x="23877" y="268817"/>
              </a:cxn>
              <a:cxn ang="0">
                <a:pos x="0" y="292618"/>
              </a:cxn>
              <a:cxn ang="0">
                <a:pos x="23877" y="317820"/>
              </a:cxn>
              <a:cxn ang="0">
                <a:pos x="29496" y="316420"/>
              </a:cxn>
              <a:cxn ang="0">
                <a:pos x="67419" y="345821"/>
              </a:cxn>
              <a:cxn ang="0">
                <a:pos x="143264" y="382224"/>
              </a:cxn>
              <a:cxn ang="0">
                <a:pos x="189615" y="403225"/>
              </a:cxn>
              <a:cxn ang="0">
                <a:pos x="233156" y="382224"/>
              </a:cxn>
              <a:cxn ang="0">
                <a:pos x="309002" y="345821"/>
              </a:cxn>
              <a:cxn ang="0">
                <a:pos x="346925" y="316420"/>
              </a:cxn>
              <a:cxn ang="0">
                <a:pos x="352543" y="317820"/>
              </a:cxn>
              <a:cxn ang="0">
                <a:pos x="377825" y="292618"/>
              </a:cxn>
              <a:cxn ang="0">
                <a:pos x="352543" y="268817"/>
              </a:cxn>
              <a:cxn ang="0">
                <a:pos x="161524" y="49003"/>
              </a:cxn>
              <a:cxn ang="0">
                <a:pos x="188210" y="22401"/>
              </a:cxn>
              <a:cxn ang="0">
                <a:pos x="213492" y="49003"/>
              </a:cxn>
              <a:cxn ang="0">
                <a:pos x="188210" y="74205"/>
              </a:cxn>
              <a:cxn ang="0">
                <a:pos x="161524" y="49003"/>
              </a:cxn>
            </a:cxnLst>
            <a:rect l="0" t="0" r="0" b="0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269303" y="3766533"/>
            <a:ext cx="207784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汉仪歪歪体简" panose="00020600040101010101" pitchFamily="18" charset="-122"/>
                <a:ea typeface="汉仪歪歪体简" panose="00020600040101010101" pitchFamily="18" charset="-122"/>
                <a:cs typeface="Open Sans" panose="020B0606030504020204" pitchFamily="34" charset="0"/>
              </a:rPr>
              <a:t>STEP 01</a:t>
            </a:r>
            <a:endParaRPr lang="zh-CN" altLang="en-US" sz="2000" b="1" dirty="0">
              <a:latin typeface="汉仪歪歪体简" panose="00020600040101010101" pitchFamily="18" charset="-122"/>
              <a:ea typeface="汉仪歪歪体简" panose="00020600040101010101" pitchFamily="18" charset="-122"/>
              <a:cs typeface="Open Sans" panose="020B0606030504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173061" y="4177604"/>
            <a:ext cx="2270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828254" y="3766533"/>
            <a:ext cx="207784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汉仪歪歪体简" panose="00020600040101010101" pitchFamily="18" charset="-122"/>
                <a:ea typeface="汉仪歪歪体简" panose="00020600040101010101" pitchFamily="18" charset="-122"/>
                <a:cs typeface="Open Sans" panose="020B0606030504020204" pitchFamily="34" charset="0"/>
              </a:rPr>
              <a:t>STEP 02</a:t>
            </a:r>
            <a:endParaRPr lang="zh-CN" altLang="en-US" sz="2000" b="1" dirty="0">
              <a:latin typeface="汉仪歪歪体简" panose="00020600040101010101" pitchFamily="18" charset="-122"/>
              <a:ea typeface="汉仪歪歪体简" panose="00020600040101010101" pitchFamily="18" charset="-122"/>
              <a:cs typeface="Open Sans" panose="020B0606030504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732012" y="4177604"/>
            <a:ext cx="2270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290963" y="3777494"/>
            <a:ext cx="207784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汉仪歪歪体简" panose="00020600040101010101" pitchFamily="18" charset="-122"/>
                <a:ea typeface="汉仪歪歪体简" panose="00020600040101010101" pitchFamily="18" charset="-122"/>
                <a:cs typeface="Open Sans" panose="020B0606030504020204" pitchFamily="34" charset="0"/>
              </a:rPr>
              <a:t>STEP 03</a:t>
            </a:r>
            <a:endParaRPr lang="zh-CN" altLang="en-US" sz="2000" b="1" dirty="0">
              <a:latin typeface="汉仪歪歪体简" panose="00020600040101010101" pitchFamily="18" charset="-122"/>
              <a:ea typeface="汉仪歪歪体简" panose="00020600040101010101" pitchFamily="18" charset="-122"/>
              <a:cs typeface="Open Sans" panose="020B0606030504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6194721" y="4188565"/>
            <a:ext cx="2270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8919468" y="3766533"/>
            <a:ext cx="207784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汉仪歪歪体简" panose="00020600040101010101" pitchFamily="18" charset="-122"/>
                <a:ea typeface="汉仪歪歪体简" panose="00020600040101010101" pitchFamily="18" charset="-122"/>
                <a:cs typeface="Open Sans" panose="020B0606030504020204" pitchFamily="34" charset="0"/>
              </a:rPr>
              <a:t>STEP 04</a:t>
            </a:r>
            <a:endParaRPr lang="zh-CN" altLang="en-US" sz="2000" b="1" dirty="0">
              <a:latin typeface="汉仪歪歪体简" panose="00020600040101010101" pitchFamily="18" charset="-122"/>
              <a:ea typeface="汉仪歪歪体简" panose="00020600040101010101" pitchFamily="18" charset="-122"/>
              <a:cs typeface="Open Sans" panose="020B0606030504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823226" y="4177604"/>
            <a:ext cx="2270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18" name="文本框 22"/>
          <p:cNvSpPr txBox="1">
            <a:spLocks noChangeArrowheads="1"/>
          </p:cNvSpPr>
          <p:nvPr/>
        </p:nvSpPr>
        <p:spPr bwMode="auto">
          <a:xfrm>
            <a:off x="4588510" y="1547495"/>
            <a:ext cx="378079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ADD YOUR TITTLE HERE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19" name="矩形 23"/>
          <p:cNvSpPr>
            <a:spLocks noChangeArrowheads="1"/>
          </p:cNvSpPr>
          <p:nvPr/>
        </p:nvSpPr>
        <p:spPr bwMode="auto">
          <a:xfrm>
            <a:off x="3740653" y="1934441"/>
            <a:ext cx="490119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THIS IS A ART TEMPLATE ,THE TEMPLATE. THANK YOU WATCHING THIS ONE.</a:t>
            </a:r>
            <a:endParaRPr lang="en-US" altLang="zh-CN" sz="12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7114" y="576775"/>
            <a:ext cx="10789920" cy="5795890"/>
          </a:xfrm>
          <a:prstGeom prst="rect">
            <a:avLst/>
          </a:prstGeom>
          <a:solidFill>
            <a:srgbClr val="E9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标注"/>
          <p:cNvSpPr/>
          <p:nvPr/>
        </p:nvSpPr>
        <p:spPr>
          <a:xfrm flipH="1">
            <a:off x="211016" y="1561512"/>
            <a:ext cx="5967918" cy="3756075"/>
          </a:xfrm>
          <a:prstGeom prst="wedgeRoundRectCallout">
            <a:avLst>
              <a:gd name="adj1" fmla="val -67871"/>
              <a:gd name="adj2" fmla="val -19652"/>
              <a:gd name="adj3" fmla="val 16667"/>
            </a:avLst>
          </a:prstGeom>
          <a:solidFill>
            <a:schemeClr val="bg1"/>
          </a:solidFill>
          <a:ln w="22225">
            <a:solidFill>
              <a:srgbClr val="96C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726029" y="2815133"/>
            <a:ext cx="4971386" cy="23069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endParaRPr lang="en-US" sz="12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once. I can do for twelve hours that</a:t>
            </a:r>
            <a:endParaRPr lang="en-US" altLang="zh-CN" sz="12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once. I can do for twelve hours that hours that Just for today I will try to live through this day only and not tackle my</a:t>
            </a:r>
            <a:endParaRPr lang="zh-CN" altLang="en-US" sz="12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6029" y="2047070"/>
            <a:ext cx="3811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汉仪歪歪体简" panose="00020600040101010101" pitchFamily="18" charset="-122"/>
                <a:ea typeface="汉仪歪歪体简" panose="00020600040101010101" pitchFamily="18" charset="-122"/>
                <a:sym typeface="微软雅黑" panose="020B0503020204020204" charset="-122"/>
              </a:rPr>
              <a:t>YOU CAN ADD </a:t>
            </a:r>
            <a:endParaRPr lang="en-US" altLang="zh-CN" sz="2400" b="1" dirty="0">
              <a:latin typeface="汉仪歪歪体简" panose="00020600040101010101" pitchFamily="18" charset="-122"/>
              <a:ea typeface="汉仪歪歪体简" panose="00020600040101010101" pitchFamily="18" charset="-122"/>
              <a:sym typeface="微软雅黑" panose="020B0503020204020204" charset="-122"/>
            </a:endParaRPr>
          </a:p>
          <a:p>
            <a:r>
              <a:rPr lang="en-US" altLang="zh-CN" sz="2400" b="1" dirty="0">
                <a:latin typeface="汉仪歪歪体简" panose="00020600040101010101" pitchFamily="18" charset="-122"/>
                <a:ea typeface="汉仪歪歪体简" panose="00020600040101010101" pitchFamily="18" charset="-122"/>
                <a:sym typeface="微软雅黑" panose="020B0503020204020204" charset="-122"/>
              </a:rPr>
              <a:t>YOUR TITTLE HERE</a:t>
            </a:r>
            <a:endParaRPr lang="zh-CN" altLang="en-US" sz="24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53" y="1729380"/>
            <a:ext cx="5551247" cy="4977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7452" y="2124221"/>
            <a:ext cx="10649242" cy="2743200"/>
          </a:xfrm>
          <a:prstGeom prst="rect">
            <a:avLst/>
          </a:prstGeom>
          <a:solidFill>
            <a:srgbClr val="E9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3077" b="3180"/>
          <a:stretch>
            <a:fillRect/>
          </a:stretch>
        </p:blipFill>
        <p:spPr>
          <a:xfrm>
            <a:off x="3601329" y="281353"/>
            <a:ext cx="4714348" cy="642893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15077" y="2911046"/>
            <a:ext cx="6012987" cy="58477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ADD YOUR TITTLE HERE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79101" y="2911046"/>
            <a:ext cx="1338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>
                    <a:lumMod val="50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04</a:t>
            </a:r>
            <a:endParaRPr lang="zh-CN" altLang="en-US" sz="6600" b="1" dirty="0">
              <a:solidFill>
                <a:schemeClr val="bg1">
                  <a:lumMod val="50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4015077" y="3495821"/>
            <a:ext cx="6101861" cy="6210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THIS IS A ART TEMPLATE ,THE TEMPLATE THANK YOU WATCHING THIS ONE. THIS IS A ART TEMPLATE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1182" y="815925"/>
            <a:ext cx="10789920" cy="5190979"/>
          </a:xfrm>
          <a:prstGeom prst="rect">
            <a:avLst/>
          </a:prstGeom>
          <a:solidFill>
            <a:srgbClr val="E9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827606" y="1154355"/>
            <a:ext cx="6457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2">
                    <a:lumMod val="75000"/>
                  </a:schemeClr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日 常</a:t>
            </a:r>
            <a:endParaRPr lang="zh-CN" altLang="en-US" sz="6000" b="1" dirty="0">
              <a:solidFill>
                <a:schemeClr val="tx2">
                  <a:lumMod val="75000"/>
                </a:schemeClr>
              </a:solidFill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6" name="圆角矩形标注"/>
          <p:cNvSpPr/>
          <p:nvPr/>
        </p:nvSpPr>
        <p:spPr>
          <a:xfrm>
            <a:off x="5345955" y="2620184"/>
            <a:ext cx="5646145" cy="1065530"/>
          </a:xfrm>
          <a:prstGeom prst="wedgeRoundRectCallout">
            <a:avLst>
              <a:gd name="adj1" fmla="val -67871"/>
              <a:gd name="adj2" fmla="val -19652"/>
              <a:gd name="adj3" fmla="val 16667"/>
            </a:avLst>
          </a:prstGeom>
          <a:solidFill>
            <a:schemeClr val="bg1"/>
          </a:solidFill>
          <a:ln w="22225">
            <a:solidFill>
              <a:srgbClr val="96C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7" name="文本框 22"/>
          <p:cNvSpPr txBox="1"/>
          <p:nvPr/>
        </p:nvSpPr>
        <p:spPr>
          <a:xfrm flipH="1">
            <a:off x="5580583" y="2687171"/>
            <a:ext cx="5366569" cy="89165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 Just for today I will try to live through this day only and not tackle my whole life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" name="圆角矩形标注"/>
          <p:cNvSpPr/>
          <p:nvPr/>
        </p:nvSpPr>
        <p:spPr>
          <a:xfrm>
            <a:off x="5390903" y="4081166"/>
            <a:ext cx="5646145" cy="1065530"/>
          </a:xfrm>
          <a:prstGeom prst="wedgeRoundRectCallout">
            <a:avLst>
              <a:gd name="adj1" fmla="val -67871"/>
              <a:gd name="adj2" fmla="val -19652"/>
              <a:gd name="adj3" fmla="val 16667"/>
            </a:avLst>
          </a:prstGeom>
          <a:solidFill>
            <a:schemeClr val="bg1"/>
          </a:solidFill>
          <a:ln w="22225">
            <a:solidFill>
              <a:srgbClr val="96C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9" name="文本框 22"/>
          <p:cNvSpPr txBox="1"/>
          <p:nvPr/>
        </p:nvSpPr>
        <p:spPr>
          <a:xfrm flipH="1">
            <a:off x="5625531" y="4148153"/>
            <a:ext cx="5366569" cy="89165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 Just for today I will try to live through this day only and not tackle my whole life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4" r="58780" b="11123"/>
          <a:stretch>
            <a:fillRect/>
          </a:stretch>
        </p:blipFill>
        <p:spPr>
          <a:xfrm flipH="1">
            <a:off x="661181" y="2581416"/>
            <a:ext cx="4225771" cy="347768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7114" y="576775"/>
            <a:ext cx="10789920" cy="5795890"/>
          </a:xfrm>
          <a:prstGeom prst="rect">
            <a:avLst/>
          </a:prstGeom>
          <a:solidFill>
            <a:srgbClr val="E9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4" r="58780" b="11123"/>
          <a:stretch>
            <a:fillRect/>
          </a:stretch>
        </p:blipFill>
        <p:spPr>
          <a:xfrm>
            <a:off x="6617278" y="3006984"/>
            <a:ext cx="4819756" cy="3966516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311777" y="1437937"/>
            <a:ext cx="557034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4000" b="1" dirty="0">
                <a:latin typeface="汉仪歪歪体简" panose="00020600040101010101" pitchFamily="18" charset="-122"/>
                <a:ea typeface="汉仪歪歪体简" panose="00020600040101010101" pitchFamily="18" charset="-122"/>
                <a:cs typeface="Open Sans" panose="020B0606030504020204" pitchFamily="34" charset="0"/>
              </a:rPr>
              <a:t>章  节  提  要</a:t>
            </a:r>
            <a:endParaRPr lang="zh-CN" altLang="en-US" sz="4000" b="1" dirty="0">
              <a:latin typeface="汉仪歪歪体简" panose="00020600040101010101" pitchFamily="18" charset="-122"/>
              <a:ea typeface="汉仪歪歪体简" panose="00020600040101010101" pitchFamily="18" charset="-122"/>
              <a:cs typeface="Open Sans" panose="020B0606030504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485140" y="1994893"/>
            <a:ext cx="6086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</a:t>
            </a:r>
            <a:endParaRPr lang="en-US" altLang="zh-CN" sz="16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476039" y="2906709"/>
            <a:ext cx="557034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 dirty="0">
                <a:latin typeface="汉仪歪歪体简" panose="00020600040101010101" pitchFamily="18" charset="-122"/>
                <a:ea typeface="汉仪歪歪体简" panose="00020600040101010101" pitchFamily="18" charset="-122"/>
                <a:cs typeface="Open Sans" panose="020B0606030504020204" pitchFamily="34" charset="0"/>
              </a:rPr>
              <a:t>STEP 01</a:t>
            </a:r>
            <a:endParaRPr lang="zh-CN" altLang="en-US" sz="2800" b="1" dirty="0">
              <a:latin typeface="汉仪歪歪体简" panose="00020600040101010101" pitchFamily="18" charset="-122"/>
              <a:ea typeface="汉仪歪歪体简" panose="00020600040101010101" pitchFamily="18" charset="-122"/>
              <a:cs typeface="Open Sans" panose="020B0606030504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1480590" y="3306819"/>
            <a:ext cx="6086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</a:t>
            </a:r>
            <a:endParaRPr lang="en-US" altLang="zh-CN" sz="16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471489" y="4218635"/>
            <a:ext cx="557034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 dirty="0">
                <a:latin typeface="汉仪歪歪体简" panose="00020600040101010101" pitchFamily="18" charset="-122"/>
                <a:ea typeface="汉仪歪歪体简" panose="00020600040101010101" pitchFamily="18" charset="-122"/>
                <a:cs typeface="Open Sans" panose="020B0606030504020204" pitchFamily="34" charset="0"/>
              </a:rPr>
              <a:t>STEP 02</a:t>
            </a:r>
            <a:endParaRPr lang="zh-CN" altLang="en-US" sz="2800" b="1" dirty="0">
              <a:latin typeface="汉仪歪歪体简" panose="00020600040101010101" pitchFamily="18" charset="-122"/>
              <a:ea typeface="汉仪歪歪体简" panose="00020600040101010101" pitchFamily="18" charset="-122"/>
              <a:cs typeface="Open Sans" panose="020B0606030504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476040" y="4618745"/>
            <a:ext cx="6086357" cy="79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</a:t>
            </a:r>
            <a:endParaRPr lang="en-US" altLang="zh-CN" sz="16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7114" y="576775"/>
            <a:ext cx="10789920" cy="5795890"/>
          </a:xfrm>
          <a:prstGeom prst="rect">
            <a:avLst/>
          </a:prstGeom>
          <a:solidFill>
            <a:srgbClr val="E9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3"/>
          <p:cNvSpPr>
            <a:spLocks noChangeArrowheads="1"/>
          </p:cNvSpPr>
          <p:nvPr/>
        </p:nvSpPr>
        <p:spPr bwMode="auto">
          <a:xfrm>
            <a:off x="5604302" y="2955811"/>
            <a:ext cx="5481040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endParaRPr lang="en-US" sz="12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once. I can do for twelve hours that</a:t>
            </a:r>
            <a:endParaRPr lang="en-US" altLang="zh-CN" sz="12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12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once. I can do for twelve hours that hours that Just for today I will try to live through this day only and not tackle my</a:t>
            </a:r>
            <a:endParaRPr lang="zh-CN" altLang="en-US" sz="12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04302" y="2187748"/>
            <a:ext cx="3811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汉仪歪歪体简" panose="00020600040101010101" pitchFamily="18" charset="-122"/>
                <a:ea typeface="汉仪歪歪体简" panose="00020600040101010101" pitchFamily="18" charset="-122"/>
                <a:sym typeface="微软雅黑" panose="020B0503020204020204" charset="-122"/>
              </a:rPr>
              <a:t>YOU CAN ADD </a:t>
            </a:r>
            <a:endParaRPr lang="en-US" altLang="zh-CN" sz="2400" b="1" dirty="0">
              <a:latin typeface="汉仪歪歪体简" panose="00020600040101010101" pitchFamily="18" charset="-122"/>
              <a:ea typeface="汉仪歪歪体简" panose="00020600040101010101" pitchFamily="18" charset="-122"/>
              <a:sym typeface="微软雅黑" panose="020B0503020204020204" charset="-122"/>
            </a:endParaRPr>
          </a:p>
          <a:p>
            <a:r>
              <a:rPr lang="en-US" altLang="zh-CN" sz="2400" b="1" dirty="0">
                <a:latin typeface="汉仪歪歪体简" panose="00020600040101010101" pitchFamily="18" charset="-122"/>
                <a:ea typeface="汉仪歪歪体简" panose="00020600040101010101" pitchFamily="18" charset="-122"/>
                <a:sym typeface="微软雅黑" panose="020B0503020204020204" charset="-122"/>
              </a:rPr>
              <a:t>YOUR TITTLE HERE</a:t>
            </a:r>
            <a:endParaRPr lang="zh-CN" altLang="en-US" sz="24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8" t="25864" r="-233" b="11763"/>
          <a:stretch>
            <a:fillRect/>
          </a:stretch>
        </p:blipFill>
        <p:spPr>
          <a:xfrm>
            <a:off x="647114" y="1988215"/>
            <a:ext cx="4957188" cy="3966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7114" y="576775"/>
            <a:ext cx="10789920" cy="5795890"/>
          </a:xfrm>
          <a:prstGeom prst="rect">
            <a:avLst/>
          </a:prstGeom>
          <a:solidFill>
            <a:srgbClr val="E9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Shape 1454"/>
          <p:cNvSpPr/>
          <p:nvPr/>
        </p:nvSpPr>
        <p:spPr>
          <a:xfrm>
            <a:off x="3323200" y="2053989"/>
            <a:ext cx="566553" cy="567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343" y="7344"/>
                </a:lnTo>
                <a:lnTo>
                  <a:pt x="7343" y="0"/>
                </a:lnTo>
                <a:lnTo>
                  <a:pt x="14255" y="0"/>
                </a:lnTo>
                <a:lnTo>
                  <a:pt x="14255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255" y="14256"/>
                </a:lnTo>
                <a:lnTo>
                  <a:pt x="14255" y="21600"/>
                </a:lnTo>
                <a:lnTo>
                  <a:pt x="7343" y="21600"/>
                </a:lnTo>
                <a:lnTo>
                  <a:pt x="7343" y="14256"/>
                </a:lnTo>
                <a:lnTo>
                  <a:pt x="0" y="14256"/>
                </a:lnTo>
                <a:cubicBezTo>
                  <a:pt x="0" y="14256"/>
                  <a:pt x="0" y="7344"/>
                  <a:pt x="0" y="734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5" name="Shape 1458"/>
          <p:cNvSpPr/>
          <p:nvPr/>
        </p:nvSpPr>
        <p:spPr>
          <a:xfrm>
            <a:off x="5857791" y="2053989"/>
            <a:ext cx="566553" cy="567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343" y="7344"/>
                </a:lnTo>
                <a:lnTo>
                  <a:pt x="7343" y="0"/>
                </a:lnTo>
                <a:lnTo>
                  <a:pt x="14255" y="0"/>
                </a:lnTo>
                <a:lnTo>
                  <a:pt x="14255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255" y="14256"/>
                </a:lnTo>
                <a:lnTo>
                  <a:pt x="14255" y="21600"/>
                </a:lnTo>
                <a:lnTo>
                  <a:pt x="7343" y="21600"/>
                </a:lnTo>
                <a:lnTo>
                  <a:pt x="7343" y="14256"/>
                </a:lnTo>
                <a:lnTo>
                  <a:pt x="0" y="14256"/>
                </a:lnTo>
                <a:cubicBezTo>
                  <a:pt x="0" y="14256"/>
                  <a:pt x="0" y="7344"/>
                  <a:pt x="0" y="734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grpSp>
        <p:nvGrpSpPr>
          <p:cNvPr id="6" name="Group 12"/>
          <p:cNvGrpSpPr/>
          <p:nvPr/>
        </p:nvGrpSpPr>
        <p:grpSpPr>
          <a:xfrm>
            <a:off x="1240449" y="3232635"/>
            <a:ext cx="2087881" cy="2478847"/>
            <a:chOff x="1198245" y="3457719"/>
            <a:chExt cx="2087881" cy="1052144"/>
          </a:xfrm>
        </p:grpSpPr>
        <p:sp>
          <p:nvSpPr>
            <p:cNvPr id="7" name="Text Placeholder 1"/>
            <p:cNvSpPr txBox="1"/>
            <p:nvPr/>
          </p:nvSpPr>
          <p:spPr>
            <a:xfrm>
              <a:off x="1230118" y="3763005"/>
              <a:ext cx="2056008" cy="746858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汉仪歪歪体简" panose="00020600040101010101" pitchFamily="18" charset="-122"/>
                  <a:ea typeface="汉仪歪歪体简" panose="00020600040101010101" pitchFamily="18" charset="-122"/>
                </a:rPr>
                <a:t>Just for today I will try to live through this day only and not tackle my whole life problem at once. Just for today I will try to live through this day only and not tackle my whole</a:t>
              </a:r>
              <a:endParaRPr lang="en-US" altLang="zh-CN" sz="1000" dirty="0">
                <a:latin typeface="汉仪歪歪体简" panose="00020600040101010101" pitchFamily="18" charset="-122"/>
                <a:ea typeface="汉仪歪歪体简" panose="00020600040101010101" pitchFamily="18" charset="-122"/>
              </a:endParaRPr>
            </a:p>
          </p:txBody>
        </p:sp>
        <p:sp>
          <p:nvSpPr>
            <p:cNvPr id="8" name="Text Placeholder 8"/>
            <p:cNvSpPr txBox="1"/>
            <p:nvPr/>
          </p:nvSpPr>
          <p:spPr>
            <a:xfrm>
              <a:off x="1198245" y="3457719"/>
              <a:ext cx="2057233" cy="3329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歪歪体简" panose="00020600040101010101" pitchFamily="18" charset="-122"/>
                  <a:ea typeface="汉仪歪歪体简" panose="00020600040101010101" pitchFamily="18" charset="-122"/>
                  <a:cs typeface="Clear Sans" panose="020B0503030202020304" pitchFamily="34" charset="0"/>
                </a:rPr>
                <a:t>请输入你的题目</a:t>
              </a:r>
              <a:endPara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  <a:cs typeface="Clear Sans" panose="020B0503030202020304" pitchFamily="34" charset="0"/>
              </a:endParaRPr>
            </a:p>
          </p:txBody>
        </p:sp>
      </p:grpSp>
      <p:grpSp>
        <p:nvGrpSpPr>
          <p:cNvPr id="9" name="Group 20"/>
          <p:cNvGrpSpPr/>
          <p:nvPr/>
        </p:nvGrpSpPr>
        <p:grpSpPr>
          <a:xfrm>
            <a:off x="3713775" y="3232636"/>
            <a:ext cx="2110104" cy="2478846"/>
            <a:chOff x="3671571" y="3457719"/>
            <a:chExt cx="2110104" cy="1052144"/>
          </a:xfrm>
        </p:grpSpPr>
        <p:sp>
          <p:nvSpPr>
            <p:cNvPr id="10" name="Text Placeholder 1"/>
            <p:cNvSpPr txBox="1"/>
            <p:nvPr/>
          </p:nvSpPr>
          <p:spPr>
            <a:xfrm>
              <a:off x="3703442" y="3763005"/>
              <a:ext cx="2078233" cy="746858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汉仪歪歪体简" panose="00020600040101010101" pitchFamily="18" charset="-122"/>
                  <a:ea typeface="汉仪歪歪体简" panose="00020600040101010101" pitchFamily="18" charset="-122"/>
                </a:rPr>
                <a:t>Just for today I will try to live through this day only and not tackle my whole life problem at once. Just for today I will try to live through </a:t>
              </a:r>
              <a:endParaRPr lang="en-US" altLang="zh-CN" dirty="0">
                <a:latin typeface="汉仪歪歪体简" panose="00020600040101010101" pitchFamily="18" charset="-122"/>
                <a:ea typeface="汉仪歪歪体简" panose="00020600040101010101" pitchFamily="18" charset="-122"/>
              </a:endParaRPr>
            </a:p>
          </p:txBody>
        </p:sp>
        <p:sp>
          <p:nvSpPr>
            <p:cNvPr id="11" name="Text Placeholder 8"/>
            <p:cNvSpPr txBox="1"/>
            <p:nvPr/>
          </p:nvSpPr>
          <p:spPr>
            <a:xfrm>
              <a:off x="3671571" y="3457719"/>
              <a:ext cx="2079472" cy="3329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歪歪体简" panose="00020600040101010101" pitchFamily="18" charset="-122"/>
                  <a:ea typeface="汉仪歪歪体简" panose="00020600040101010101" pitchFamily="18" charset="-122"/>
                  <a:cs typeface="Clear Sans" panose="020B0503030202020304" pitchFamily="34" charset="0"/>
                </a:rPr>
                <a:t>请输入你的题目</a:t>
              </a:r>
              <a:endPara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  <a:cs typeface="Clear Sans" panose="020B0503030202020304" pitchFamily="34" charset="0"/>
              </a:endParaRPr>
            </a:p>
          </p:txBody>
        </p:sp>
      </p:grpSp>
      <p:grpSp>
        <p:nvGrpSpPr>
          <p:cNvPr id="12" name="Group 22"/>
          <p:cNvGrpSpPr/>
          <p:nvPr/>
        </p:nvGrpSpPr>
        <p:grpSpPr>
          <a:xfrm>
            <a:off x="6396666" y="3234934"/>
            <a:ext cx="2087881" cy="2476547"/>
            <a:chOff x="6354462" y="3460018"/>
            <a:chExt cx="2087881" cy="1052144"/>
          </a:xfrm>
        </p:grpSpPr>
        <p:sp>
          <p:nvSpPr>
            <p:cNvPr id="13" name="Text Placeholder 1"/>
            <p:cNvSpPr txBox="1"/>
            <p:nvPr/>
          </p:nvSpPr>
          <p:spPr>
            <a:xfrm>
              <a:off x="6386335" y="3765304"/>
              <a:ext cx="2056008" cy="746858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汉仪歪歪体简" panose="00020600040101010101" pitchFamily="18" charset="-122"/>
                  <a:ea typeface="汉仪歪歪体简" panose="00020600040101010101" pitchFamily="18" charset="-122"/>
                </a:rPr>
                <a:t>Just for today I will try to live through this day only and not tackle my whole life problem at once. Just for today I will try </a:t>
              </a:r>
              <a:endParaRPr lang="en-US" altLang="zh-CN" dirty="0">
                <a:latin typeface="汉仪歪歪体简" panose="00020600040101010101" pitchFamily="18" charset="-122"/>
                <a:ea typeface="汉仪歪歪体简" panose="00020600040101010101" pitchFamily="18" charset="-122"/>
              </a:endParaRPr>
            </a:p>
          </p:txBody>
        </p:sp>
        <p:sp>
          <p:nvSpPr>
            <p:cNvPr id="14" name="Text Placeholder 8"/>
            <p:cNvSpPr txBox="1"/>
            <p:nvPr/>
          </p:nvSpPr>
          <p:spPr>
            <a:xfrm>
              <a:off x="6354462" y="3460018"/>
              <a:ext cx="2057233" cy="3329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歪歪体简" panose="00020600040101010101" pitchFamily="18" charset="-122"/>
                  <a:ea typeface="汉仪歪歪体简" panose="00020600040101010101" pitchFamily="18" charset="-122"/>
                  <a:cs typeface="Clear Sans" panose="020B0503030202020304" pitchFamily="34" charset="0"/>
                </a:rPr>
                <a:t>请输入你的题目</a:t>
              </a:r>
              <a:endPara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  <a:cs typeface="Clear Sans" panose="020B0503030202020304" pitchFamily="34" charset="0"/>
              </a:endParaRPr>
            </a:p>
          </p:txBody>
        </p:sp>
      </p:grpSp>
      <p:grpSp>
        <p:nvGrpSpPr>
          <p:cNvPr id="15" name="Group 23"/>
          <p:cNvGrpSpPr/>
          <p:nvPr/>
        </p:nvGrpSpPr>
        <p:grpSpPr>
          <a:xfrm>
            <a:off x="8869992" y="3234935"/>
            <a:ext cx="2110104" cy="2476546"/>
            <a:chOff x="8827788" y="3460018"/>
            <a:chExt cx="2110104" cy="1052144"/>
          </a:xfrm>
        </p:grpSpPr>
        <p:sp>
          <p:nvSpPr>
            <p:cNvPr id="16" name="Text Placeholder 1"/>
            <p:cNvSpPr txBox="1"/>
            <p:nvPr/>
          </p:nvSpPr>
          <p:spPr>
            <a:xfrm>
              <a:off x="8859659" y="3765304"/>
              <a:ext cx="2078233" cy="746858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汉仪歪歪体简" panose="00020600040101010101" pitchFamily="18" charset="-122"/>
                  <a:ea typeface="汉仪歪歪体简" panose="00020600040101010101" pitchFamily="18" charset="-122"/>
                </a:rPr>
                <a:t>Just for today I will try to live through this day only and not tackle my whole life problem at once. Just for today I will try to live  </a:t>
              </a:r>
              <a:endParaRPr lang="en-US" altLang="zh-CN" dirty="0">
                <a:latin typeface="汉仪歪歪体简" panose="00020600040101010101" pitchFamily="18" charset="-122"/>
                <a:ea typeface="汉仪歪歪体简" panose="00020600040101010101" pitchFamily="18" charset="-122"/>
              </a:endParaRPr>
            </a:p>
          </p:txBody>
        </p:sp>
        <p:sp>
          <p:nvSpPr>
            <p:cNvPr id="17" name="Text Placeholder 8"/>
            <p:cNvSpPr txBox="1"/>
            <p:nvPr/>
          </p:nvSpPr>
          <p:spPr>
            <a:xfrm>
              <a:off x="8827788" y="3460018"/>
              <a:ext cx="2079472" cy="3329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歪歪体简" panose="00020600040101010101" pitchFamily="18" charset="-122"/>
                  <a:ea typeface="汉仪歪歪体简" panose="00020600040101010101" pitchFamily="18" charset="-122"/>
                  <a:cs typeface="Clear Sans" panose="020B0503030202020304" pitchFamily="34" charset="0"/>
                </a:rPr>
                <a:t>请输入你的题目</a:t>
              </a:r>
              <a:endParaRPr lang="id-ID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  <a:cs typeface="Clear Sans" panose="020B0503030202020304" pitchFamily="34" charset="0"/>
              </a:endParaRPr>
            </a:p>
          </p:txBody>
        </p:sp>
      </p:grpSp>
      <p:sp>
        <p:nvSpPr>
          <p:cNvPr id="18" name="Shape 1458"/>
          <p:cNvSpPr/>
          <p:nvPr/>
        </p:nvSpPr>
        <p:spPr>
          <a:xfrm>
            <a:off x="8459061" y="2053989"/>
            <a:ext cx="566553" cy="567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343" y="7344"/>
                </a:lnTo>
                <a:lnTo>
                  <a:pt x="7343" y="0"/>
                </a:lnTo>
                <a:lnTo>
                  <a:pt x="14255" y="0"/>
                </a:lnTo>
                <a:lnTo>
                  <a:pt x="14255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255" y="14256"/>
                </a:lnTo>
                <a:lnTo>
                  <a:pt x="14255" y="21600"/>
                </a:lnTo>
                <a:lnTo>
                  <a:pt x="7343" y="21600"/>
                </a:lnTo>
                <a:lnTo>
                  <a:pt x="7343" y="14256"/>
                </a:lnTo>
                <a:lnTo>
                  <a:pt x="0" y="14256"/>
                </a:lnTo>
                <a:cubicBezTo>
                  <a:pt x="0" y="14256"/>
                  <a:pt x="0" y="7344"/>
                  <a:pt x="0" y="734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/>
            <a:endParaRPr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799601" y="1686753"/>
            <a:ext cx="1329125" cy="1332010"/>
            <a:chOff x="6757397" y="1911836"/>
            <a:chExt cx="1329125" cy="1332010"/>
          </a:xfrm>
        </p:grpSpPr>
        <p:sp>
          <p:nvSpPr>
            <p:cNvPr id="20" name="Shape 1459"/>
            <p:cNvSpPr/>
            <p:nvPr/>
          </p:nvSpPr>
          <p:spPr>
            <a:xfrm>
              <a:off x="6757397" y="1911836"/>
              <a:ext cx="1329125" cy="1332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7F7F7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dirty="0">
                <a:latin typeface="汉仪歪歪体简" panose="00020600040101010101" pitchFamily="18" charset="-122"/>
                <a:ea typeface="汉仪歪歪体简" panose="00020600040101010101" pitchFamily="18" charset="-122"/>
              </a:endParaRPr>
            </a:p>
          </p:txBody>
        </p:sp>
        <p:sp>
          <p:nvSpPr>
            <p:cNvPr id="21" name="Freeform 37"/>
            <p:cNvSpPr>
              <a:spLocks noEditPoints="1"/>
            </p:cNvSpPr>
            <p:nvPr/>
          </p:nvSpPr>
          <p:spPr bwMode="auto">
            <a:xfrm>
              <a:off x="7148741" y="2291772"/>
              <a:ext cx="576080" cy="572087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汉仪歪歪体简" panose="00020600040101010101" pitchFamily="18" charset="-122"/>
                <a:ea typeface="汉仪歪歪体简" panose="00020600040101010101" pitchFamily="18" charset="-122"/>
              </a:endParaRPr>
            </a:p>
          </p:txBody>
        </p:sp>
      </p:grpSp>
      <p:grpSp>
        <p:nvGrpSpPr>
          <p:cNvPr id="22" name="Group 15"/>
          <p:cNvGrpSpPr/>
          <p:nvPr/>
        </p:nvGrpSpPr>
        <p:grpSpPr>
          <a:xfrm>
            <a:off x="1653971" y="1686753"/>
            <a:ext cx="1329157" cy="1332010"/>
            <a:chOff x="1611767" y="1911836"/>
            <a:chExt cx="1329157" cy="1332010"/>
          </a:xfrm>
        </p:grpSpPr>
        <p:sp>
          <p:nvSpPr>
            <p:cNvPr id="23" name="Shape 1453"/>
            <p:cNvSpPr/>
            <p:nvPr/>
          </p:nvSpPr>
          <p:spPr>
            <a:xfrm>
              <a:off x="1611767" y="1911836"/>
              <a:ext cx="1329157" cy="1332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7F7F7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 dirty="0">
                <a:latin typeface="汉仪歪歪体简" panose="00020600040101010101" pitchFamily="18" charset="-122"/>
                <a:ea typeface="汉仪歪歪体简" panose="00020600040101010101" pitchFamily="18" charset="-122"/>
              </a:endParaRPr>
            </a:p>
          </p:txBody>
        </p:sp>
        <p:grpSp>
          <p:nvGrpSpPr>
            <p:cNvPr id="24" name="Group 34"/>
            <p:cNvGrpSpPr/>
            <p:nvPr/>
          </p:nvGrpSpPr>
          <p:grpSpPr>
            <a:xfrm>
              <a:off x="1999275" y="2288454"/>
              <a:ext cx="549006" cy="549006"/>
              <a:chOff x="2522538" y="2108200"/>
              <a:chExt cx="376238" cy="376238"/>
            </a:xfrm>
            <a:solidFill>
              <a:schemeClr val="bg1"/>
            </a:solidFill>
          </p:grpSpPr>
          <p:sp>
            <p:nvSpPr>
              <p:cNvPr id="25" name="Freeform 54"/>
              <p:cNvSpPr/>
              <p:nvPr/>
            </p:nvSpPr>
            <p:spPr bwMode="auto">
              <a:xfrm>
                <a:off x="2522538" y="2319338"/>
                <a:ext cx="163513" cy="71438"/>
              </a:xfrm>
              <a:custGeom>
                <a:avLst/>
                <a:gdLst>
                  <a:gd name="T0" fmla="*/ 3 w 28"/>
                  <a:gd name="T1" fmla="*/ 10 h 12"/>
                  <a:gd name="T2" fmla="*/ 10 w 28"/>
                  <a:gd name="T3" fmla="*/ 12 h 12"/>
                  <a:gd name="T4" fmla="*/ 28 w 28"/>
                  <a:gd name="T5" fmla="*/ 8 h 12"/>
                  <a:gd name="T6" fmla="*/ 5 w 28"/>
                  <a:gd name="T7" fmla="*/ 1 h 12"/>
                  <a:gd name="T8" fmla="*/ 2 w 28"/>
                  <a:gd name="T9" fmla="*/ 1 h 12"/>
                  <a:gd name="T10" fmla="*/ 0 w 28"/>
                  <a:gd name="T11" fmla="*/ 5 h 12"/>
                  <a:gd name="T12" fmla="*/ 0 w 28"/>
                  <a:gd name="T13" fmla="*/ 6 h 12"/>
                  <a:gd name="T14" fmla="*/ 3 w 28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3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汉仪歪歪体简" panose="00020600040101010101" pitchFamily="18" charset="-122"/>
                  <a:ea typeface="汉仪歪歪体简" panose="00020600040101010101" pitchFamily="18" charset="-122"/>
                </a:endParaRPr>
              </a:p>
            </p:txBody>
          </p:sp>
          <p:sp>
            <p:nvSpPr>
              <p:cNvPr id="26" name="Freeform 55"/>
              <p:cNvSpPr/>
              <p:nvPr/>
            </p:nvSpPr>
            <p:spPr bwMode="auto">
              <a:xfrm>
                <a:off x="2774950" y="2425700"/>
                <a:ext cx="123825" cy="58738"/>
              </a:xfrm>
              <a:custGeom>
                <a:avLst/>
                <a:gdLst>
                  <a:gd name="T0" fmla="*/ 18 w 21"/>
                  <a:gd name="T1" fmla="*/ 0 h 10"/>
                  <a:gd name="T2" fmla="*/ 18 w 21"/>
                  <a:gd name="T3" fmla="*/ 0 h 10"/>
                  <a:gd name="T4" fmla="*/ 0 w 21"/>
                  <a:gd name="T5" fmla="*/ 5 h 10"/>
                  <a:gd name="T6" fmla="*/ 16 w 21"/>
                  <a:gd name="T7" fmla="*/ 10 h 10"/>
                  <a:gd name="T8" fmla="*/ 19 w 21"/>
                  <a:gd name="T9" fmla="*/ 9 h 10"/>
                  <a:gd name="T10" fmla="*/ 21 w 21"/>
                  <a:gd name="T11" fmla="*/ 6 h 10"/>
                  <a:gd name="T12" fmla="*/ 21 w 21"/>
                  <a:gd name="T13" fmla="*/ 4 h 10"/>
                  <a:gd name="T14" fmla="*/ 18 w 2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9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0" y="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汉仪歪歪体简" panose="00020600040101010101" pitchFamily="18" charset="-122"/>
                  <a:ea typeface="汉仪歪歪体简" panose="00020600040101010101" pitchFamily="18" charset="-122"/>
                </a:endParaRPr>
              </a:p>
            </p:txBody>
          </p:sp>
          <p:sp>
            <p:nvSpPr>
              <p:cNvPr id="27" name="Freeform 56"/>
              <p:cNvSpPr/>
              <p:nvPr/>
            </p:nvSpPr>
            <p:spPr bwMode="auto">
              <a:xfrm>
                <a:off x="2522538" y="2343150"/>
                <a:ext cx="376238" cy="141288"/>
              </a:xfrm>
              <a:custGeom>
                <a:avLst/>
                <a:gdLst>
                  <a:gd name="T0" fmla="*/ 62 w 64"/>
                  <a:gd name="T1" fmla="*/ 1 h 24"/>
                  <a:gd name="T2" fmla="*/ 60 w 64"/>
                  <a:gd name="T3" fmla="*/ 0 h 24"/>
                  <a:gd name="T4" fmla="*/ 59 w 64"/>
                  <a:gd name="T5" fmla="*/ 0 h 24"/>
                  <a:gd name="T6" fmla="*/ 3 w 64"/>
                  <a:gd name="T7" fmla="*/ 14 h 24"/>
                  <a:gd name="T8" fmla="*/ 0 w 64"/>
                  <a:gd name="T9" fmla="*/ 18 h 24"/>
                  <a:gd name="T10" fmla="*/ 0 w 64"/>
                  <a:gd name="T11" fmla="*/ 20 h 24"/>
                  <a:gd name="T12" fmla="*/ 2 w 64"/>
                  <a:gd name="T13" fmla="*/ 23 h 24"/>
                  <a:gd name="T14" fmla="*/ 4 w 64"/>
                  <a:gd name="T15" fmla="*/ 24 h 24"/>
                  <a:gd name="T16" fmla="*/ 5 w 64"/>
                  <a:gd name="T17" fmla="*/ 24 h 24"/>
                  <a:gd name="T18" fmla="*/ 61 w 64"/>
                  <a:gd name="T19" fmla="*/ 10 h 24"/>
                  <a:gd name="T20" fmla="*/ 64 w 64"/>
                  <a:gd name="T21" fmla="*/ 6 h 24"/>
                  <a:gd name="T22" fmla="*/ 64 w 64"/>
                  <a:gd name="T23" fmla="*/ 4 h 24"/>
                  <a:gd name="T24" fmla="*/ 62 w 64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62" y="1"/>
                    </a:moveTo>
                    <a:cubicBezTo>
                      <a:pt x="62" y="1"/>
                      <a:pt x="61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3" y="9"/>
                      <a:pt x="64" y="8"/>
                      <a:pt x="64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3" y="2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汉仪歪歪体简" panose="00020600040101010101" pitchFamily="18" charset="-122"/>
                  <a:ea typeface="汉仪歪歪体简" panose="00020600040101010101" pitchFamily="18" charset="-122"/>
                </a:endParaRPr>
              </a:p>
            </p:txBody>
          </p:sp>
          <p:sp>
            <p:nvSpPr>
              <p:cNvPr id="28" name="Freeform 57"/>
              <p:cNvSpPr>
                <a:spLocks noEditPoints="1"/>
              </p:cNvSpPr>
              <p:nvPr/>
            </p:nvSpPr>
            <p:spPr bwMode="auto">
              <a:xfrm>
                <a:off x="2605088" y="2108200"/>
                <a:ext cx="217488" cy="258763"/>
              </a:xfrm>
              <a:custGeom>
                <a:avLst/>
                <a:gdLst>
                  <a:gd name="T0" fmla="*/ 8 w 37"/>
                  <a:gd name="T1" fmla="*/ 32 h 44"/>
                  <a:gd name="T2" fmla="*/ 31 w 37"/>
                  <a:gd name="T3" fmla="*/ 35 h 44"/>
                  <a:gd name="T4" fmla="*/ 20 w 37"/>
                  <a:gd name="T5" fmla="*/ 0 h 44"/>
                  <a:gd name="T6" fmla="*/ 8 w 37"/>
                  <a:gd name="T7" fmla="*/ 32 h 44"/>
                  <a:gd name="T8" fmla="*/ 15 w 37"/>
                  <a:gd name="T9" fmla="*/ 28 h 44"/>
                  <a:gd name="T10" fmla="*/ 21 w 37"/>
                  <a:gd name="T11" fmla="*/ 16 h 44"/>
                  <a:gd name="T12" fmla="*/ 20 w 37"/>
                  <a:gd name="T13" fmla="*/ 36 h 44"/>
                  <a:gd name="T14" fmla="*/ 15 w 37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4">
                    <a:moveTo>
                      <a:pt x="8" y="32"/>
                    </a:moveTo>
                    <a:cubicBezTo>
                      <a:pt x="11" y="40"/>
                      <a:pt x="24" y="44"/>
                      <a:pt x="31" y="35"/>
                    </a:cubicBezTo>
                    <a:cubicBezTo>
                      <a:pt x="37" y="25"/>
                      <a:pt x="31" y="10"/>
                      <a:pt x="20" y="0"/>
                    </a:cubicBezTo>
                    <a:cubicBezTo>
                      <a:pt x="22" y="11"/>
                      <a:pt x="0" y="15"/>
                      <a:pt x="8" y="32"/>
                    </a:cubicBezTo>
                    <a:close/>
                    <a:moveTo>
                      <a:pt x="15" y="28"/>
                    </a:moveTo>
                    <a:cubicBezTo>
                      <a:pt x="17" y="26"/>
                      <a:pt x="21" y="24"/>
                      <a:pt x="21" y="16"/>
                    </a:cubicBezTo>
                    <a:cubicBezTo>
                      <a:pt x="31" y="22"/>
                      <a:pt x="27" y="38"/>
                      <a:pt x="20" y="36"/>
                    </a:cubicBezTo>
                    <a:cubicBezTo>
                      <a:pt x="13" y="35"/>
                      <a:pt x="13" y="30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汉仪歪歪体简" panose="00020600040101010101" pitchFamily="18" charset="-122"/>
                  <a:ea typeface="汉仪歪歪体简" panose="00020600040101010101" pitchFamily="18" charset="-122"/>
                </a:endParaRPr>
              </a:p>
            </p:txBody>
          </p:sp>
        </p:grpSp>
      </p:grpSp>
      <p:grpSp>
        <p:nvGrpSpPr>
          <p:cNvPr id="29" name="Group 16"/>
          <p:cNvGrpSpPr/>
          <p:nvPr/>
        </p:nvGrpSpPr>
        <p:grpSpPr>
          <a:xfrm>
            <a:off x="4153195" y="1686753"/>
            <a:ext cx="1329125" cy="1332010"/>
            <a:chOff x="4110991" y="1911836"/>
            <a:chExt cx="1329125" cy="1332010"/>
          </a:xfrm>
        </p:grpSpPr>
        <p:sp>
          <p:nvSpPr>
            <p:cNvPr id="30" name="Shape 1455"/>
            <p:cNvSpPr/>
            <p:nvPr/>
          </p:nvSpPr>
          <p:spPr>
            <a:xfrm>
              <a:off x="4110991" y="1911836"/>
              <a:ext cx="1329125" cy="1332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9CC8BC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>
                <a:latin typeface="汉仪歪歪体简" panose="00020600040101010101" pitchFamily="18" charset="-122"/>
                <a:ea typeface="汉仪歪歪体简" panose="00020600040101010101" pitchFamily="18" charset="-122"/>
              </a:endParaRPr>
            </a:p>
          </p:txBody>
        </p:sp>
        <p:grpSp>
          <p:nvGrpSpPr>
            <p:cNvPr id="31" name="Group 14"/>
            <p:cNvGrpSpPr/>
            <p:nvPr/>
          </p:nvGrpSpPr>
          <p:grpSpPr>
            <a:xfrm>
              <a:off x="4451842" y="2392389"/>
              <a:ext cx="654608" cy="412493"/>
              <a:chOff x="4489942" y="2400010"/>
              <a:chExt cx="551353" cy="347428"/>
            </a:xfrm>
          </p:grpSpPr>
          <p:sp>
            <p:nvSpPr>
              <p:cNvPr id="32" name="AutoShape 455"/>
              <p:cNvSpPr/>
              <p:nvPr/>
            </p:nvSpPr>
            <p:spPr bwMode="auto">
              <a:xfrm>
                <a:off x="4489942" y="2499549"/>
                <a:ext cx="196569" cy="247889"/>
              </a:xfrm>
              <a:custGeom>
                <a:avLst/>
                <a:gdLst>
                  <a:gd name="T0" fmla="*/ 0 w 21470"/>
                  <a:gd name="T1" fmla="*/ 0 h 21600"/>
                  <a:gd name="T2" fmla="*/ 0 w 21470"/>
                  <a:gd name="T3" fmla="*/ 0 h 21600"/>
                  <a:gd name="T4" fmla="*/ 0 w 21470"/>
                  <a:gd name="T5" fmla="*/ 0 h 21600"/>
                  <a:gd name="T6" fmla="*/ 0 w 21470"/>
                  <a:gd name="T7" fmla="*/ 0 h 21600"/>
                  <a:gd name="T8" fmla="*/ 0 w 21470"/>
                  <a:gd name="T9" fmla="*/ 0 h 21600"/>
                  <a:gd name="T10" fmla="*/ 0 w 21470"/>
                  <a:gd name="T11" fmla="*/ 0 h 21600"/>
                  <a:gd name="T12" fmla="*/ 0 w 21470"/>
                  <a:gd name="T13" fmla="*/ 0 h 21600"/>
                  <a:gd name="T14" fmla="*/ 0 w 21470"/>
                  <a:gd name="T15" fmla="*/ 0 h 21600"/>
                  <a:gd name="T16" fmla="*/ 0 w 21470"/>
                  <a:gd name="T17" fmla="*/ 0 h 21600"/>
                  <a:gd name="T18" fmla="*/ 0 w 21470"/>
                  <a:gd name="T19" fmla="*/ 0 h 21600"/>
                  <a:gd name="T20" fmla="*/ 0 w 21470"/>
                  <a:gd name="T21" fmla="*/ 0 h 21600"/>
                  <a:gd name="T22" fmla="*/ 0 w 21470"/>
                  <a:gd name="T23" fmla="*/ 0 h 21600"/>
                  <a:gd name="T24" fmla="*/ 0 w 21470"/>
                  <a:gd name="T25" fmla="*/ 0 h 21600"/>
                  <a:gd name="T26" fmla="*/ 0 w 21470"/>
                  <a:gd name="T27" fmla="*/ 0 h 21600"/>
                  <a:gd name="T28" fmla="*/ 0 w 21470"/>
                  <a:gd name="T29" fmla="*/ 0 h 21600"/>
                  <a:gd name="T30" fmla="*/ 0 w 21470"/>
                  <a:gd name="T31" fmla="*/ 0 h 21600"/>
                  <a:gd name="T32" fmla="*/ 0 w 21470"/>
                  <a:gd name="T33" fmla="*/ 0 h 21600"/>
                  <a:gd name="T34" fmla="*/ 0 w 21470"/>
                  <a:gd name="T35" fmla="*/ 0 h 21600"/>
                  <a:gd name="T36" fmla="*/ 0 w 2147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470" h="21600">
                    <a:moveTo>
                      <a:pt x="13938" y="18089"/>
                    </a:moveTo>
                    <a:lnTo>
                      <a:pt x="13938" y="18075"/>
                    </a:lnTo>
                    <a:cubicBezTo>
                      <a:pt x="13949" y="17312"/>
                      <a:pt x="14370" y="14919"/>
                      <a:pt x="18829" y="12741"/>
                    </a:cubicBezTo>
                    <a:cubicBezTo>
                      <a:pt x="19646" y="11856"/>
                      <a:pt x="20317" y="10649"/>
                      <a:pt x="21003" y="9256"/>
                    </a:cubicBezTo>
                    <a:cubicBezTo>
                      <a:pt x="21476" y="8293"/>
                      <a:pt x="21396" y="7471"/>
                      <a:pt x="21396" y="6302"/>
                    </a:cubicBezTo>
                    <a:cubicBezTo>
                      <a:pt x="21396" y="5437"/>
                      <a:pt x="21600" y="4050"/>
                      <a:pt x="21332" y="3287"/>
                    </a:cubicBezTo>
                    <a:cubicBezTo>
                      <a:pt x="20424" y="712"/>
                      <a:pt x="18134" y="0"/>
                      <a:pt x="15449" y="0"/>
                    </a:cubicBezTo>
                    <a:cubicBezTo>
                      <a:pt x="12764" y="0"/>
                      <a:pt x="10471" y="714"/>
                      <a:pt x="9566" y="3295"/>
                    </a:cubicBezTo>
                    <a:cubicBezTo>
                      <a:pt x="9299" y="4054"/>
                      <a:pt x="9504" y="5439"/>
                      <a:pt x="9504" y="6301"/>
                    </a:cubicBezTo>
                    <a:cubicBezTo>
                      <a:pt x="9504" y="7473"/>
                      <a:pt x="9424" y="8297"/>
                      <a:pt x="9900" y="9263"/>
                    </a:cubicBezTo>
                    <a:cubicBezTo>
                      <a:pt x="10724" y="10935"/>
                      <a:pt x="11509" y="12336"/>
                      <a:pt x="12556" y="13231"/>
                    </a:cubicBezTo>
                    <a:cubicBezTo>
                      <a:pt x="8479" y="13828"/>
                      <a:pt x="5724" y="15525"/>
                      <a:pt x="3865" y="16187"/>
                    </a:cubicBezTo>
                    <a:cubicBezTo>
                      <a:pt x="18" y="17556"/>
                      <a:pt x="0" y="19055"/>
                      <a:pt x="0" y="19055"/>
                    </a:cubicBezTo>
                    <a:lnTo>
                      <a:pt x="0" y="21600"/>
                    </a:lnTo>
                    <a:lnTo>
                      <a:pt x="13940" y="21598"/>
                    </a:lnTo>
                    <a:lnTo>
                      <a:pt x="13940" y="18100"/>
                    </a:lnTo>
                    <a:lnTo>
                      <a:pt x="13940" y="18089"/>
                    </a:lnTo>
                    <a:lnTo>
                      <a:pt x="13938" y="18089"/>
                    </a:lnTo>
                    <a:close/>
                    <a:moveTo>
                      <a:pt x="13938" y="18089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608965"/>
                <a:endParaRPr lang="en-US" sz="2400">
                  <a:solidFill>
                    <a:prstClr val="black"/>
                  </a:solidFill>
                  <a:latin typeface="汉仪歪歪体简" panose="00020600040101010101" pitchFamily="18" charset="-122"/>
                  <a:ea typeface="汉仪歪歪体简" panose="00020600040101010101" pitchFamily="18" charset="-122"/>
                </a:endParaRPr>
              </a:p>
            </p:txBody>
          </p:sp>
          <p:sp>
            <p:nvSpPr>
              <p:cNvPr id="33" name="AutoShape 456"/>
              <p:cNvSpPr/>
              <p:nvPr/>
            </p:nvSpPr>
            <p:spPr bwMode="auto">
              <a:xfrm>
                <a:off x="4651033" y="2400010"/>
                <a:ext cx="390262" cy="340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18895" y="16182"/>
                    </a:moveTo>
                    <a:cubicBezTo>
                      <a:pt x="17591" y="15518"/>
                      <a:pt x="15655" y="13809"/>
                      <a:pt x="12789" y="13222"/>
                    </a:cubicBezTo>
                    <a:cubicBezTo>
                      <a:pt x="13522" y="12323"/>
                      <a:pt x="14076" y="10920"/>
                      <a:pt x="14647" y="9256"/>
                    </a:cubicBezTo>
                    <a:cubicBezTo>
                      <a:pt x="14978" y="8292"/>
                      <a:pt x="14921" y="7470"/>
                      <a:pt x="14921" y="6300"/>
                    </a:cubicBezTo>
                    <a:cubicBezTo>
                      <a:pt x="14921" y="5435"/>
                      <a:pt x="15063" y="4048"/>
                      <a:pt x="14876" y="3287"/>
                    </a:cubicBezTo>
                    <a:cubicBezTo>
                      <a:pt x="14244" y="710"/>
                      <a:pt x="12647" y="0"/>
                      <a:pt x="10775" y="0"/>
                    </a:cubicBezTo>
                    <a:cubicBezTo>
                      <a:pt x="8902" y="0"/>
                      <a:pt x="7303" y="714"/>
                      <a:pt x="6672" y="3294"/>
                    </a:cubicBezTo>
                    <a:cubicBezTo>
                      <a:pt x="6486" y="4054"/>
                      <a:pt x="6628" y="5438"/>
                      <a:pt x="6628" y="6300"/>
                    </a:cubicBezTo>
                    <a:cubicBezTo>
                      <a:pt x="6628" y="7473"/>
                      <a:pt x="6572" y="8297"/>
                      <a:pt x="6904" y="9262"/>
                    </a:cubicBezTo>
                    <a:cubicBezTo>
                      <a:pt x="7479" y="10934"/>
                      <a:pt x="8026" y="12336"/>
                      <a:pt x="8756" y="13231"/>
                    </a:cubicBezTo>
                    <a:cubicBezTo>
                      <a:pt x="5913" y="13828"/>
                      <a:pt x="3991" y="15526"/>
                      <a:pt x="2695" y="16187"/>
                    </a:cubicBezTo>
                    <a:cubicBezTo>
                      <a:pt x="13" y="17556"/>
                      <a:pt x="0" y="19054"/>
                      <a:pt x="0" y="19054"/>
                    </a:cubicBezTo>
                    <a:lnTo>
                      <a:pt x="0" y="21600"/>
                    </a:lnTo>
                    <a:lnTo>
                      <a:pt x="21600" y="21597"/>
                    </a:lnTo>
                    <a:lnTo>
                      <a:pt x="21600" y="19054"/>
                    </a:lnTo>
                    <a:cubicBezTo>
                      <a:pt x="21600" y="19054"/>
                      <a:pt x="21587" y="17551"/>
                      <a:pt x="18895" y="16182"/>
                    </a:cubicBezTo>
                    <a:close/>
                    <a:moveTo>
                      <a:pt x="18895" y="16182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608965"/>
                <a:endParaRPr lang="en-US" sz="2400">
                  <a:solidFill>
                    <a:prstClr val="black"/>
                  </a:solidFill>
                  <a:latin typeface="汉仪歪歪体简" panose="00020600040101010101" pitchFamily="18" charset="-122"/>
                  <a:ea typeface="汉仪歪歪体简" panose="00020600040101010101" pitchFamily="18" charset="-122"/>
                </a:endParaRPr>
              </a:p>
            </p:txBody>
          </p:sp>
        </p:grpSp>
      </p:grpSp>
      <p:grpSp>
        <p:nvGrpSpPr>
          <p:cNvPr id="34" name="Group 19"/>
          <p:cNvGrpSpPr/>
          <p:nvPr/>
        </p:nvGrpSpPr>
        <p:grpSpPr>
          <a:xfrm>
            <a:off x="9293280" y="1686753"/>
            <a:ext cx="1329157" cy="1332010"/>
            <a:chOff x="9251076" y="1911836"/>
            <a:chExt cx="1329157" cy="1332010"/>
          </a:xfrm>
        </p:grpSpPr>
        <p:sp>
          <p:nvSpPr>
            <p:cNvPr id="35" name="Shape 1457"/>
            <p:cNvSpPr/>
            <p:nvPr/>
          </p:nvSpPr>
          <p:spPr>
            <a:xfrm>
              <a:off x="9251076" y="1911836"/>
              <a:ext cx="1329157" cy="1332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9CC8BC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/>
              <a:endParaRPr>
                <a:latin typeface="汉仪歪歪体简" panose="00020600040101010101" pitchFamily="18" charset="-122"/>
                <a:ea typeface="汉仪歪歪体简" panose="00020600040101010101" pitchFamily="18" charset="-122"/>
              </a:endParaRPr>
            </a:p>
          </p:txBody>
        </p:sp>
        <p:sp>
          <p:nvSpPr>
            <p:cNvPr id="36" name="Freeform 42"/>
            <p:cNvSpPr>
              <a:spLocks noChangeAspect="1" noChangeArrowheads="1"/>
            </p:cNvSpPr>
            <p:nvPr/>
          </p:nvSpPr>
          <p:spPr bwMode="auto">
            <a:xfrm>
              <a:off x="9708084" y="2329847"/>
              <a:ext cx="428630" cy="513005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400" dirty="0">
                <a:latin typeface="汉仪歪歪体简" panose="00020600040101010101" pitchFamily="18" charset="-122"/>
                <a:ea typeface="汉仪歪歪体简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7114" y="576775"/>
            <a:ext cx="10789920" cy="5795890"/>
          </a:xfrm>
          <a:prstGeom prst="rect">
            <a:avLst/>
          </a:prstGeom>
          <a:solidFill>
            <a:srgbClr val="E9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437947" y="2396769"/>
            <a:ext cx="634181" cy="634181"/>
          </a:xfrm>
          <a:prstGeom prst="ellipse">
            <a:avLst/>
          </a:prstGeom>
          <a:solidFill>
            <a:srgbClr val="333F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52880" y="2470150"/>
            <a:ext cx="6076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01</a:t>
            </a:r>
            <a:endParaRPr lang="zh-CN" altLang="en-US" sz="2000" b="1" dirty="0">
              <a:solidFill>
                <a:schemeClr val="bg1"/>
              </a:solidFill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437948" y="3404575"/>
            <a:ext cx="634181" cy="634181"/>
          </a:xfrm>
          <a:prstGeom prst="ellipse">
            <a:avLst/>
          </a:prstGeom>
          <a:solidFill>
            <a:srgbClr val="333F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52697" y="3478007"/>
            <a:ext cx="560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03</a:t>
            </a:r>
            <a:endParaRPr lang="zh-CN" altLang="en-US" sz="2000" b="1" dirty="0">
              <a:solidFill>
                <a:schemeClr val="bg1"/>
              </a:solidFill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437947" y="4441077"/>
            <a:ext cx="634181" cy="634181"/>
          </a:xfrm>
          <a:prstGeom prst="ellipse">
            <a:avLst/>
          </a:prstGeom>
          <a:solidFill>
            <a:srgbClr val="333F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52696" y="4514509"/>
            <a:ext cx="560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05</a:t>
            </a:r>
            <a:endParaRPr lang="zh-CN" altLang="en-US" sz="2000" b="1" dirty="0">
              <a:solidFill>
                <a:schemeClr val="bg1"/>
              </a:solidFill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265588" y="2401688"/>
            <a:ext cx="634181" cy="634181"/>
          </a:xfrm>
          <a:prstGeom prst="ellipse">
            <a:avLst/>
          </a:prstGeom>
          <a:solidFill>
            <a:srgbClr val="333F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80150" y="2475230"/>
            <a:ext cx="6584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02</a:t>
            </a:r>
            <a:endParaRPr lang="zh-CN" altLang="en-US" sz="2000" b="1" dirty="0">
              <a:solidFill>
                <a:schemeClr val="bg1"/>
              </a:solidFill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265589" y="3409494"/>
            <a:ext cx="634181" cy="634181"/>
          </a:xfrm>
          <a:prstGeom prst="ellipse">
            <a:avLst/>
          </a:prstGeom>
          <a:solidFill>
            <a:srgbClr val="333F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80150" y="3482975"/>
            <a:ext cx="6673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04</a:t>
            </a:r>
            <a:endParaRPr lang="zh-CN" altLang="en-US" sz="2000" b="1" dirty="0">
              <a:solidFill>
                <a:schemeClr val="bg1"/>
              </a:solidFill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265588" y="4445996"/>
            <a:ext cx="634181" cy="634181"/>
          </a:xfrm>
          <a:prstGeom prst="ellipse">
            <a:avLst/>
          </a:prstGeom>
          <a:solidFill>
            <a:srgbClr val="333F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80337" y="4519428"/>
            <a:ext cx="560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06</a:t>
            </a:r>
            <a:endParaRPr lang="zh-CN" altLang="en-US" sz="2000" b="1" dirty="0">
              <a:solidFill>
                <a:schemeClr val="bg1"/>
              </a:solidFill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2133018" y="2411518"/>
            <a:ext cx="408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7072152" y="2411518"/>
            <a:ext cx="408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2133018" y="3418704"/>
            <a:ext cx="408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7072152" y="3478007"/>
            <a:ext cx="408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2101102" y="4453975"/>
            <a:ext cx="408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7072152" y="4469009"/>
            <a:ext cx="408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1182" y="815925"/>
            <a:ext cx="10789920" cy="5190979"/>
          </a:xfrm>
          <a:prstGeom prst="rect">
            <a:avLst/>
          </a:prstGeom>
          <a:solidFill>
            <a:srgbClr val="E9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4" b="11123"/>
          <a:stretch>
            <a:fillRect/>
          </a:stretch>
        </p:blipFill>
        <p:spPr>
          <a:xfrm>
            <a:off x="2124222" y="3196515"/>
            <a:ext cx="10067778" cy="341530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27606" y="2026552"/>
            <a:ext cx="6457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2">
                    <a:lumMod val="75000"/>
                  </a:schemeClr>
                </a:solidFill>
                <a:latin typeface="汉仪歪歪体简" panose="00020600040101010101" pitchFamily="18" charset="-122"/>
                <a:ea typeface="汉仪歪歪体简" panose="00020600040101010101" pitchFamily="18" charset="-122"/>
              </a:rPr>
              <a:t>感谢猫奴们</a:t>
            </a:r>
            <a:endParaRPr lang="zh-CN" altLang="en-US" sz="6000" b="1" dirty="0">
              <a:solidFill>
                <a:schemeClr val="tx2">
                  <a:lumMod val="75000"/>
                </a:schemeClr>
              </a:solidFill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3995225" y="3042215"/>
            <a:ext cx="4403327" cy="5759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latin typeface="华文新魏" panose="02010800040101010101" pitchFamily="2" charset="-122"/>
                <a:ea typeface="华文新魏" panose="02010800040101010101" pitchFamily="2" charset="-122"/>
              </a:rPr>
              <a:t>THIS IS A ART TEMPLATE ,THE TEMPLATE.THANK YOU WATCHING THIS ONE.</a:t>
            </a:r>
            <a:endParaRPr lang="en-US" altLang="zh-CN" sz="105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7114" y="576775"/>
            <a:ext cx="10789920" cy="5795890"/>
          </a:xfrm>
          <a:prstGeom prst="rect">
            <a:avLst/>
          </a:prstGeom>
          <a:solidFill>
            <a:srgbClr val="E9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68663" y="3171747"/>
            <a:ext cx="3911306" cy="52322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  <a:sym typeface="方正兰亭黑_GBK" pitchFamily="2" charset="-122"/>
              </a:rPr>
              <a:t>C O N T E N T S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  <a:sym typeface="方正兰亭黑_GBK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770331" y="1170458"/>
            <a:ext cx="728869" cy="728869"/>
            <a:chOff x="1537252" y="2909377"/>
            <a:chExt cx="728869" cy="728869"/>
          </a:xfrm>
        </p:grpSpPr>
        <p:sp>
          <p:nvSpPr>
            <p:cNvPr id="7" name="菱形 6"/>
            <p:cNvSpPr/>
            <p:nvPr/>
          </p:nvSpPr>
          <p:spPr>
            <a:xfrm>
              <a:off x="1537252" y="2909377"/>
              <a:ext cx="728869" cy="728869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16171" y="3036134"/>
              <a:ext cx="38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708765" y="1134783"/>
            <a:ext cx="320753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汉仪黑荔枝体简" panose="00020600040101010101" pitchFamily="18" charset="-122"/>
                <a:ea typeface="汉仪黑荔枝体简" panose="00020600040101010101" pitchFamily="18" charset="-122"/>
                <a:sym typeface="微软雅黑" panose="020B0503020204020204" charset="-122"/>
              </a:rPr>
              <a:t>YOUR TITTLE</a:t>
            </a:r>
            <a:endParaRPr lang="zh-CN" altLang="en-US" sz="2000" b="1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43970" y="1534893"/>
            <a:ext cx="3993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through this day only</a:t>
            </a:r>
            <a:endParaRPr lang="zh-CN" altLang="en-US" sz="1400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770331" y="2363300"/>
            <a:ext cx="728869" cy="728869"/>
            <a:chOff x="1537252" y="2909377"/>
            <a:chExt cx="728869" cy="728869"/>
          </a:xfrm>
        </p:grpSpPr>
        <p:sp>
          <p:nvSpPr>
            <p:cNvPr id="12" name="菱形 11"/>
            <p:cNvSpPr/>
            <p:nvPr/>
          </p:nvSpPr>
          <p:spPr>
            <a:xfrm>
              <a:off x="1537252" y="2909377"/>
              <a:ext cx="728869" cy="728869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16171" y="3036134"/>
              <a:ext cx="38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708765" y="2327625"/>
            <a:ext cx="320753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汉仪黑荔枝体简" panose="00020600040101010101" pitchFamily="18" charset="-122"/>
                <a:ea typeface="汉仪黑荔枝体简" panose="00020600040101010101" pitchFamily="18" charset="-122"/>
                <a:sym typeface="微软雅黑" panose="020B0503020204020204" charset="-122"/>
              </a:rPr>
              <a:t>YOUR TITTLE</a:t>
            </a:r>
            <a:endParaRPr lang="zh-CN" altLang="en-US" sz="2000" b="1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43970" y="2727735"/>
            <a:ext cx="3993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through this day only</a:t>
            </a:r>
            <a:endParaRPr lang="zh-CN" altLang="en-US" sz="1400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770331" y="3575592"/>
            <a:ext cx="728869" cy="728869"/>
            <a:chOff x="1537252" y="2909377"/>
            <a:chExt cx="728869" cy="728869"/>
          </a:xfrm>
        </p:grpSpPr>
        <p:sp>
          <p:nvSpPr>
            <p:cNvPr id="17" name="菱形 16"/>
            <p:cNvSpPr/>
            <p:nvPr/>
          </p:nvSpPr>
          <p:spPr>
            <a:xfrm>
              <a:off x="1537252" y="2909377"/>
              <a:ext cx="728869" cy="728869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16171" y="3036134"/>
              <a:ext cx="38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3</a:t>
              </a:r>
              <a:endParaRPr lang="zh-CN" altLang="en-US" sz="2400" b="1" dirty="0">
                <a:solidFill>
                  <a:schemeClr val="bg1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</p:grp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708765" y="3539917"/>
            <a:ext cx="320753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汉仪黑荔枝体简" panose="00020600040101010101" pitchFamily="18" charset="-122"/>
                <a:ea typeface="汉仪黑荔枝体简" panose="00020600040101010101" pitchFamily="18" charset="-122"/>
                <a:sym typeface="微软雅黑" panose="020B0503020204020204" charset="-122"/>
              </a:rPr>
              <a:t>YOUR TITTLE</a:t>
            </a:r>
            <a:endParaRPr lang="zh-CN" altLang="en-US" sz="2000" b="1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43970" y="3940027"/>
            <a:ext cx="3993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through this day only</a:t>
            </a:r>
            <a:endParaRPr lang="zh-CN" altLang="en-US" sz="1400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770331" y="4768434"/>
            <a:ext cx="728869" cy="728869"/>
            <a:chOff x="1537252" y="2909377"/>
            <a:chExt cx="728869" cy="728869"/>
          </a:xfrm>
        </p:grpSpPr>
        <p:sp>
          <p:nvSpPr>
            <p:cNvPr id="22" name="菱形 21"/>
            <p:cNvSpPr/>
            <p:nvPr/>
          </p:nvSpPr>
          <p:spPr>
            <a:xfrm>
              <a:off x="1537252" y="2909377"/>
              <a:ext cx="728869" cy="728869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716171" y="3036134"/>
              <a:ext cx="38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4</a:t>
              </a:r>
              <a:endParaRPr lang="zh-CN" altLang="en-US" sz="2400" b="1" dirty="0">
                <a:solidFill>
                  <a:schemeClr val="bg1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</p:grp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6708765" y="4732759"/>
            <a:ext cx="320753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汉仪黑荔枝体简" panose="00020600040101010101" pitchFamily="18" charset="-122"/>
                <a:ea typeface="汉仪黑荔枝体简" panose="00020600040101010101" pitchFamily="18" charset="-122"/>
                <a:sym typeface="微软雅黑" panose="020B0503020204020204" charset="-122"/>
              </a:rPr>
              <a:t>YOUR TITTLE</a:t>
            </a:r>
            <a:endParaRPr lang="zh-CN" altLang="en-US" sz="2000" b="1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743970" y="5132869"/>
            <a:ext cx="3993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through this day only</a:t>
            </a:r>
            <a:endParaRPr lang="zh-CN" altLang="en-US" sz="1400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8" t="26504" b="11123"/>
          <a:stretch>
            <a:fillRect/>
          </a:stretch>
        </p:blipFill>
        <p:spPr>
          <a:xfrm flipH="1">
            <a:off x="647114" y="2058113"/>
            <a:ext cx="2602524" cy="41172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7452" y="2124221"/>
            <a:ext cx="10649242" cy="2743200"/>
          </a:xfrm>
          <a:prstGeom prst="rect">
            <a:avLst/>
          </a:prstGeom>
          <a:solidFill>
            <a:srgbClr val="E9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3077" b="3180"/>
          <a:stretch>
            <a:fillRect/>
          </a:stretch>
        </p:blipFill>
        <p:spPr>
          <a:xfrm>
            <a:off x="3601329" y="281353"/>
            <a:ext cx="4714348" cy="642893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15077" y="2911046"/>
            <a:ext cx="6012987" cy="58477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ADD YOUR TITTLE HERE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79101" y="2911046"/>
            <a:ext cx="1338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>
                    <a:lumMod val="50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01</a:t>
            </a:r>
            <a:endParaRPr lang="zh-CN" altLang="en-US" sz="6600" b="1" dirty="0">
              <a:solidFill>
                <a:schemeClr val="bg1">
                  <a:lumMod val="50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4015077" y="3495821"/>
            <a:ext cx="6101861" cy="6210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THIS IS A ART TEMPLATE ,THE TEMPLATE THANK YOU WATCHING THIS ONE. THIS IS A ART TEMPLATE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7114" y="576775"/>
            <a:ext cx="10789920" cy="5795890"/>
          </a:xfrm>
          <a:prstGeom prst="rect">
            <a:avLst/>
          </a:prstGeom>
          <a:solidFill>
            <a:srgbClr val="E9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4" r="58780" b="11123"/>
          <a:stretch>
            <a:fillRect/>
          </a:stretch>
        </p:blipFill>
        <p:spPr>
          <a:xfrm>
            <a:off x="6617278" y="3006984"/>
            <a:ext cx="4819756" cy="3966516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311777" y="1437937"/>
            <a:ext cx="557034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4000" b="1" dirty="0">
                <a:latin typeface="汉仪歪歪体简" panose="00020600040101010101" pitchFamily="18" charset="-122"/>
                <a:ea typeface="汉仪歪歪体简" panose="00020600040101010101" pitchFamily="18" charset="-122"/>
                <a:cs typeface="Open Sans" panose="020B0606030504020204" pitchFamily="34" charset="0"/>
              </a:rPr>
              <a:t>章  节  提  要</a:t>
            </a:r>
            <a:endParaRPr lang="zh-CN" altLang="en-US" sz="4000" b="1" dirty="0">
              <a:latin typeface="汉仪歪歪体简" panose="00020600040101010101" pitchFamily="18" charset="-122"/>
              <a:ea typeface="汉仪歪歪体简" panose="00020600040101010101" pitchFamily="18" charset="-122"/>
              <a:cs typeface="Open Sans" panose="020B0606030504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485140" y="1994893"/>
            <a:ext cx="6086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</a:t>
            </a:r>
            <a:endParaRPr lang="en-US" altLang="zh-CN" sz="16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476039" y="2906709"/>
            <a:ext cx="557034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 dirty="0">
                <a:latin typeface="汉仪歪歪体简" panose="00020600040101010101" pitchFamily="18" charset="-122"/>
                <a:ea typeface="汉仪歪歪体简" panose="00020600040101010101" pitchFamily="18" charset="-122"/>
                <a:cs typeface="Open Sans" panose="020B0606030504020204" pitchFamily="34" charset="0"/>
              </a:rPr>
              <a:t>STEP 01</a:t>
            </a:r>
            <a:endParaRPr lang="zh-CN" altLang="en-US" sz="2800" b="1" dirty="0">
              <a:latin typeface="汉仪歪歪体简" panose="00020600040101010101" pitchFamily="18" charset="-122"/>
              <a:ea typeface="汉仪歪歪体简" panose="00020600040101010101" pitchFamily="18" charset="-122"/>
              <a:cs typeface="Open Sans" panose="020B0606030504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1480590" y="3306819"/>
            <a:ext cx="6086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</a:t>
            </a:r>
            <a:endParaRPr lang="en-US" altLang="zh-CN" sz="16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471489" y="4218635"/>
            <a:ext cx="557034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 dirty="0">
                <a:latin typeface="汉仪歪歪体简" panose="00020600040101010101" pitchFamily="18" charset="-122"/>
                <a:ea typeface="汉仪歪歪体简" panose="00020600040101010101" pitchFamily="18" charset="-122"/>
                <a:cs typeface="Open Sans" panose="020B0606030504020204" pitchFamily="34" charset="0"/>
              </a:rPr>
              <a:t>STEP 02</a:t>
            </a:r>
            <a:endParaRPr lang="zh-CN" altLang="en-US" sz="2800" b="1" dirty="0">
              <a:latin typeface="汉仪歪歪体简" panose="00020600040101010101" pitchFamily="18" charset="-122"/>
              <a:ea typeface="汉仪歪歪体简" panose="00020600040101010101" pitchFamily="18" charset="-122"/>
              <a:cs typeface="Open Sans" panose="020B0606030504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476040" y="4618745"/>
            <a:ext cx="6086357" cy="79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</a:t>
            </a:r>
            <a:endParaRPr lang="en-US" altLang="zh-CN" sz="16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7114" y="576775"/>
            <a:ext cx="10789920" cy="5795890"/>
          </a:xfrm>
          <a:prstGeom prst="rect">
            <a:avLst/>
          </a:prstGeom>
          <a:solidFill>
            <a:srgbClr val="E9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7" t="25864" r="-233" b="11763"/>
          <a:stretch>
            <a:fillRect/>
          </a:stretch>
        </p:blipFill>
        <p:spPr>
          <a:xfrm>
            <a:off x="647114" y="-245853"/>
            <a:ext cx="6779039" cy="3966516"/>
          </a:xfrm>
          <a:prstGeom prst="rect">
            <a:avLst/>
          </a:prstGeom>
        </p:spPr>
      </p:pic>
      <p:sp>
        <p:nvSpPr>
          <p:cNvPr id="5" name="圆角矩形 26"/>
          <p:cNvSpPr/>
          <p:nvPr/>
        </p:nvSpPr>
        <p:spPr>
          <a:xfrm>
            <a:off x="1840880" y="3474720"/>
            <a:ext cx="8205083" cy="1477566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6" name="TextBox 38"/>
          <p:cNvSpPr txBox="1"/>
          <p:nvPr/>
        </p:nvSpPr>
        <p:spPr>
          <a:xfrm>
            <a:off x="2375535" y="3669030"/>
            <a:ext cx="7565390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once. I can do for twelve hours that hours that Just for today I will try to live through this day only and not tackle my</a:t>
            </a:r>
            <a:endParaRPr lang="zh-CN" altLang="en-US" sz="16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7" name="矩形 93"/>
          <p:cNvSpPr/>
          <p:nvPr/>
        </p:nvSpPr>
        <p:spPr>
          <a:xfrm>
            <a:off x="1827628" y="3455453"/>
            <a:ext cx="321730" cy="304949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FC000"/>
              </a:solidFill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8" name="矩形 93"/>
          <p:cNvSpPr/>
          <p:nvPr/>
        </p:nvSpPr>
        <p:spPr>
          <a:xfrm rot="10800000">
            <a:off x="9771239" y="4700345"/>
            <a:ext cx="321730" cy="304949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57070" y="5152674"/>
            <a:ext cx="9843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I will do somebody a good turn</a:t>
            </a:r>
            <a:r>
              <a:rPr lang="en-US" altLang="zh-CN" sz="1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</a:t>
            </a:r>
            <a:r>
              <a:rPr lang="zh-CN" altLang="en-US" sz="1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 three ways. I will do somebody a good turn</a:t>
            </a:r>
            <a:r>
              <a:rPr lang="en-US" altLang="zh-CN" sz="16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</a:t>
            </a:r>
            <a:endParaRPr lang="en-US" altLang="zh-CN" sz="16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7114" y="576775"/>
            <a:ext cx="10789920" cy="5795890"/>
          </a:xfrm>
          <a:prstGeom prst="rect">
            <a:avLst/>
          </a:prstGeom>
          <a:solidFill>
            <a:srgbClr val="E9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4" y="1294229"/>
            <a:ext cx="4040335" cy="362243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6042074" y="1575585"/>
            <a:ext cx="0" cy="40092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735603" y="4108439"/>
            <a:ext cx="3217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I will do somebody a good turn</a:t>
            </a:r>
            <a:r>
              <a:rPr lang="en-US" altLang="zh-CN" sz="14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</a:t>
            </a:r>
            <a:r>
              <a:rPr lang="zh-CN" altLang="en-US" sz="14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 three ways. I will do somebody a good turn</a:t>
            </a:r>
            <a:r>
              <a:rPr lang="en-US" altLang="zh-CN" sz="14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</a:t>
            </a:r>
            <a:endParaRPr lang="en-US" altLang="zh-CN" sz="14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211" y="1294229"/>
            <a:ext cx="4040335" cy="362243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249510" y="4108439"/>
            <a:ext cx="3217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I will do somebody a good turn</a:t>
            </a:r>
            <a:r>
              <a:rPr lang="en-US" altLang="zh-CN" sz="14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</a:t>
            </a:r>
            <a:r>
              <a:rPr lang="zh-CN" altLang="en-US" sz="14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 three ways. I will do somebody a good turn</a:t>
            </a:r>
            <a:r>
              <a:rPr lang="en-US" altLang="zh-CN" sz="14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</a:t>
            </a:r>
            <a:endParaRPr lang="en-US" altLang="zh-CN" sz="1400" dirty="0">
              <a:latin typeface="汉仪歪歪体简" panose="00020600040101010101" pitchFamily="18" charset="-122"/>
              <a:ea typeface="汉仪歪歪体简" panose="00020600040101010101" pitchFamily="18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7114" y="576775"/>
            <a:ext cx="10789920" cy="5795890"/>
          </a:xfrm>
          <a:prstGeom prst="rect">
            <a:avLst/>
          </a:prstGeom>
          <a:solidFill>
            <a:srgbClr val="E9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74" y="1367040"/>
            <a:ext cx="5950634" cy="5687908"/>
          </a:xfrm>
          <a:prstGeom prst="rect">
            <a:avLst/>
          </a:prstGeom>
        </p:spPr>
      </p:pic>
      <p:sp>
        <p:nvSpPr>
          <p:cNvPr id="5" name="圆角矩形标注"/>
          <p:cNvSpPr/>
          <p:nvPr/>
        </p:nvSpPr>
        <p:spPr>
          <a:xfrm>
            <a:off x="4614435" y="1508837"/>
            <a:ext cx="5646145" cy="4033834"/>
          </a:xfrm>
          <a:prstGeom prst="wedgeRoundRectCallout">
            <a:avLst>
              <a:gd name="adj1" fmla="val -67871"/>
              <a:gd name="adj2" fmla="val -19652"/>
              <a:gd name="adj3" fmla="val 16667"/>
            </a:avLst>
          </a:prstGeom>
          <a:solidFill>
            <a:schemeClr val="bg1"/>
          </a:solidFill>
          <a:ln w="22225">
            <a:solidFill>
              <a:srgbClr val="96C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sym typeface="+mn-ea"/>
            </a:endParaRPr>
          </a:p>
        </p:txBody>
      </p:sp>
      <p:sp>
        <p:nvSpPr>
          <p:cNvPr id="6" name="文本框 22"/>
          <p:cNvSpPr txBox="1"/>
          <p:nvPr/>
        </p:nvSpPr>
        <p:spPr>
          <a:xfrm flipH="1">
            <a:off x="5136666" y="2219803"/>
            <a:ext cx="4826764" cy="103137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 Just for today I will try to live through this day only and not tackle my whole life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汉仪歪歪体简" panose="00020600040101010101" pitchFamily="18" charset="-122"/>
              <a:ea typeface="汉仪歪歪体简" panose="00020600040101010101" pitchFamily="18" charset="-122"/>
              <a:sym typeface="宋体" panose="02010600030101010101" pitchFamily="2" charset="-122"/>
            </a:endParaRPr>
          </a:p>
        </p:txBody>
      </p:sp>
      <p:sp>
        <p:nvSpPr>
          <p:cNvPr id="7" name="文本框 22"/>
          <p:cNvSpPr txBox="1"/>
          <p:nvPr/>
        </p:nvSpPr>
        <p:spPr>
          <a:xfrm flipH="1">
            <a:off x="5136666" y="3525754"/>
            <a:ext cx="4826764" cy="103137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汉仪歪歪体简" panose="00020600040101010101" pitchFamily="18" charset="-122"/>
                <a:ea typeface="汉仪歪歪体简" panose="00020600040101010101" pitchFamily="18" charset="-122"/>
              </a:rPr>
              <a:t>Just for today I will try to live through this day only and not tackle my whole life problem at once Just for today I will try to live through this day only and not tackle my whole life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汉仪歪歪体简" panose="00020600040101010101" pitchFamily="18" charset="-122"/>
              <a:ea typeface="汉仪歪歪体简" panose="00020600040101010101" pitchFamily="18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7452" y="2124221"/>
            <a:ext cx="10649242" cy="2743200"/>
          </a:xfrm>
          <a:prstGeom prst="rect">
            <a:avLst/>
          </a:prstGeom>
          <a:solidFill>
            <a:srgbClr val="E9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3077" b="3180"/>
          <a:stretch>
            <a:fillRect/>
          </a:stretch>
        </p:blipFill>
        <p:spPr>
          <a:xfrm>
            <a:off x="3601329" y="281353"/>
            <a:ext cx="4714348" cy="642893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15077" y="2911046"/>
            <a:ext cx="6012987" cy="58477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ADD YOUR TITTLE HERE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79101" y="2911046"/>
            <a:ext cx="1338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>
                    <a:lumMod val="50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02</a:t>
            </a:r>
            <a:endParaRPr lang="zh-CN" altLang="en-US" sz="6600" b="1" dirty="0">
              <a:solidFill>
                <a:schemeClr val="bg1">
                  <a:lumMod val="50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4015077" y="3495821"/>
            <a:ext cx="6101861" cy="6210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THIS IS A ART TEMPLATE ,THE TEMPLATE THANK YOU WATCHING THIS ONE. THIS IS A ART TEMPLATE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7806</Words>
  <Application>WPS 演示</Application>
  <PresentationFormat>宽屏</PresentationFormat>
  <Paragraphs>225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</vt:lpstr>
      <vt:lpstr>宋体</vt:lpstr>
      <vt:lpstr>Wingdings</vt:lpstr>
      <vt:lpstr>汉仪歪歪体简</vt:lpstr>
      <vt:lpstr>华文新魏</vt:lpstr>
      <vt:lpstr>微软雅黑 Light</vt:lpstr>
      <vt:lpstr>微软雅黑</vt:lpstr>
      <vt:lpstr>汉仪黑荔枝体简</vt:lpstr>
      <vt:lpstr>黑体</vt:lpstr>
      <vt:lpstr>方正兰亭黑_GBK</vt:lpstr>
      <vt:lpstr>Open Sans</vt:lpstr>
      <vt:lpstr>等线</vt:lpstr>
      <vt:lpstr>等线 Light</vt:lpstr>
      <vt:lpstr>Calibri</vt:lpstr>
      <vt:lpstr>Arial Unicode MS</vt:lpstr>
      <vt:lpstr>Ebrima</vt:lpstr>
      <vt:lpstr>Clear Sans</vt:lpstr>
      <vt:lpstr>Top Secret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一颗苹果</cp:lastModifiedBy>
  <cp:revision>1</cp:revision>
  <dcterms:created xsi:type="dcterms:W3CDTF">2021-09-13T02:56:28Z</dcterms:created>
  <dcterms:modified xsi:type="dcterms:W3CDTF">2021-09-13T02:56:28Z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E3B16D01C6E84E2189F6E2F781605858</vt:lpwstr>
  </property>
  <property fmtid="{D5CDD505-2E9C-101B-9397-08002B2CF9AE}" pid="3" name="KSOProductBuildVer">
    <vt:lpwstr>2052-11.1.0.10463</vt:lpwstr>
  </property>
</Properties>
</file>