
<file path=[Content_Types].xml><?xml version="1.0" encoding="utf-8"?>
<Types xmlns="http://schemas.openxmlformats.org/package/2006/content-types">
  <Default Extension="jpeg" ContentType="image/jpeg"/>
  <Default Extension="JPG" ContentType="image/.jpg"/>
  <Default Extension="xlsx" ContentType="application/vnd.openxmlformats-officedocument.spreadsheetml.sheet"/>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4"/>
  </p:notesMasterIdLst>
  <p:sldIdLst>
    <p:sldId id="256" r:id="rId3"/>
    <p:sldId id="257" r:id="rId5"/>
    <p:sldId id="258" r:id="rId6"/>
    <p:sldId id="259" r:id="rId7"/>
    <p:sldId id="260" r:id="rId8"/>
    <p:sldId id="261" r:id="rId9"/>
    <p:sldId id="271" r:id="rId10"/>
    <p:sldId id="272" r:id="rId11"/>
    <p:sldId id="268" r:id="rId12"/>
    <p:sldId id="273" r:id="rId13"/>
    <p:sldId id="274" r:id="rId14"/>
    <p:sldId id="275" r:id="rId15"/>
    <p:sldId id="276" r:id="rId16"/>
    <p:sldId id="277" r:id="rId17"/>
    <p:sldId id="266" r:id="rId18"/>
    <p:sldId id="278" r:id="rId19"/>
    <p:sldId id="279" r:id="rId20"/>
    <p:sldId id="280" r:id="rId21"/>
    <p:sldId id="281" r:id="rId22"/>
    <p:sldId id="265" r:id="rId23"/>
    <p:sldId id="282" r:id="rId24"/>
    <p:sldId id="283" r:id="rId25"/>
    <p:sldId id="270" r:id="rId26"/>
    <p:sldId id="284" r:id="rId27"/>
    <p:sldId id="269" r:id="rId28"/>
  </p:sldIdLst>
  <p:sldSz cx="12192000" cy="6858000"/>
  <p:notesSz cx="6858000" cy="9144000"/>
  <p:embeddedFontLst>
    <p:embeddedFont>
      <p:font typeface="微软雅黑" panose="020B0503020204020204" charset="-122"/>
      <p:regular r:id="rId32"/>
    </p:embeddedFont>
    <p:embeddedFont>
      <p:font typeface="Impact" panose="020B0806030902050204" pitchFamily="34" charset="0"/>
      <p:regular r:id="rId33"/>
    </p:embeddedFont>
    <p:embeddedFont>
      <p:font typeface="Aharoni" panose="02010803020104030203" pitchFamily="2" charset="-79"/>
      <p:bold r:id="rId34"/>
    </p:embeddedFont>
    <p:embeddedFont>
      <p:font typeface="等线" panose="02010600030101010101" charset="-122"/>
      <p:regular r:id="rId35"/>
    </p:embeddedFont>
  </p:embeddedFont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1" d="100"/>
          <a:sy n="81" d="100"/>
        </p:scale>
        <p:origin x="538" y="58"/>
      </p:cViewPr>
      <p:guideLst>
        <p:guide orient="horz" pos="2387"/>
        <p:guide pos="3840"/>
      </p:guideLst>
    </p:cSldViewPr>
  </p:slideViewPr>
  <p:notesTextViewPr>
    <p:cViewPr>
      <p:scale>
        <a:sx n="1" d="1"/>
        <a:sy n="1" d="1"/>
      </p:scale>
      <p:origin x="0" y="0"/>
    </p:cViewPr>
  </p:notesTextViewPr>
  <p:sorterViewPr>
    <p:cViewPr>
      <p:scale>
        <a:sx n="100" d="100"/>
        <a:sy n="100" d="100"/>
      </p:scale>
      <p:origin x="0" y="-87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5" Type="http://schemas.openxmlformats.org/officeDocument/2006/relationships/font" Target="fonts/font4.fntdata"/><Relationship Id="rId34" Type="http://schemas.openxmlformats.org/officeDocument/2006/relationships/font" Target="fonts/font3.fntdata"/><Relationship Id="rId33" Type="http://schemas.openxmlformats.org/officeDocument/2006/relationships/font" Target="fonts/font2.fntdata"/><Relationship Id="rId32" Type="http://schemas.openxmlformats.org/officeDocument/2006/relationships/font" Target="fonts/font1.fntdata"/><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1" Type="http://schemas.openxmlformats.org/officeDocument/2006/relationships/package" Target="../embeddings/Workbook2.xlsx"/></Relationships>
</file>

<file path=ppt/charts/_rels/chart3.xml.rels><?xml version="1.0" encoding="UTF-8" standalone="yes"?>
<Relationships xmlns="http://schemas.openxmlformats.org/package/2006/relationships"><Relationship Id="rId1" Type="http://schemas.openxmlformats.org/officeDocument/2006/relationships/package" Target="../embeddings/Workbook3.xlsx"/></Relationships>
</file>

<file path=ppt/charts/_rels/chart4.xml.rels><?xml version="1.0" encoding="UTF-8" standalone="yes"?>
<Relationships xmlns="http://schemas.openxmlformats.org/package/2006/relationships"><Relationship Id="rId1" Type="http://schemas.openxmlformats.org/officeDocument/2006/relationships/package" Target="../embeddings/Workbook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tx2">
                <a:lumMod val="75000"/>
              </a:schemeClr>
            </a:solidFill>
          </c:spPr>
          <c:explosion val="0"/>
          <c:dPt>
            <c:idx val="0"/>
            <c:bubble3D val="0"/>
            <c:spPr>
              <a:solidFill>
                <a:schemeClr val="accent1">
                  <a:lumMod val="75000"/>
                </a:schemeClr>
              </a:solidFill>
            </c:spPr>
          </c:dPt>
          <c:dPt>
            <c:idx val="1"/>
            <c:bubble3D val="0"/>
            <c:spPr>
              <a:solidFill>
                <a:schemeClr val="bg1">
                  <a:lumMod val="85000"/>
                </a:schemeClr>
              </a:solidFill>
            </c:spPr>
          </c:dPt>
          <c:dLbls>
            <c:delete val="1"/>
          </c:dLbls>
          <c:cat>
            <c:strRef>
              <c:f>Sheet1!$A$2:$A$3</c:f>
              <c:strCache>
                <c:ptCount val="2"/>
                <c:pt idx="0">
                  <c:v>1st Qtr</c:v>
                </c:pt>
                <c:pt idx="1">
                  <c:v>2nd Qtr</c:v>
                </c:pt>
              </c:strCache>
            </c:strRef>
          </c:cat>
          <c:val>
            <c:numRef>
              <c:f>Sheet1!$B$2:$B$3</c:f>
              <c:numCache>
                <c:formatCode>General</c:formatCode>
                <c:ptCount val="2"/>
                <c:pt idx="0">
                  <c:v>30</c:v>
                </c:pt>
                <c:pt idx="1">
                  <c:v>70</c:v>
                </c:pt>
              </c:numCache>
            </c:numRef>
          </c:val>
        </c:ser>
        <c:dLbls>
          <c:showLegendKey val="0"/>
          <c:showVal val="0"/>
          <c:showCatName val="0"/>
          <c:showSerName val="0"/>
          <c:showPercent val="0"/>
          <c:showBubbleSize val="0"/>
          <c:showLeaderLines val="1"/>
        </c:dLbls>
        <c:firstSliceAng val="0"/>
        <c:holeSize val="70"/>
      </c:doughnutChart>
    </c:plotArea>
    <c:plotVisOnly val="1"/>
    <c:dispBlanksAs val="zero"/>
    <c:showDLblsOverMax val="0"/>
  </c:chart>
  <c:spPr>
    <a:ln>
      <a:noFill/>
    </a:ln>
  </c:spPr>
  <c:txPr>
    <a:bodyPr/>
    <a:lstStyle/>
    <a:p>
      <a:pPr>
        <a:defRPr lang="zh-CN" sz="1800" baseline="-25000"/>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explosion val="0"/>
          <c:dPt>
            <c:idx val="0"/>
            <c:bubble3D val="0"/>
            <c:spPr>
              <a:solidFill>
                <a:schemeClr val="tx2">
                  <a:lumMod val="50000"/>
                </a:schemeClr>
              </a:solidFill>
            </c:spPr>
          </c:dPt>
          <c:dPt>
            <c:idx val="1"/>
            <c:bubble3D val="0"/>
            <c:spPr>
              <a:solidFill>
                <a:schemeClr val="bg1">
                  <a:lumMod val="85000"/>
                </a:schemeClr>
              </a:solidFill>
            </c:spPr>
          </c:dPt>
          <c:dLbls>
            <c:delete val="1"/>
          </c:dLbls>
          <c:cat>
            <c:strRef>
              <c:f>Sheet1!$A$2:$A$3</c:f>
              <c:strCache>
                <c:ptCount val="2"/>
                <c:pt idx="0">
                  <c:v>1st Qtr</c:v>
                </c:pt>
                <c:pt idx="1">
                  <c:v>2nd Qtr</c:v>
                </c:pt>
              </c:strCache>
            </c:strRef>
          </c:cat>
          <c:val>
            <c:numRef>
              <c:f>Sheet1!$B$2:$B$3</c:f>
              <c:numCache>
                <c:formatCode>General</c:formatCode>
                <c:ptCount val="2"/>
                <c:pt idx="0">
                  <c:v>30</c:v>
                </c:pt>
                <c:pt idx="1">
                  <c:v>30</c:v>
                </c:pt>
              </c:numCache>
            </c:numRef>
          </c:val>
        </c:ser>
        <c:dLbls>
          <c:showLegendKey val="0"/>
          <c:showVal val="0"/>
          <c:showCatName val="0"/>
          <c:showSerName val="0"/>
          <c:showPercent val="0"/>
          <c:showBubbleSize val="0"/>
          <c:showLeaderLines val="1"/>
        </c:dLbls>
        <c:firstSliceAng val="0"/>
        <c:holeSize val="70"/>
      </c:doughnutChart>
    </c:plotArea>
    <c:plotVisOnly val="1"/>
    <c:dispBlanksAs val="zero"/>
    <c:showDLblsOverMax val="0"/>
  </c:chart>
  <c:txPr>
    <a:bodyPr/>
    <a:lstStyle/>
    <a:p>
      <a:pPr>
        <a:defRPr lang="zh-CN" sz="1800"/>
      </a:pP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explosion val="0"/>
          <c:dPt>
            <c:idx val="0"/>
            <c:bubble3D val="0"/>
            <c:spPr>
              <a:solidFill>
                <a:schemeClr val="accent1">
                  <a:lumMod val="75000"/>
                </a:schemeClr>
              </a:solidFill>
            </c:spPr>
          </c:dPt>
          <c:dPt>
            <c:idx val="1"/>
            <c:bubble3D val="0"/>
            <c:spPr>
              <a:solidFill>
                <a:schemeClr val="bg1">
                  <a:lumMod val="85000"/>
                </a:schemeClr>
              </a:solidFill>
            </c:spPr>
          </c:dPt>
          <c:dLbls>
            <c:delete val="1"/>
          </c:dLbls>
          <c:cat>
            <c:strRef>
              <c:f>Sheet1!$A$2:$A$3</c:f>
              <c:strCache>
                <c:ptCount val="2"/>
                <c:pt idx="0">
                  <c:v>1st Qtr</c:v>
                </c:pt>
                <c:pt idx="1">
                  <c:v>2nd Qtr</c:v>
                </c:pt>
              </c:strCache>
            </c:strRef>
          </c:cat>
          <c:val>
            <c:numRef>
              <c:f>Sheet1!$B$2:$B$3</c:f>
              <c:numCache>
                <c:formatCode>General</c:formatCode>
                <c:ptCount val="2"/>
                <c:pt idx="0">
                  <c:v>65</c:v>
                </c:pt>
                <c:pt idx="1">
                  <c:v>35</c:v>
                </c:pt>
              </c:numCache>
            </c:numRef>
          </c:val>
        </c:ser>
        <c:dLbls>
          <c:showLegendKey val="0"/>
          <c:showVal val="0"/>
          <c:showCatName val="0"/>
          <c:showSerName val="0"/>
          <c:showPercent val="0"/>
          <c:showBubbleSize val="0"/>
          <c:showLeaderLines val="1"/>
        </c:dLbls>
        <c:firstSliceAng val="0"/>
        <c:holeSize val="70"/>
      </c:doughnutChart>
    </c:plotArea>
    <c:plotVisOnly val="1"/>
    <c:dispBlanksAs val="zero"/>
    <c:showDLblsOverMax val="0"/>
  </c:chart>
  <c:txPr>
    <a:bodyPr/>
    <a:lstStyle/>
    <a:p>
      <a:pPr>
        <a:defRPr lang="zh-CN" sz="1800"/>
      </a:pP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accent4"/>
            </a:solidFill>
          </c:spPr>
          <c:explosion val="0"/>
          <c:dPt>
            <c:idx val="0"/>
            <c:bubble3D val="0"/>
            <c:spPr>
              <a:solidFill>
                <a:schemeClr val="tx2">
                  <a:lumMod val="50000"/>
                </a:schemeClr>
              </a:solidFill>
            </c:spPr>
          </c:dPt>
          <c:dPt>
            <c:idx val="1"/>
            <c:bubble3D val="0"/>
            <c:spPr>
              <a:solidFill>
                <a:schemeClr val="bg1">
                  <a:lumMod val="85000"/>
                </a:schemeClr>
              </a:solidFill>
            </c:spPr>
          </c:dPt>
          <c:dLbls>
            <c:delete val="1"/>
          </c:dLbls>
          <c:cat>
            <c:strRef>
              <c:f>Sheet1!$A$2:$A$3</c:f>
              <c:strCache>
                <c:ptCount val="2"/>
                <c:pt idx="0">
                  <c:v>1st Qtr</c:v>
                </c:pt>
                <c:pt idx="1">
                  <c:v>2nd Qtr</c:v>
                </c:pt>
              </c:strCache>
            </c:strRef>
          </c:cat>
          <c:val>
            <c:numRef>
              <c:f>Sheet1!$B$2:$B$3</c:f>
              <c:numCache>
                <c:formatCode>General</c:formatCode>
                <c:ptCount val="2"/>
                <c:pt idx="0">
                  <c:v>90</c:v>
                </c:pt>
                <c:pt idx="1">
                  <c:v>10</c:v>
                </c:pt>
              </c:numCache>
            </c:numRef>
          </c:val>
        </c:ser>
        <c:dLbls>
          <c:showLegendKey val="0"/>
          <c:showVal val="0"/>
          <c:showCatName val="0"/>
          <c:showSerName val="0"/>
          <c:showPercent val="0"/>
          <c:showBubbleSize val="0"/>
          <c:showLeaderLines val="1"/>
        </c:dLbls>
        <c:firstSliceAng val="0"/>
        <c:holeSize val="70"/>
      </c:doughnutChart>
    </c:plotArea>
    <c:plotVisOnly val="1"/>
    <c:dispBlanksAs val="zero"/>
    <c:showDLblsOverMax val="0"/>
  </c:chart>
  <c:txPr>
    <a:bodyPr/>
    <a:lstStyle/>
    <a:p>
      <a:pPr>
        <a:defRPr lang="zh-CN" sz="1800"/>
      </a:pPr>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BDD0D3-59E0-472E-8BE7-BCE22EAF4FD3}"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0E87B-222C-4A6A-A0C2-79819C008196}"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22B0E87B-222C-4A6A-A0C2-79819C00819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仅标题">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自定义版式">
    <p:spTree>
      <p:nvGrpSpPr>
        <p:cNvPr id="1" name=""/>
        <p:cNvGrpSpPr/>
        <p:nvPr/>
      </p:nvGrpSpPr>
      <p:grpSpPr>
        <a:xfrm>
          <a:off x="0" y="0"/>
          <a:ext cx="0" cy="0"/>
          <a:chOff x="0" y="0"/>
          <a:chExt cx="0" cy="0"/>
        </a:xfrm>
      </p:grpSpPr>
      <p:sp>
        <p:nvSpPr>
          <p:cNvPr id="14" name="任意多边形: 形状 13"/>
          <p:cNvSpPr>
            <a:spLocks noGrp="1"/>
          </p:cNvSpPr>
          <p:nvPr>
            <p:ph type="pic" sz="quarter" idx="10"/>
          </p:nvPr>
        </p:nvSpPr>
        <p:spPr>
          <a:xfrm>
            <a:off x="1348928" y="1909227"/>
            <a:ext cx="1687613" cy="1687612"/>
          </a:xfrm>
          <a:custGeom>
            <a:avLst/>
            <a:gdLst>
              <a:gd name="connsiteX0" fmla="*/ 281274 w 1687613"/>
              <a:gd name="connsiteY0" fmla="*/ 0 h 1687612"/>
              <a:gd name="connsiteX1" fmla="*/ 1406339 w 1687613"/>
              <a:gd name="connsiteY1" fmla="*/ 0 h 1687612"/>
              <a:gd name="connsiteX2" fmla="*/ 1687613 w 1687613"/>
              <a:gd name="connsiteY2" fmla="*/ 281274 h 1687612"/>
              <a:gd name="connsiteX3" fmla="*/ 1687613 w 1687613"/>
              <a:gd name="connsiteY3" fmla="*/ 1406338 h 1687612"/>
              <a:gd name="connsiteX4" fmla="*/ 1406339 w 1687613"/>
              <a:gd name="connsiteY4" fmla="*/ 1687612 h 1687612"/>
              <a:gd name="connsiteX5" fmla="*/ 281274 w 1687613"/>
              <a:gd name="connsiteY5" fmla="*/ 1687612 h 1687612"/>
              <a:gd name="connsiteX6" fmla="*/ 0 w 1687613"/>
              <a:gd name="connsiteY6" fmla="*/ 1406338 h 1687612"/>
              <a:gd name="connsiteX7" fmla="*/ 0 w 1687613"/>
              <a:gd name="connsiteY7" fmla="*/ 281274 h 1687612"/>
              <a:gd name="connsiteX8" fmla="*/ 281274 w 1687613"/>
              <a:gd name="connsiteY8" fmla="*/ 0 h 1687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7613" h="1687612">
                <a:moveTo>
                  <a:pt x="281274" y="0"/>
                </a:moveTo>
                <a:lnTo>
                  <a:pt x="1406339" y="0"/>
                </a:lnTo>
                <a:cubicBezTo>
                  <a:pt x="1561682" y="0"/>
                  <a:pt x="1687613" y="125931"/>
                  <a:pt x="1687613" y="281274"/>
                </a:cubicBezTo>
                <a:lnTo>
                  <a:pt x="1687613" y="1406338"/>
                </a:lnTo>
                <a:cubicBezTo>
                  <a:pt x="1687613" y="1561681"/>
                  <a:pt x="1561682" y="1687612"/>
                  <a:pt x="1406339" y="1687612"/>
                </a:cubicBezTo>
                <a:lnTo>
                  <a:pt x="281274" y="1687612"/>
                </a:lnTo>
                <a:cubicBezTo>
                  <a:pt x="125931" y="1687612"/>
                  <a:pt x="0" y="1561681"/>
                  <a:pt x="0" y="1406338"/>
                </a:cubicBezTo>
                <a:lnTo>
                  <a:pt x="0" y="281274"/>
                </a:lnTo>
                <a:cubicBezTo>
                  <a:pt x="0" y="125931"/>
                  <a:pt x="125931" y="0"/>
                  <a:pt x="281274" y="0"/>
                </a:cubicBezTo>
                <a:close/>
              </a:path>
            </a:pathLst>
          </a:custGeom>
          <a:solidFill>
            <a:schemeClr val="tx2">
              <a:lumMod val="50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rgbClr val="FFFFFF"/>
                </a:solidFill>
                <a:latin typeface="Arial" panose="020B0604020202020204"/>
                <a:ea typeface="微软雅黑" panose="020B0503020204020204" charset="-122"/>
              </a:defRPr>
            </a:lvl1pPr>
          </a:lstStyle>
          <a:p>
            <a:pPr marL="0" lvl="0" algn="ctr"/>
            <a:endParaRPr lang="zh-CN" altLang="en-US"/>
          </a:p>
        </p:txBody>
      </p:sp>
      <p:sp>
        <p:nvSpPr>
          <p:cNvPr id="17" name="任意多边形: 形状 16"/>
          <p:cNvSpPr>
            <a:spLocks noGrp="1"/>
          </p:cNvSpPr>
          <p:nvPr>
            <p:ph type="pic" sz="quarter" idx="11"/>
          </p:nvPr>
        </p:nvSpPr>
        <p:spPr>
          <a:xfrm>
            <a:off x="3300561" y="3854550"/>
            <a:ext cx="1687613" cy="1687612"/>
          </a:xfrm>
          <a:custGeom>
            <a:avLst/>
            <a:gdLst>
              <a:gd name="connsiteX0" fmla="*/ 281274 w 1687613"/>
              <a:gd name="connsiteY0" fmla="*/ 0 h 1687612"/>
              <a:gd name="connsiteX1" fmla="*/ 1406339 w 1687613"/>
              <a:gd name="connsiteY1" fmla="*/ 0 h 1687612"/>
              <a:gd name="connsiteX2" fmla="*/ 1687613 w 1687613"/>
              <a:gd name="connsiteY2" fmla="*/ 281274 h 1687612"/>
              <a:gd name="connsiteX3" fmla="*/ 1687613 w 1687613"/>
              <a:gd name="connsiteY3" fmla="*/ 1406338 h 1687612"/>
              <a:gd name="connsiteX4" fmla="*/ 1406339 w 1687613"/>
              <a:gd name="connsiteY4" fmla="*/ 1687612 h 1687612"/>
              <a:gd name="connsiteX5" fmla="*/ 281274 w 1687613"/>
              <a:gd name="connsiteY5" fmla="*/ 1687612 h 1687612"/>
              <a:gd name="connsiteX6" fmla="*/ 0 w 1687613"/>
              <a:gd name="connsiteY6" fmla="*/ 1406338 h 1687612"/>
              <a:gd name="connsiteX7" fmla="*/ 0 w 1687613"/>
              <a:gd name="connsiteY7" fmla="*/ 281274 h 1687612"/>
              <a:gd name="connsiteX8" fmla="*/ 281274 w 1687613"/>
              <a:gd name="connsiteY8" fmla="*/ 0 h 1687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7613" h="1687612">
                <a:moveTo>
                  <a:pt x="281274" y="0"/>
                </a:moveTo>
                <a:lnTo>
                  <a:pt x="1406339" y="0"/>
                </a:lnTo>
                <a:cubicBezTo>
                  <a:pt x="1561682" y="0"/>
                  <a:pt x="1687613" y="125931"/>
                  <a:pt x="1687613" y="281274"/>
                </a:cubicBezTo>
                <a:lnTo>
                  <a:pt x="1687613" y="1406338"/>
                </a:lnTo>
                <a:cubicBezTo>
                  <a:pt x="1687613" y="1561681"/>
                  <a:pt x="1561682" y="1687612"/>
                  <a:pt x="1406339" y="1687612"/>
                </a:cubicBezTo>
                <a:lnTo>
                  <a:pt x="281274" y="1687612"/>
                </a:lnTo>
                <a:cubicBezTo>
                  <a:pt x="125931" y="1687612"/>
                  <a:pt x="0" y="1561681"/>
                  <a:pt x="0" y="1406338"/>
                </a:cubicBezTo>
                <a:lnTo>
                  <a:pt x="0" y="281274"/>
                </a:lnTo>
                <a:cubicBezTo>
                  <a:pt x="0" y="125931"/>
                  <a:pt x="125931" y="0"/>
                  <a:pt x="281274" y="0"/>
                </a:cubicBezTo>
                <a:close/>
              </a:path>
            </a:pathLst>
          </a:custGeom>
          <a:solidFill>
            <a:schemeClr val="tx2">
              <a:lumMod val="50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rgbClr val="FFFFFF"/>
                </a:solidFill>
                <a:latin typeface="Arial" panose="020B0604020202020204"/>
                <a:ea typeface="微软雅黑" panose="020B0503020204020204" charset="-122"/>
              </a:defRPr>
            </a:lvl1pPr>
          </a:lstStyle>
          <a:p>
            <a:pPr marL="0" lvl="0" algn="ctr"/>
            <a:endParaRPr lang="zh-CN" altLang="en-US"/>
          </a:p>
        </p:txBody>
      </p:sp>
      <p:sp>
        <p:nvSpPr>
          <p:cNvPr id="15" name="任意多边形: 形状 14"/>
          <p:cNvSpPr>
            <a:spLocks noGrp="1"/>
          </p:cNvSpPr>
          <p:nvPr>
            <p:ph type="pic" sz="quarter" idx="12"/>
          </p:nvPr>
        </p:nvSpPr>
        <p:spPr>
          <a:xfrm>
            <a:off x="5252194" y="1909227"/>
            <a:ext cx="1687613" cy="1687612"/>
          </a:xfrm>
          <a:custGeom>
            <a:avLst/>
            <a:gdLst>
              <a:gd name="connsiteX0" fmla="*/ 281274 w 1687613"/>
              <a:gd name="connsiteY0" fmla="*/ 0 h 1687612"/>
              <a:gd name="connsiteX1" fmla="*/ 1406339 w 1687613"/>
              <a:gd name="connsiteY1" fmla="*/ 0 h 1687612"/>
              <a:gd name="connsiteX2" fmla="*/ 1687613 w 1687613"/>
              <a:gd name="connsiteY2" fmla="*/ 281274 h 1687612"/>
              <a:gd name="connsiteX3" fmla="*/ 1687613 w 1687613"/>
              <a:gd name="connsiteY3" fmla="*/ 1406338 h 1687612"/>
              <a:gd name="connsiteX4" fmla="*/ 1406339 w 1687613"/>
              <a:gd name="connsiteY4" fmla="*/ 1687612 h 1687612"/>
              <a:gd name="connsiteX5" fmla="*/ 281274 w 1687613"/>
              <a:gd name="connsiteY5" fmla="*/ 1687612 h 1687612"/>
              <a:gd name="connsiteX6" fmla="*/ 0 w 1687613"/>
              <a:gd name="connsiteY6" fmla="*/ 1406338 h 1687612"/>
              <a:gd name="connsiteX7" fmla="*/ 0 w 1687613"/>
              <a:gd name="connsiteY7" fmla="*/ 281274 h 1687612"/>
              <a:gd name="connsiteX8" fmla="*/ 281274 w 1687613"/>
              <a:gd name="connsiteY8" fmla="*/ 0 h 1687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7613" h="1687612">
                <a:moveTo>
                  <a:pt x="281274" y="0"/>
                </a:moveTo>
                <a:lnTo>
                  <a:pt x="1406339" y="0"/>
                </a:lnTo>
                <a:cubicBezTo>
                  <a:pt x="1561682" y="0"/>
                  <a:pt x="1687613" y="125931"/>
                  <a:pt x="1687613" y="281274"/>
                </a:cubicBezTo>
                <a:lnTo>
                  <a:pt x="1687613" y="1406338"/>
                </a:lnTo>
                <a:cubicBezTo>
                  <a:pt x="1687613" y="1561681"/>
                  <a:pt x="1561682" y="1687612"/>
                  <a:pt x="1406339" y="1687612"/>
                </a:cubicBezTo>
                <a:lnTo>
                  <a:pt x="281274" y="1687612"/>
                </a:lnTo>
                <a:cubicBezTo>
                  <a:pt x="125931" y="1687612"/>
                  <a:pt x="0" y="1561681"/>
                  <a:pt x="0" y="1406338"/>
                </a:cubicBezTo>
                <a:lnTo>
                  <a:pt x="0" y="281274"/>
                </a:lnTo>
                <a:cubicBezTo>
                  <a:pt x="0" y="125931"/>
                  <a:pt x="125931" y="0"/>
                  <a:pt x="281274" y="0"/>
                </a:cubicBezTo>
                <a:close/>
              </a:path>
            </a:pathLst>
          </a:custGeom>
          <a:solidFill>
            <a:schemeClr val="tx2">
              <a:lumMod val="50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rgbClr val="FFFFFF"/>
                </a:solidFill>
                <a:latin typeface="Arial" panose="020B0604020202020204"/>
                <a:ea typeface="微软雅黑" panose="020B0503020204020204" charset="-122"/>
              </a:defRPr>
            </a:lvl1pPr>
          </a:lstStyle>
          <a:p>
            <a:pPr marL="0" lvl="0" algn="ctr"/>
            <a:endParaRPr lang="zh-CN" altLang="en-US"/>
          </a:p>
        </p:txBody>
      </p:sp>
      <p:sp>
        <p:nvSpPr>
          <p:cNvPr id="18" name="任意多边形: 形状 17"/>
          <p:cNvSpPr>
            <a:spLocks noGrp="1"/>
          </p:cNvSpPr>
          <p:nvPr>
            <p:ph type="pic" sz="quarter" idx="13"/>
          </p:nvPr>
        </p:nvSpPr>
        <p:spPr>
          <a:xfrm>
            <a:off x="7203827" y="3854550"/>
            <a:ext cx="1687613" cy="1687612"/>
          </a:xfrm>
          <a:custGeom>
            <a:avLst/>
            <a:gdLst>
              <a:gd name="connsiteX0" fmla="*/ 281274 w 1687613"/>
              <a:gd name="connsiteY0" fmla="*/ 0 h 1687612"/>
              <a:gd name="connsiteX1" fmla="*/ 1406339 w 1687613"/>
              <a:gd name="connsiteY1" fmla="*/ 0 h 1687612"/>
              <a:gd name="connsiteX2" fmla="*/ 1687613 w 1687613"/>
              <a:gd name="connsiteY2" fmla="*/ 281274 h 1687612"/>
              <a:gd name="connsiteX3" fmla="*/ 1687613 w 1687613"/>
              <a:gd name="connsiteY3" fmla="*/ 1406338 h 1687612"/>
              <a:gd name="connsiteX4" fmla="*/ 1406339 w 1687613"/>
              <a:gd name="connsiteY4" fmla="*/ 1687612 h 1687612"/>
              <a:gd name="connsiteX5" fmla="*/ 281274 w 1687613"/>
              <a:gd name="connsiteY5" fmla="*/ 1687612 h 1687612"/>
              <a:gd name="connsiteX6" fmla="*/ 0 w 1687613"/>
              <a:gd name="connsiteY6" fmla="*/ 1406338 h 1687612"/>
              <a:gd name="connsiteX7" fmla="*/ 0 w 1687613"/>
              <a:gd name="connsiteY7" fmla="*/ 281274 h 1687612"/>
              <a:gd name="connsiteX8" fmla="*/ 281274 w 1687613"/>
              <a:gd name="connsiteY8" fmla="*/ 0 h 1687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7613" h="1687612">
                <a:moveTo>
                  <a:pt x="281274" y="0"/>
                </a:moveTo>
                <a:lnTo>
                  <a:pt x="1406339" y="0"/>
                </a:lnTo>
                <a:cubicBezTo>
                  <a:pt x="1561682" y="0"/>
                  <a:pt x="1687613" y="125931"/>
                  <a:pt x="1687613" y="281274"/>
                </a:cubicBezTo>
                <a:lnTo>
                  <a:pt x="1687613" y="1406338"/>
                </a:lnTo>
                <a:cubicBezTo>
                  <a:pt x="1687613" y="1561681"/>
                  <a:pt x="1561682" y="1687612"/>
                  <a:pt x="1406339" y="1687612"/>
                </a:cubicBezTo>
                <a:lnTo>
                  <a:pt x="281274" y="1687612"/>
                </a:lnTo>
                <a:cubicBezTo>
                  <a:pt x="125931" y="1687612"/>
                  <a:pt x="0" y="1561681"/>
                  <a:pt x="0" y="1406338"/>
                </a:cubicBezTo>
                <a:lnTo>
                  <a:pt x="0" y="281274"/>
                </a:lnTo>
                <a:cubicBezTo>
                  <a:pt x="0" y="125931"/>
                  <a:pt x="125931" y="0"/>
                  <a:pt x="281274" y="0"/>
                </a:cubicBezTo>
                <a:close/>
              </a:path>
            </a:pathLst>
          </a:custGeom>
          <a:solidFill>
            <a:schemeClr val="tx2">
              <a:lumMod val="50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rgbClr val="FFFFFF"/>
                </a:solidFill>
                <a:latin typeface="Arial" panose="020B0604020202020204"/>
                <a:ea typeface="微软雅黑" panose="020B0503020204020204" charset="-122"/>
              </a:defRPr>
            </a:lvl1pPr>
          </a:lstStyle>
          <a:p>
            <a:pPr marL="0" lvl="0" algn="ctr"/>
            <a:endParaRPr lang="zh-CN" altLang="en-US"/>
          </a:p>
        </p:txBody>
      </p:sp>
      <p:sp>
        <p:nvSpPr>
          <p:cNvPr id="16" name="任意多边形: 形状 15"/>
          <p:cNvSpPr>
            <a:spLocks noGrp="1"/>
          </p:cNvSpPr>
          <p:nvPr>
            <p:ph type="pic" sz="quarter" idx="14"/>
          </p:nvPr>
        </p:nvSpPr>
        <p:spPr>
          <a:xfrm>
            <a:off x="9155460" y="1909227"/>
            <a:ext cx="1687613" cy="1687612"/>
          </a:xfrm>
          <a:custGeom>
            <a:avLst/>
            <a:gdLst>
              <a:gd name="connsiteX0" fmla="*/ 281274 w 1687613"/>
              <a:gd name="connsiteY0" fmla="*/ 0 h 1687612"/>
              <a:gd name="connsiteX1" fmla="*/ 1406339 w 1687613"/>
              <a:gd name="connsiteY1" fmla="*/ 0 h 1687612"/>
              <a:gd name="connsiteX2" fmla="*/ 1687613 w 1687613"/>
              <a:gd name="connsiteY2" fmla="*/ 281274 h 1687612"/>
              <a:gd name="connsiteX3" fmla="*/ 1687613 w 1687613"/>
              <a:gd name="connsiteY3" fmla="*/ 1406338 h 1687612"/>
              <a:gd name="connsiteX4" fmla="*/ 1406339 w 1687613"/>
              <a:gd name="connsiteY4" fmla="*/ 1687612 h 1687612"/>
              <a:gd name="connsiteX5" fmla="*/ 281274 w 1687613"/>
              <a:gd name="connsiteY5" fmla="*/ 1687612 h 1687612"/>
              <a:gd name="connsiteX6" fmla="*/ 0 w 1687613"/>
              <a:gd name="connsiteY6" fmla="*/ 1406338 h 1687612"/>
              <a:gd name="connsiteX7" fmla="*/ 0 w 1687613"/>
              <a:gd name="connsiteY7" fmla="*/ 281274 h 1687612"/>
              <a:gd name="connsiteX8" fmla="*/ 281274 w 1687613"/>
              <a:gd name="connsiteY8" fmla="*/ 0 h 16876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87613" h="1687612">
                <a:moveTo>
                  <a:pt x="281274" y="0"/>
                </a:moveTo>
                <a:lnTo>
                  <a:pt x="1406339" y="0"/>
                </a:lnTo>
                <a:cubicBezTo>
                  <a:pt x="1561682" y="0"/>
                  <a:pt x="1687613" y="125931"/>
                  <a:pt x="1687613" y="281274"/>
                </a:cubicBezTo>
                <a:lnTo>
                  <a:pt x="1687613" y="1406338"/>
                </a:lnTo>
                <a:cubicBezTo>
                  <a:pt x="1687613" y="1561681"/>
                  <a:pt x="1561682" y="1687612"/>
                  <a:pt x="1406339" y="1687612"/>
                </a:cubicBezTo>
                <a:lnTo>
                  <a:pt x="281274" y="1687612"/>
                </a:lnTo>
                <a:cubicBezTo>
                  <a:pt x="125931" y="1687612"/>
                  <a:pt x="0" y="1561681"/>
                  <a:pt x="0" y="1406338"/>
                </a:cubicBezTo>
                <a:lnTo>
                  <a:pt x="0" y="281274"/>
                </a:lnTo>
                <a:cubicBezTo>
                  <a:pt x="0" y="125931"/>
                  <a:pt x="125931" y="0"/>
                  <a:pt x="281274" y="0"/>
                </a:cubicBezTo>
                <a:close/>
              </a:path>
            </a:pathLst>
          </a:custGeom>
          <a:solidFill>
            <a:schemeClr val="tx2">
              <a:lumMod val="50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rgbClr val="FFFFFF"/>
                </a:solidFill>
                <a:latin typeface="Arial" panose="020B0604020202020204"/>
                <a:ea typeface="微软雅黑" panose="020B0503020204020204" charset="-122"/>
              </a:defRPr>
            </a:lvl1pPr>
          </a:lstStyle>
          <a:p>
            <a:pPr marL="0" lvl="0" algn="ct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14" name="任意多边形: 形状 13"/>
          <p:cNvSpPr>
            <a:spLocks noGrp="1"/>
          </p:cNvSpPr>
          <p:nvPr>
            <p:ph type="pic" sz="quarter" idx="10"/>
          </p:nvPr>
        </p:nvSpPr>
        <p:spPr>
          <a:xfrm>
            <a:off x="1733550" y="3370032"/>
            <a:ext cx="1022112" cy="1022110"/>
          </a:xfrm>
          <a:custGeom>
            <a:avLst/>
            <a:gdLst>
              <a:gd name="connsiteX0" fmla="*/ 511056 w 1022112"/>
              <a:gd name="connsiteY0" fmla="*/ 0 h 1022110"/>
              <a:gd name="connsiteX1" fmla="*/ 1022112 w 1022112"/>
              <a:gd name="connsiteY1" fmla="*/ 511055 h 1022110"/>
              <a:gd name="connsiteX2" fmla="*/ 511056 w 1022112"/>
              <a:gd name="connsiteY2" fmla="*/ 1022110 h 1022110"/>
              <a:gd name="connsiteX3" fmla="*/ 0 w 1022112"/>
              <a:gd name="connsiteY3" fmla="*/ 511055 h 1022110"/>
              <a:gd name="connsiteX4" fmla="*/ 511056 w 1022112"/>
              <a:gd name="connsiteY4" fmla="*/ 0 h 1022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2112" h="1022110">
                <a:moveTo>
                  <a:pt x="511056" y="0"/>
                </a:moveTo>
                <a:cubicBezTo>
                  <a:pt x="793304" y="0"/>
                  <a:pt x="1022112" y="228807"/>
                  <a:pt x="1022112" y="511055"/>
                </a:cubicBezTo>
                <a:cubicBezTo>
                  <a:pt x="1022112" y="793303"/>
                  <a:pt x="793304" y="1022110"/>
                  <a:pt x="511056" y="1022110"/>
                </a:cubicBezTo>
                <a:cubicBezTo>
                  <a:pt x="228808" y="1022110"/>
                  <a:pt x="0" y="793303"/>
                  <a:pt x="0" y="511055"/>
                </a:cubicBezTo>
                <a:cubicBezTo>
                  <a:pt x="0" y="228807"/>
                  <a:pt x="228808" y="0"/>
                  <a:pt x="511056" y="0"/>
                </a:cubicBezTo>
                <a:close/>
              </a:path>
            </a:pathLst>
          </a:custGeom>
          <a:solidFill>
            <a:schemeClr val="tx2">
              <a:lumMod val="50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rgbClr val="FFFFFF"/>
                </a:solidFill>
                <a:latin typeface="Arial" panose="020B0604020202020204"/>
                <a:ea typeface="微软雅黑" panose="020B0503020204020204" charset="-122"/>
              </a:defRPr>
            </a:lvl1pPr>
          </a:lstStyle>
          <a:p>
            <a:pPr marL="0" lvl="0" algn="ctr"/>
            <a:endParaRPr lang="zh-CN" altLang="en-US" dirty="0"/>
          </a:p>
        </p:txBody>
      </p:sp>
      <p:sp>
        <p:nvSpPr>
          <p:cNvPr id="15" name="任意多边形: 形状 14"/>
          <p:cNvSpPr>
            <a:spLocks noGrp="1"/>
          </p:cNvSpPr>
          <p:nvPr>
            <p:ph type="pic" sz="quarter" idx="11"/>
          </p:nvPr>
        </p:nvSpPr>
        <p:spPr>
          <a:xfrm>
            <a:off x="3149466" y="2607275"/>
            <a:ext cx="1497484" cy="1497480"/>
          </a:xfrm>
          <a:custGeom>
            <a:avLst/>
            <a:gdLst>
              <a:gd name="connsiteX0" fmla="*/ 748742 w 1497484"/>
              <a:gd name="connsiteY0" fmla="*/ 0 h 1497480"/>
              <a:gd name="connsiteX1" fmla="*/ 1497484 w 1497484"/>
              <a:gd name="connsiteY1" fmla="*/ 748740 h 1497480"/>
              <a:gd name="connsiteX2" fmla="*/ 748742 w 1497484"/>
              <a:gd name="connsiteY2" fmla="*/ 1497480 h 1497480"/>
              <a:gd name="connsiteX3" fmla="*/ 0 w 1497484"/>
              <a:gd name="connsiteY3" fmla="*/ 748740 h 1497480"/>
              <a:gd name="connsiteX4" fmla="*/ 748742 w 1497484"/>
              <a:gd name="connsiteY4" fmla="*/ 0 h 14974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7484" h="1497480">
                <a:moveTo>
                  <a:pt x="748742" y="0"/>
                </a:moveTo>
                <a:cubicBezTo>
                  <a:pt x="1162261" y="0"/>
                  <a:pt x="1497484" y="335222"/>
                  <a:pt x="1497484" y="748740"/>
                </a:cubicBezTo>
                <a:cubicBezTo>
                  <a:pt x="1497484" y="1162258"/>
                  <a:pt x="1162261" y="1497480"/>
                  <a:pt x="748742" y="1497480"/>
                </a:cubicBezTo>
                <a:cubicBezTo>
                  <a:pt x="335223" y="1497480"/>
                  <a:pt x="0" y="1162258"/>
                  <a:pt x="0" y="748740"/>
                </a:cubicBezTo>
                <a:cubicBezTo>
                  <a:pt x="0" y="335222"/>
                  <a:pt x="335223" y="0"/>
                  <a:pt x="748742" y="0"/>
                </a:cubicBezTo>
                <a:close/>
              </a:path>
            </a:pathLst>
          </a:custGeom>
          <a:solidFill>
            <a:schemeClr val="tx2">
              <a:lumMod val="50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rgbClr val="FFFFFF"/>
                </a:solidFill>
                <a:latin typeface="Arial" panose="020B0604020202020204"/>
                <a:ea typeface="微软雅黑" panose="020B0503020204020204" charset="-122"/>
              </a:defRPr>
            </a:lvl1pPr>
          </a:lstStyle>
          <a:p>
            <a:pPr marL="0" lvl="0" algn="ctr"/>
            <a:endParaRPr lang="zh-CN" altLang="en-US"/>
          </a:p>
        </p:txBody>
      </p:sp>
      <p:sp>
        <p:nvSpPr>
          <p:cNvPr id="16" name="任意多边形: 形状 15"/>
          <p:cNvSpPr>
            <a:spLocks noGrp="1"/>
          </p:cNvSpPr>
          <p:nvPr>
            <p:ph type="pic" sz="quarter" idx="12"/>
          </p:nvPr>
        </p:nvSpPr>
        <p:spPr>
          <a:xfrm>
            <a:off x="5040753" y="1887212"/>
            <a:ext cx="2110494" cy="2110490"/>
          </a:xfrm>
          <a:custGeom>
            <a:avLst/>
            <a:gdLst>
              <a:gd name="connsiteX0" fmla="*/ 1055247 w 2110494"/>
              <a:gd name="connsiteY0" fmla="*/ 0 h 2110490"/>
              <a:gd name="connsiteX1" fmla="*/ 2110494 w 2110494"/>
              <a:gd name="connsiteY1" fmla="*/ 1055245 h 2110490"/>
              <a:gd name="connsiteX2" fmla="*/ 1055247 w 2110494"/>
              <a:gd name="connsiteY2" fmla="*/ 2110490 h 2110490"/>
              <a:gd name="connsiteX3" fmla="*/ 0 w 2110494"/>
              <a:gd name="connsiteY3" fmla="*/ 1055245 h 2110490"/>
              <a:gd name="connsiteX4" fmla="*/ 1055247 w 2110494"/>
              <a:gd name="connsiteY4" fmla="*/ 0 h 21104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10494" h="2110490">
                <a:moveTo>
                  <a:pt x="1055247" y="0"/>
                </a:moveTo>
                <a:cubicBezTo>
                  <a:pt x="1638044" y="0"/>
                  <a:pt x="2110494" y="472449"/>
                  <a:pt x="2110494" y="1055245"/>
                </a:cubicBezTo>
                <a:cubicBezTo>
                  <a:pt x="2110494" y="1638041"/>
                  <a:pt x="1638044" y="2110490"/>
                  <a:pt x="1055247" y="2110490"/>
                </a:cubicBezTo>
                <a:cubicBezTo>
                  <a:pt x="472450" y="2110490"/>
                  <a:pt x="0" y="1638041"/>
                  <a:pt x="0" y="1055245"/>
                </a:cubicBezTo>
                <a:cubicBezTo>
                  <a:pt x="0" y="472449"/>
                  <a:pt x="472450" y="0"/>
                  <a:pt x="1055247" y="0"/>
                </a:cubicBezTo>
                <a:close/>
              </a:path>
            </a:pathLst>
          </a:custGeom>
          <a:solidFill>
            <a:schemeClr val="tx2">
              <a:lumMod val="50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rgbClr val="FFFFFF"/>
                </a:solidFill>
                <a:latin typeface="Arial" panose="020B0604020202020204"/>
                <a:ea typeface="微软雅黑" panose="020B0503020204020204" charset="-122"/>
              </a:defRPr>
            </a:lvl1pPr>
          </a:lstStyle>
          <a:p>
            <a:pPr marL="0" lvl="0" algn="ctr"/>
            <a:endParaRPr lang="zh-CN" altLang="en-US"/>
          </a:p>
        </p:txBody>
      </p:sp>
      <p:sp>
        <p:nvSpPr>
          <p:cNvPr id="17" name="任意多边形: 形状 16"/>
          <p:cNvSpPr>
            <a:spLocks noGrp="1"/>
          </p:cNvSpPr>
          <p:nvPr>
            <p:ph type="pic" sz="quarter" idx="13"/>
          </p:nvPr>
        </p:nvSpPr>
        <p:spPr>
          <a:xfrm>
            <a:off x="7545051" y="2607275"/>
            <a:ext cx="1497484" cy="1497480"/>
          </a:xfrm>
          <a:custGeom>
            <a:avLst/>
            <a:gdLst>
              <a:gd name="connsiteX0" fmla="*/ 748742 w 1497484"/>
              <a:gd name="connsiteY0" fmla="*/ 0 h 1497480"/>
              <a:gd name="connsiteX1" fmla="*/ 1497484 w 1497484"/>
              <a:gd name="connsiteY1" fmla="*/ 748740 h 1497480"/>
              <a:gd name="connsiteX2" fmla="*/ 748742 w 1497484"/>
              <a:gd name="connsiteY2" fmla="*/ 1497480 h 1497480"/>
              <a:gd name="connsiteX3" fmla="*/ 0 w 1497484"/>
              <a:gd name="connsiteY3" fmla="*/ 748740 h 1497480"/>
              <a:gd name="connsiteX4" fmla="*/ 748742 w 1497484"/>
              <a:gd name="connsiteY4" fmla="*/ 0 h 14974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97484" h="1497480">
                <a:moveTo>
                  <a:pt x="748742" y="0"/>
                </a:moveTo>
                <a:cubicBezTo>
                  <a:pt x="1162261" y="0"/>
                  <a:pt x="1497484" y="335222"/>
                  <a:pt x="1497484" y="748740"/>
                </a:cubicBezTo>
                <a:cubicBezTo>
                  <a:pt x="1497484" y="1162258"/>
                  <a:pt x="1162261" y="1497480"/>
                  <a:pt x="748742" y="1497480"/>
                </a:cubicBezTo>
                <a:cubicBezTo>
                  <a:pt x="335223" y="1497480"/>
                  <a:pt x="0" y="1162258"/>
                  <a:pt x="0" y="748740"/>
                </a:cubicBezTo>
                <a:cubicBezTo>
                  <a:pt x="0" y="335222"/>
                  <a:pt x="335223" y="0"/>
                  <a:pt x="748742" y="0"/>
                </a:cubicBezTo>
                <a:close/>
              </a:path>
            </a:pathLst>
          </a:custGeom>
          <a:solidFill>
            <a:schemeClr val="tx2">
              <a:lumMod val="50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rgbClr val="FFFFFF"/>
                </a:solidFill>
                <a:latin typeface="Arial" panose="020B0604020202020204"/>
                <a:ea typeface="微软雅黑" panose="020B0503020204020204" charset="-122"/>
              </a:defRPr>
            </a:lvl1pPr>
          </a:lstStyle>
          <a:p>
            <a:pPr marL="0" lvl="0" algn="ctr"/>
            <a:endParaRPr lang="zh-CN" altLang="en-US"/>
          </a:p>
        </p:txBody>
      </p:sp>
      <p:sp>
        <p:nvSpPr>
          <p:cNvPr id="18" name="任意多边形: 形状 17"/>
          <p:cNvSpPr>
            <a:spLocks noGrp="1"/>
          </p:cNvSpPr>
          <p:nvPr>
            <p:ph type="pic" sz="quarter" idx="14"/>
          </p:nvPr>
        </p:nvSpPr>
        <p:spPr>
          <a:xfrm>
            <a:off x="9436338" y="3370032"/>
            <a:ext cx="1022112" cy="1022110"/>
          </a:xfrm>
          <a:custGeom>
            <a:avLst/>
            <a:gdLst>
              <a:gd name="connsiteX0" fmla="*/ 511056 w 1022112"/>
              <a:gd name="connsiteY0" fmla="*/ 0 h 1022110"/>
              <a:gd name="connsiteX1" fmla="*/ 1022112 w 1022112"/>
              <a:gd name="connsiteY1" fmla="*/ 511055 h 1022110"/>
              <a:gd name="connsiteX2" fmla="*/ 511056 w 1022112"/>
              <a:gd name="connsiteY2" fmla="*/ 1022110 h 1022110"/>
              <a:gd name="connsiteX3" fmla="*/ 0 w 1022112"/>
              <a:gd name="connsiteY3" fmla="*/ 511055 h 1022110"/>
              <a:gd name="connsiteX4" fmla="*/ 511056 w 1022112"/>
              <a:gd name="connsiteY4" fmla="*/ 0 h 10221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22112" h="1022110">
                <a:moveTo>
                  <a:pt x="511056" y="0"/>
                </a:moveTo>
                <a:cubicBezTo>
                  <a:pt x="793304" y="0"/>
                  <a:pt x="1022112" y="228807"/>
                  <a:pt x="1022112" y="511055"/>
                </a:cubicBezTo>
                <a:cubicBezTo>
                  <a:pt x="1022112" y="793303"/>
                  <a:pt x="793304" y="1022110"/>
                  <a:pt x="511056" y="1022110"/>
                </a:cubicBezTo>
                <a:cubicBezTo>
                  <a:pt x="228808" y="1022110"/>
                  <a:pt x="0" y="793303"/>
                  <a:pt x="0" y="511055"/>
                </a:cubicBezTo>
                <a:cubicBezTo>
                  <a:pt x="0" y="228807"/>
                  <a:pt x="228808" y="0"/>
                  <a:pt x="511056" y="0"/>
                </a:cubicBezTo>
                <a:close/>
              </a:path>
            </a:pathLst>
          </a:custGeom>
          <a:solidFill>
            <a:schemeClr val="tx2">
              <a:lumMod val="50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rgbClr val="FFFFFF"/>
                </a:solidFill>
                <a:latin typeface="Arial" panose="020B0604020202020204"/>
                <a:ea typeface="微软雅黑" panose="020B0503020204020204" charset="-122"/>
              </a:defRPr>
            </a:lvl1pPr>
          </a:lstStyle>
          <a:p>
            <a:pPr marL="0" lvl="0" algn="ctr"/>
            <a:endParaRPr lang="zh-CN"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7" name="任意多边形: 形状 6"/>
          <p:cNvSpPr>
            <a:spLocks noGrp="1"/>
          </p:cNvSpPr>
          <p:nvPr>
            <p:ph type="pic" sz="quarter" idx="10"/>
          </p:nvPr>
        </p:nvSpPr>
        <p:spPr>
          <a:xfrm>
            <a:off x="876743" y="2265363"/>
            <a:ext cx="3048000" cy="3048000"/>
          </a:xfrm>
          <a:custGeom>
            <a:avLst/>
            <a:gdLst>
              <a:gd name="connsiteX0" fmla="*/ 1524000 w 3048000"/>
              <a:gd name="connsiteY0" fmla="*/ 0 h 3048000"/>
              <a:gd name="connsiteX1" fmla="*/ 3048000 w 3048000"/>
              <a:gd name="connsiteY1" fmla="*/ 1524000 h 3048000"/>
              <a:gd name="connsiteX2" fmla="*/ 1524000 w 3048000"/>
              <a:gd name="connsiteY2" fmla="*/ 3048000 h 3048000"/>
              <a:gd name="connsiteX3" fmla="*/ 0 w 3048000"/>
              <a:gd name="connsiteY3" fmla="*/ 1524000 h 3048000"/>
              <a:gd name="connsiteX4" fmla="*/ 1524000 w 3048000"/>
              <a:gd name="connsiteY4" fmla="*/ 0 h 304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0" h="3048000">
                <a:moveTo>
                  <a:pt x="1524000" y="0"/>
                </a:moveTo>
                <a:cubicBezTo>
                  <a:pt x="2365682" y="0"/>
                  <a:pt x="3048000" y="682318"/>
                  <a:pt x="3048000" y="1524000"/>
                </a:cubicBezTo>
                <a:cubicBezTo>
                  <a:pt x="3048000" y="2365682"/>
                  <a:pt x="2365682" y="3048000"/>
                  <a:pt x="1524000" y="3048000"/>
                </a:cubicBezTo>
                <a:cubicBezTo>
                  <a:pt x="682318" y="3048000"/>
                  <a:pt x="0" y="2365682"/>
                  <a:pt x="0" y="1524000"/>
                </a:cubicBezTo>
                <a:cubicBezTo>
                  <a:pt x="0" y="682318"/>
                  <a:pt x="682318" y="0"/>
                  <a:pt x="1524000" y="0"/>
                </a:cubicBezTo>
                <a:close/>
              </a:path>
            </a:pathLst>
          </a:custGeom>
          <a:solidFill>
            <a:schemeClr val="tx2">
              <a:lumMod val="50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lvl1pPr>
              <a:defRPr lang="zh-CN" altLang="en-US" sz="1800">
                <a:solidFill>
                  <a:srgbClr val="FFFFFF"/>
                </a:solidFill>
                <a:latin typeface="Arial" panose="020B0604020202020204"/>
                <a:ea typeface="微软雅黑" panose="020B0503020204020204" charset="-122"/>
              </a:defRPr>
            </a:lvl1pPr>
          </a:lstStyle>
          <a:p>
            <a:pPr marL="0" lvl="0" algn="ctr"/>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任意多边形: 形状 6"/>
          <p:cNvSpPr/>
          <p:nvPr userDrawn="1"/>
        </p:nvSpPr>
        <p:spPr>
          <a:xfrm>
            <a:off x="207116" y="6618514"/>
            <a:ext cx="11777768" cy="239486"/>
          </a:xfrm>
          <a:custGeom>
            <a:avLst/>
            <a:gdLst>
              <a:gd name="connsiteX0" fmla="*/ 5888885 w 11777768"/>
              <a:gd name="connsiteY0" fmla="*/ 0 h 342283"/>
              <a:gd name="connsiteX1" fmla="*/ 11480866 w 11777768"/>
              <a:gd name="connsiteY1" fmla="*/ 293964 h 342283"/>
              <a:gd name="connsiteX2" fmla="*/ 11777768 w 11777768"/>
              <a:gd name="connsiteY2" fmla="*/ 342283 h 342283"/>
              <a:gd name="connsiteX3" fmla="*/ 0 w 11777768"/>
              <a:gd name="connsiteY3" fmla="*/ 342283 h 342283"/>
              <a:gd name="connsiteX4" fmla="*/ 296902 w 11777768"/>
              <a:gd name="connsiteY4" fmla="*/ 293964 h 342283"/>
              <a:gd name="connsiteX5" fmla="*/ 5888885 w 11777768"/>
              <a:gd name="connsiteY5" fmla="*/ 0 h 342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777768" h="342283">
                <a:moveTo>
                  <a:pt x="5888885" y="0"/>
                </a:moveTo>
                <a:cubicBezTo>
                  <a:pt x="8216661" y="0"/>
                  <a:pt x="10268974" y="116607"/>
                  <a:pt x="11480866" y="293964"/>
                </a:cubicBezTo>
                <a:lnTo>
                  <a:pt x="11777768" y="342283"/>
                </a:lnTo>
                <a:lnTo>
                  <a:pt x="0" y="342283"/>
                </a:lnTo>
                <a:lnTo>
                  <a:pt x="296902" y="293964"/>
                </a:lnTo>
                <a:cubicBezTo>
                  <a:pt x="1508794" y="116607"/>
                  <a:pt x="3561108" y="0"/>
                  <a:pt x="5888885" y="0"/>
                </a:cubicBezTo>
                <a:close/>
              </a:path>
            </a:pathLst>
          </a:custGeom>
          <a:pattFill prst="ltUpDiag">
            <a:fgClr>
              <a:schemeClr val="bg2">
                <a:lumMod val="10000"/>
              </a:schemeClr>
            </a:fgClr>
            <a:bgClr>
              <a:schemeClr val="tx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6" Type="http://schemas.openxmlformats.org/officeDocument/2006/relationships/notesSlide" Target="../notesSlides/notesSlide17.xml"/><Relationship Id="rId5" Type="http://schemas.openxmlformats.org/officeDocument/2006/relationships/slideLayout" Target="../slideLayouts/slideLayout2.xml"/><Relationship Id="rId4" Type="http://schemas.openxmlformats.org/officeDocument/2006/relationships/chart" Target="../charts/chart4.xml"/><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chart" Target="../charts/char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7" Type="http://schemas.openxmlformats.org/officeDocument/2006/relationships/notesSlide" Target="../notesSlides/notesSlide19.xml"/><Relationship Id="rId6" Type="http://schemas.openxmlformats.org/officeDocument/2006/relationships/slideLayout" Target="../slideLayouts/slideLayout3.xml"/><Relationship Id="rId5" Type="http://schemas.openxmlformats.org/officeDocument/2006/relationships/image" Target="../media/image12.jpeg"/><Relationship Id="rId4" Type="http://schemas.openxmlformats.org/officeDocument/2006/relationships/image" Target="../media/image11.jpeg"/><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25.xml"/><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5.xml"/><Relationship Id="rId1" Type="http://schemas.openxmlformats.org/officeDocument/2006/relationships/image" Target="../media/image2.jpeg"/></Relationships>
</file>

<file path=ppt/slides/_rels/slide8.xml.rels><?xml version="1.0" encoding="UTF-8" standalone="yes"?>
<Relationships xmlns="http://schemas.openxmlformats.org/package/2006/relationships"><Relationship Id="rId7" Type="http://schemas.openxmlformats.org/officeDocument/2006/relationships/notesSlide" Target="../notesSlides/notesSlide8.xml"/><Relationship Id="rId6" Type="http://schemas.openxmlformats.org/officeDocument/2006/relationships/slideLayout" Target="../slideLayouts/slideLayout4.xml"/><Relationship Id="rId5" Type="http://schemas.openxmlformats.org/officeDocument/2006/relationships/image" Target="../media/image7.jpeg"/><Relationship Id="rId4" Type="http://schemas.openxmlformats.org/officeDocument/2006/relationships/image" Target="../media/image6.jpeg"/><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638300"/>
            <a:ext cx="12192000" cy="4171950"/>
          </a:xfrm>
          <a:prstGeom prst="rect">
            <a:avLst/>
          </a:prstGeom>
          <a:pattFill prst="ltUpDiag">
            <a:fgClr>
              <a:schemeClr val="bg2">
                <a:lumMod val="10000"/>
              </a:schemeClr>
            </a:fgClr>
            <a:bgClr>
              <a:schemeClr val="tx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p:nvGrpSpPr>
        <p:grpSpPr>
          <a:xfrm>
            <a:off x="9466837" y="483450"/>
            <a:ext cx="2029838" cy="577002"/>
            <a:chOff x="5081081" y="1303506"/>
            <a:chExt cx="2029838" cy="797668"/>
          </a:xfrm>
        </p:grpSpPr>
        <p:sp>
          <p:nvSpPr>
            <p:cNvPr id="3" name="矩形: 圆角 2"/>
            <p:cNvSpPr/>
            <p:nvPr/>
          </p:nvSpPr>
          <p:spPr>
            <a:xfrm>
              <a:off x="5081081" y="1303506"/>
              <a:ext cx="2029838" cy="797668"/>
            </a:xfrm>
            <a:prstGeom prst="roundRect">
              <a:avLst>
                <a:gd name="adj" fmla="val 50000"/>
              </a:avLst>
            </a:prstGeom>
            <a:pattFill prst="ltUpDiag">
              <a:fgClr>
                <a:schemeClr val="bg2">
                  <a:lumMod val="10000"/>
                </a:schemeClr>
              </a:fgClr>
              <a:bgClr>
                <a:schemeClr val="tx2">
                  <a:lumMod val="50000"/>
                </a:schemeClr>
              </a:bgClr>
            </a:pattFill>
            <a:ln w="28575">
              <a:solidFill>
                <a:schemeClr val="accent1"/>
              </a:solidFill>
            </a:ln>
            <a:effectLst>
              <a:outerShdw blurRad="342900" dist="38100" dir="5400000" algn="t" rotWithShape="0">
                <a:prstClr val="black">
                  <a:alpha val="5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 name="文本框 3"/>
            <p:cNvSpPr txBox="1"/>
            <p:nvPr/>
          </p:nvSpPr>
          <p:spPr>
            <a:xfrm>
              <a:off x="5204909" y="1387796"/>
              <a:ext cx="1782186" cy="638222"/>
            </a:xfrm>
            <a:prstGeom prst="rect">
              <a:avLst/>
            </a:prstGeom>
            <a:noFill/>
          </p:spPr>
          <p:txBody>
            <a:bodyPr wrap="square" rtlCol="0">
              <a:spAutoFit/>
              <a:scene3d>
                <a:camera prst="orthographicFront"/>
                <a:lightRig rig="threePt" dir="t"/>
              </a:scene3d>
              <a:sp3d contourW="12700"/>
            </a:bodyPr>
            <a:lstStyle/>
            <a:p>
              <a:pPr algn="ctr"/>
              <a:r>
                <a:rPr lang="en-US" altLang="zh-CN" sz="2400" dirty="0">
                  <a:solidFill>
                    <a:schemeClr val="bg1"/>
                  </a:solidFill>
                  <a:latin typeface="Impact" panose="020B0806030902050204" pitchFamily="34" charset="0"/>
                </a:rPr>
                <a:t>YOU  LOGO</a:t>
              </a:r>
              <a:endParaRPr lang="zh-CN" altLang="en-US" sz="2400" dirty="0">
                <a:solidFill>
                  <a:schemeClr val="bg1"/>
                </a:solidFill>
                <a:latin typeface="Impact" panose="020B0806030902050204" pitchFamily="34" charset="0"/>
              </a:endParaRPr>
            </a:p>
          </p:txBody>
        </p:sp>
      </p:grpSp>
      <p:grpSp>
        <p:nvGrpSpPr>
          <p:cNvPr id="18" name="组合 17"/>
          <p:cNvGrpSpPr/>
          <p:nvPr/>
        </p:nvGrpSpPr>
        <p:grpSpPr>
          <a:xfrm>
            <a:off x="1021080" y="0"/>
            <a:ext cx="2014220" cy="3306695"/>
            <a:chOff x="1021080" y="0"/>
            <a:chExt cx="2014220" cy="3306695"/>
          </a:xfrm>
        </p:grpSpPr>
        <p:sp>
          <p:nvSpPr>
            <p:cNvPr id="6" name="矩形 5"/>
            <p:cNvSpPr/>
            <p:nvPr/>
          </p:nvSpPr>
          <p:spPr>
            <a:xfrm>
              <a:off x="1021080" y="0"/>
              <a:ext cx="2014220" cy="297180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p:cNvSpPr txBox="1"/>
            <p:nvPr/>
          </p:nvSpPr>
          <p:spPr>
            <a:xfrm>
              <a:off x="1137097" y="151985"/>
              <a:ext cx="1782186" cy="3154710"/>
            </a:xfrm>
            <a:prstGeom prst="rect">
              <a:avLst/>
            </a:prstGeom>
            <a:noFill/>
          </p:spPr>
          <p:txBody>
            <a:bodyPr wrap="square" rtlCol="0">
              <a:spAutoFit/>
              <a:scene3d>
                <a:camera prst="orthographicFront"/>
                <a:lightRig rig="threePt" dir="t"/>
              </a:scene3d>
              <a:sp3d contourW="12700"/>
            </a:bodyPr>
            <a:lstStyle/>
            <a:p>
              <a:pPr algn="ctr"/>
              <a:r>
                <a:rPr lang="en-US" altLang="zh-CN" sz="19900" dirty="0">
                  <a:solidFill>
                    <a:schemeClr val="bg1"/>
                  </a:solidFill>
                  <a:latin typeface="Aharoni" panose="02010803020104030203" pitchFamily="2" charset="-79"/>
                  <a:cs typeface="Aharoni" panose="02010803020104030203" pitchFamily="2" charset="-79"/>
                </a:rPr>
                <a:t>P</a:t>
              </a:r>
              <a:endParaRPr lang="zh-CN" altLang="en-US" sz="19900" dirty="0">
                <a:solidFill>
                  <a:schemeClr val="bg1"/>
                </a:solidFill>
                <a:latin typeface="Aharoni" panose="02010803020104030203" pitchFamily="2" charset="-79"/>
                <a:cs typeface="Aharoni" panose="02010803020104030203" pitchFamily="2" charset="-79"/>
              </a:endParaRPr>
            </a:p>
          </p:txBody>
        </p:sp>
      </p:grpSp>
      <p:sp>
        <p:nvSpPr>
          <p:cNvPr id="9" name="文本框 8"/>
          <p:cNvSpPr txBox="1"/>
          <p:nvPr/>
        </p:nvSpPr>
        <p:spPr>
          <a:xfrm>
            <a:off x="1021080" y="3636572"/>
            <a:ext cx="6560750" cy="707886"/>
          </a:xfrm>
          <a:prstGeom prst="rect">
            <a:avLst/>
          </a:prstGeom>
          <a:noFill/>
        </p:spPr>
        <p:txBody>
          <a:bodyPr wrap="square" rtlCol="0">
            <a:spAutoFit/>
            <a:scene3d>
              <a:camera prst="orthographicFront"/>
              <a:lightRig rig="threePt" dir="t"/>
            </a:scene3d>
            <a:sp3d contourW="12700"/>
          </a:bodyPr>
          <a:lstStyle/>
          <a:p>
            <a:r>
              <a:rPr lang="zh-CN" altLang="en-US" sz="4000" b="1" dirty="0">
                <a:solidFill>
                  <a:schemeClr val="bg1"/>
                </a:solidFill>
                <a:effectLst>
                  <a:outerShdw blurRad="228600" dist="38100" dir="2700000" algn="tl" rotWithShape="0">
                    <a:prstClr val="black">
                      <a:alpha val="81000"/>
                    </a:prstClr>
                  </a:outerShdw>
                </a:effectLst>
                <a:latin typeface="Aharoni" panose="02010803020104030203" pitchFamily="2" charset="-79"/>
                <a:cs typeface="Aharoni" panose="02010803020104030203" pitchFamily="2" charset="-79"/>
              </a:rPr>
              <a:t>经典黑红工作总结</a:t>
            </a:r>
            <a:r>
              <a:rPr lang="en-US" altLang="zh-CN" sz="4000" b="1" dirty="0">
                <a:solidFill>
                  <a:schemeClr val="bg1"/>
                </a:solidFill>
                <a:effectLst>
                  <a:outerShdw blurRad="228600" dist="38100" dir="2700000" algn="tl" rotWithShape="0">
                    <a:prstClr val="black">
                      <a:alpha val="81000"/>
                    </a:prstClr>
                  </a:outerShdw>
                </a:effectLst>
                <a:latin typeface="Aharoni" panose="02010803020104030203" pitchFamily="2" charset="-79"/>
                <a:cs typeface="Aharoni" panose="02010803020104030203" pitchFamily="2" charset="-79"/>
              </a:rPr>
              <a:t>PPT</a:t>
            </a:r>
            <a:r>
              <a:rPr lang="zh-CN" altLang="en-US" sz="4000" b="1" dirty="0">
                <a:solidFill>
                  <a:schemeClr val="bg1"/>
                </a:solidFill>
                <a:effectLst>
                  <a:outerShdw blurRad="228600" dist="38100" dir="2700000" algn="tl" rotWithShape="0">
                    <a:prstClr val="black">
                      <a:alpha val="81000"/>
                    </a:prstClr>
                  </a:outerShdw>
                </a:effectLst>
                <a:latin typeface="Aharoni" panose="02010803020104030203" pitchFamily="2" charset="-79"/>
                <a:cs typeface="Aharoni" panose="02010803020104030203" pitchFamily="2" charset="-79"/>
              </a:rPr>
              <a:t>模板</a:t>
            </a:r>
            <a:endParaRPr lang="zh-CN" altLang="en-US" sz="4000" b="1" dirty="0">
              <a:solidFill>
                <a:schemeClr val="bg1"/>
              </a:solidFill>
              <a:effectLst>
                <a:outerShdw blurRad="228600" dist="38100" dir="2700000" algn="tl" rotWithShape="0">
                  <a:prstClr val="black">
                    <a:alpha val="81000"/>
                  </a:prstClr>
                </a:outerShdw>
              </a:effectLst>
              <a:latin typeface="Aharoni" panose="02010803020104030203" pitchFamily="2" charset="-79"/>
              <a:cs typeface="Aharoni" panose="02010803020104030203" pitchFamily="2" charset="-79"/>
            </a:endParaRPr>
          </a:p>
        </p:txBody>
      </p:sp>
      <p:cxnSp>
        <p:nvCxnSpPr>
          <p:cNvPr id="12" name="直接连接符 11"/>
          <p:cNvCxnSpPr/>
          <p:nvPr/>
        </p:nvCxnSpPr>
        <p:spPr>
          <a:xfrm>
            <a:off x="1162497" y="4826000"/>
            <a:ext cx="831403" cy="0"/>
          </a:xfrm>
          <a:prstGeom prst="line">
            <a:avLst/>
          </a:prstGeom>
          <a:ln w="381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9" name="组合 18"/>
          <p:cNvGrpSpPr/>
          <p:nvPr/>
        </p:nvGrpSpPr>
        <p:grpSpPr>
          <a:xfrm>
            <a:off x="9387465" y="5161644"/>
            <a:ext cx="2283835" cy="406400"/>
            <a:chOff x="9387465" y="5161644"/>
            <a:chExt cx="2283835" cy="406400"/>
          </a:xfrm>
        </p:grpSpPr>
        <p:sp>
          <p:nvSpPr>
            <p:cNvPr id="13" name="椭圆 12"/>
            <p:cNvSpPr/>
            <p:nvPr/>
          </p:nvSpPr>
          <p:spPr>
            <a:xfrm>
              <a:off x="9387465" y="5161644"/>
              <a:ext cx="406400" cy="406400"/>
            </a:xfrm>
            <a:prstGeom prst="ellipse">
              <a:avLst/>
            </a:prstGeom>
            <a:ln w="6350">
              <a:solidFill>
                <a:schemeClr val="bg1"/>
              </a:solidFill>
            </a:ln>
            <a:effectLst>
              <a:outerShdw blurRad="190500" dist="381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9882765" y="5236356"/>
              <a:ext cx="1788535" cy="306705"/>
            </a:xfrm>
            <a:prstGeom prst="rect">
              <a:avLst/>
            </a:prstGeom>
            <a:noFill/>
          </p:spPr>
          <p:txBody>
            <a:bodyPr wrap="square" rtlCol="0">
              <a:spAutoFit/>
              <a:scene3d>
                <a:camera prst="orthographicFront"/>
                <a:lightRig rig="threePt" dir="t"/>
              </a:scene3d>
              <a:sp3d contourW="12700"/>
            </a:bodyPr>
            <a:lstStyle/>
            <a:p>
              <a:r>
                <a:rPr lang="zh-CN" altLang="en-US" sz="1400" dirty="0">
                  <a:solidFill>
                    <a:schemeClr val="bg1"/>
                  </a:solidFill>
                  <a:effectLst>
                    <a:outerShdw blurRad="228600" dist="38100" dir="2700000" algn="tl" rotWithShape="0">
                      <a:prstClr val="black">
                        <a:alpha val="81000"/>
                      </a:prstClr>
                    </a:outerShdw>
                  </a:effectLst>
                  <a:latin typeface="Aharoni" panose="02010803020104030203" pitchFamily="2" charset="-79"/>
                  <a:cs typeface="Aharoni" panose="02010803020104030203" pitchFamily="2" charset="-79"/>
                </a:rPr>
                <a:t>汇报人</a:t>
              </a:r>
              <a:r>
                <a:rPr lang="zh-CN" altLang="en-US" sz="1400" dirty="0" smtClean="0">
                  <a:solidFill>
                    <a:schemeClr val="bg1"/>
                  </a:solidFill>
                  <a:effectLst>
                    <a:outerShdw blurRad="228600" dist="38100" dir="2700000" algn="tl" rotWithShape="0">
                      <a:prstClr val="black">
                        <a:alpha val="81000"/>
                      </a:prstClr>
                    </a:outerShdw>
                  </a:effectLst>
                  <a:latin typeface="Aharoni" panose="02010803020104030203" pitchFamily="2" charset="-79"/>
                  <a:cs typeface="Aharoni" panose="02010803020104030203" pitchFamily="2" charset="-79"/>
                </a:rPr>
                <a:t>：</a:t>
              </a:r>
              <a:r>
                <a:rPr lang="en-US" altLang="zh-CN" sz="1400" dirty="0" smtClean="0">
                  <a:solidFill>
                    <a:schemeClr val="bg1"/>
                  </a:solidFill>
                  <a:effectLst>
                    <a:outerShdw blurRad="228600" dist="38100" dir="2700000" algn="tl" rotWithShape="0">
                      <a:prstClr val="black">
                        <a:alpha val="81000"/>
                      </a:prstClr>
                    </a:outerShdw>
                  </a:effectLst>
                  <a:latin typeface="Aharoni" panose="02010803020104030203" pitchFamily="2" charset="-79"/>
                  <a:cs typeface="Aharoni" panose="02010803020104030203" pitchFamily="2" charset="-79"/>
                </a:rPr>
                <a:t>XXX</a:t>
              </a:r>
              <a:endParaRPr lang="en-US" altLang="zh-CN" sz="1400" dirty="0" smtClean="0">
                <a:solidFill>
                  <a:schemeClr val="bg1"/>
                </a:solidFill>
                <a:effectLst>
                  <a:outerShdw blurRad="228600" dist="38100" dir="2700000" algn="tl" rotWithShape="0">
                    <a:prstClr val="black">
                      <a:alpha val="81000"/>
                    </a:prstClr>
                  </a:outerShdw>
                </a:effectLst>
                <a:latin typeface="Aharoni" panose="02010803020104030203" pitchFamily="2" charset="-79"/>
                <a:cs typeface="Aharoni" panose="02010803020104030203" pitchFamily="2" charset="-79"/>
              </a:endParaRPr>
            </a:p>
          </p:txBody>
        </p:sp>
        <p:sp>
          <p:nvSpPr>
            <p:cNvPr id="16" name="椭圆 14"/>
            <p:cNvSpPr/>
            <p:nvPr/>
          </p:nvSpPr>
          <p:spPr>
            <a:xfrm>
              <a:off x="9501689" y="5265040"/>
              <a:ext cx="177953" cy="199609"/>
            </a:xfrm>
            <a:custGeom>
              <a:avLst/>
              <a:gdLst>
                <a:gd name="connsiteX0" fmla="*/ 199932 w 300038"/>
                <a:gd name="connsiteY0" fmla="*/ 273051 h 336551"/>
                <a:gd name="connsiteX1" fmla="*/ 192088 w 300038"/>
                <a:gd name="connsiteY1" fmla="*/ 280989 h 336551"/>
                <a:gd name="connsiteX2" fmla="*/ 192088 w 300038"/>
                <a:gd name="connsiteY2" fmla="*/ 306124 h 336551"/>
                <a:gd name="connsiteX3" fmla="*/ 199932 w 300038"/>
                <a:gd name="connsiteY3" fmla="*/ 312739 h 336551"/>
                <a:gd name="connsiteX4" fmla="*/ 250919 w 300038"/>
                <a:gd name="connsiteY4" fmla="*/ 312739 h 336551"/>
                <a:gd name="connsiteX5" fmla="*/ 258763 w 300038"/>
                <a:gd name="connsiteY5" fmla="*/ 306124 h 336551"/>
                <a:gd name="connsiteX6" fmla="*/ 258763 w 300038"/>
                <a:gd name="connsiteY6" fmla="*/ 280989 h 336551"/>
                <a:gd name="connsiteX7" fmla="*/ 250919 w 300038"/>
                <a:gd name="connsiteY7" fmla="*/ 273051 h 336551"/>
                <a:gd name="connsiteX8" fmla="*/ 199932 w 300038"/>
                <a:gd name="connsiteY8" fmla="*/ 273051 h 336551"/>
                <a:gd name="connsiteX9" fmla="*/ 101328 w 300038"/>
                <a:gd name="connsiteY9" fmla="*/ 196851 h 336551"/>
                <a:gd name="connsiteX10" fmla="*/ 107908 w 300038"/>
                <a:gd name="connsiteY10" fmla="*/ 196851 h 336551"/>
                <a:gd name="connsiteX11" fmla="*/ 111856 w 300038"/>
                <a:gd name="connsiteY11" fmla="*/ 202123 h 336551"/>
                <a:gd name="connsiteX12" fmla="*/ 128964 w 300038"/>
                <a:gd name="connsiteY12" fmla="*/ 248250 h 336551"/>
                <a:gd name="connsiteX13" fmla="*/ 131595 w 300038"/>
                <a:gd name="connsiteY13" fmla="*/ 239025 h 336551"/>
                <a:gd name="connsiteX14" fmla="*/ 126332 w 300038"/>
                <a:gd name="connsiteY14" fmla="*/ 225845 h 336551"/>
                <a:gd name="connsiteX15" fmla="*/ 127648 w 300038"/>
                <a:gd name="connsiteY15" fmla="*/ 217938 h 336551"/>
                <a:gd name="connsiteX16" fmla="*/ 132911 w 300038"/>
                <a:gd name="connsiteY16" fmla="*/ 215302 h 336551"/>
                <a:gd name="connsiteX17" fmla="*/ 167126 w 300038"/>
                <a:gd name="connsiteY17" fmla="*/ 215302 h 336551"/>
                <a:gd name="connsiteX18" fmla="*/ 172390 w 300038"/>
                <a:gd name="connsiteY18" fmla="*/ 217938 h 336551"/>
                <a:gd name="connsiteX19" fmla="*/ 173706 w 300038"/>
                <a:gd name="connsiteY19" fmla="*/ 225845 h 336551"/>
                <a:gd name="connsiteX20" fmla="*/ 168442 w 300038"/>
                <a:gd name="connsiteY20" fmla="*/ 239025 h 336551"/>
                <a:gd name="connsiteX21" fmla="*/ 171074 w 300038"/>
                <a:gd name="connsiteY21" fmla="*/ 248250 h 336551"/>
                <a:gd name="connsiteX22" fmla="*/ 188182 w 300038"/>
                <a:gd name="connsiteY22" fmla="*/ 202123 h 336551"/>
                <a:gd name="connsiteX23" fmla="*/ 192130 w 300038"/>
                <a:gd name="connsiteY23" fmla="*/ 196851 h 336551"/>
                <a:gd name="connsiteX24" fmla="*/ 198710 w 300038"/>
                <a:gd name="connsiteY24" fmla="*/ 196851 h 336551"/>
                <a:gd name="connsiteX25" fmla="*/ 265823 w 300038"/>
                <a:gd name="connsiteY25" fmla="*/ 224527 h 336551"/>
                <a:gd name="connsiteX26" fmla="*/ 300038 w 300038"/>
                <a:gd name="connsiteY26" fmla="*/ 274609 h 336551"/>
                <a:gd name="connsiteX27" fmla="*/ 300038 w 300038"/>
                <a:gd name="connsiteY27" fmla="*/ 328643 h 336551"/>
                <a:gd name="connsiteX28" fmla="*/ 292142 w 300038"/>
                <a:gd name="connsiteY28" fmla="*/ 336551 h 336551"/>
                <a:gd name="connsiteX29" fmla="*/ 7896 w 300038"/>
                <a:gd name="connsiteY29" fmla="*/ 336551 h 336551"/>
                <a:gd name="connsiteX30" fmla="*/ 0 w 300038"/>
                <a:gd name="connsiteY30" fmla="*/ 328643 h 336551"/>
                <a:gd name="connsiteX31" fmla="*/ 0 w 300038"/>
                <a:gd name="connsiteY31" fmla="*/ 274609 h 336551"/>
                <a:gd name="connsiteX32" fmla="*/ 34215 w 300038"/>
                <a:gd name="connsiteY32" fmla="*/ 224527 h 336551"/>
                <a:gd name="connsiteX33" fmla="*/ 101328 w 300038"/>
                <a:gd name="connsiteY33" fmla="*/ 196851 h 336551"/>
                <a:gd name="connsiteX34" fmla="*/ 155328 w 300038"/>
                <a:gd name="connsiteY34" fmla="*/ 0 h 336551"/>
                <a:gd name="connsiteX35" fmla="*/ 201775 w 300038"/>
                <a:gd name="connsiteY35" fmla="*/ 15854 h 336551"/>
                <a:gd name="connsiteX36" fmla="*/ 223008 w 300038"/>
                <a:gd name="connsiteY36" fmla="*/ 79268 h 336551"/>
                <a:gd name="connsiteX37" fmla="*/ 224335 w 300038"/>
                <a:gd name="connsiteY37" fmla="*/ 93801 h 336551"/>
                <a:gd name="connsiteX38" fmla="*/ 229643 w 300038"/>
                <a:gd name="connsiteY38" fmla="*/ 100407 h 336551"/>
                <a:gd name="connsiteX39" fmla="*/ 232297 w 300038"/>
                <a:gd name="connsiteY39" fmla="*/ 125508 h 336551"/>
                <a:gd name="connsiteX40" fmla="*/ 208410 w 300038"/>
                <a:gd name="connsiteY40" fmla="*/ 151931 h 336551"/>
                <a:gd name="connsiteX41" fmla="*/ 185850 w 300038"/>
                <a:gd name="connsiteY41" fmla="*/ 183639 h 336551"/>
                <a:gd name="connsiteX42" fmla="*/ 172579 w 300038"/>
                <a:gd name="connsiteY42" fmla="*/ 192887 h 336551"/>
                <a:gd name="connsiteX43" fmla="*/ 150019 w 300038"/>
                <a:gd name="connsiteY43" fmla="*/ 196850 h 336551"/>
                <a:gd name="connsiteX44" fmla="*/ 127459 w 300038"/>
                <a:gd name="connsiteY44" fmla="*/ 192887 h 336551"/>
                <a:gd name="connsiteX45" fmla="*/ 114189 w 300038"/>
                <a:gd name="connsiteY45" fmla="*/ 183639 h 336551"/>
                <a:gd name="connsiteX46" fmla="*/ 91629 w 300038"/>
                <a:gd name="connsiteY46" fmla="*/ 151931 h 336551"/>
                <a:gd name="connsiteX47" fmla="*/ 67742 w 300038"/>
                <a:gd name="connsiteY47" fmla="*/ 125508 h 336551"/>
                <a:gd name="connsiteX48" fmla="*/ 70396 w 300038"/>
                <a:gd name="connsiteY48" fmla="*/ 100407 h 336551"/>
                <a:gd name="connsiteX49" fmla="*/ 75704 w 300038"/>
                <a:gd name="connsiteY49" fmla="*/ 93801 h 336551"/>
                <a:gd name="connsiteX50" fmla="*/ 77031 w 300038"/>
                <a:gd name="connsiteY50" fmla="*/ 85874 h 336551"/>
                <a:gd name="connsiteX51" fmla="*/ 74377 w 300038"/>
                <a:gd name="connsiteY51" fmla="*/ 50203 h 336551"/>
                <a:gd name="connsiteX52" fmla="*/ 103572 w 300038"/>
                <a:gd name="connsiteY52" fmla="*/ 27744 h 336551"/>
                <a:gd name="connsiteX53" fmla="*/ 119497 w 300038"/>
                <a:gd name="connsiteY53" fmla="*/ 10569 h 336551"/>
                <a:gd name="connsiteX54" fmla="*/ 155328 w 300038"/>
                <a:gd name="connsiteY54"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0038" h="336551">
                  <a:moveTo>
                    <a:pt x="199932" y="273051"/>
                  </a:moveTo>
                  <a:cubicBezTo>
                    <a:pt x="194703" y="273051"/>
                    <a:pt x="192088" y="277020"/>
                    <a:pt x="192088" y="280989"/>
                  </a:cubicBezTo>
                  <a:cubicBezTo>
                    <a:pt x="192088" y="306124"/>
                    <a:pt x="192088" y="306124"/>
                    <a:pt x="192088" y="306124"/>
                  </a:cubicBezTo>
                  <a:cubicBezTo>
                    <a:pt x="192088" y="310093"/>
                    <a:pt x="194703" y="312739"/>
                    <a:pt x="199932" y="312739"/>
                  </a:cubicBezTo>
                  <a:cubicBezTo>
                    <a:pt x="250919" y="312739"/>
                    <a:pt x="250919" y="312739"/>
                    <a:pt x="250919" y="312739"/>
                  </a:cubicBezTo>
                  <a:cubicBezTo>
                    <a:pt x="254841" y="312739"/>
                    <a:pt x="258763" y="310093"/>
                    <a:pt x="258763" y="306124"/>
                  </a:cubicBezTo>
                  <a:lnTo>
                    <a:pt x="258763" y="280989"/>
                  </a:lnTo>
                  <a:cubicBezTo>
                    <a:pt x="258763" y="277020"/>
                    <a:pt x="254841" y="273051"/>
                    <a:pt x="250919" y="273051"/>
                  </a:cubicBezTo>
                  <a:cubicBezTo>
                    <a:pt x="199932" y="273051"/>
                    <a:pt x="199932" y="273051"/>
                    <a:pt x="199932" y="273051"/>
                  </a:cubicBezTo>
                  <a:close/>
                  <a:moveTo>
                    <a:pt x="101328" y="196851"/>
                  </a:moveTo>
                  <a:cubicBezTo>
                    <a:pt x="103960" y="196851"/>
                    <a:pt x="105276" y="196851"/>
                    <a:pt x="107908" y="196851"/>
                  </a:cubicBezTo>
                  <a:cubicBezTo>
                    <a:pt x="109224" y="198169"/>
                    <a:pt x="110540" y="199487"/>
                    <a:pt x="111856" y="202123"/>
                  </a:cubicBezTo>
                  <a:cubicBezTo>
                    <a:pt x="128964" y="248250"/>
                    <a:pt x="128964" y="248250"/>
                    <a:pt x="128964" y="248250"/>
                  </a:cubicBezTo>
                  <a:cubicBezTo>
                    <a:pt x="131595" y="239025"/>
                    <a:pt x="131595" y="239025"/>
                    <a:pt x="131595" y="239025"/>
                  </a:cubicBezTo>
                  <a:cubicBezTo>
                    <a:pt x="126332" y="225845"/>
                    <a:pt x="126332" y="225845"/>
                    <a:pt x="126332" y="225845"/>
                  </a:cubicBezTo>
                  <a:cubicBezTo>
                    <a:pt x="125016" y="223209"/>
                    <a:pt x="126332" y="220574"/>
                    <a:pt x="127648" y="217938"/>
                  </a:cubicBezTo>
                  <a:cubicBezTo>
                    <a:pt x="128964" y="216620"/>
                    <a:pt x="131595" y="215302"/>
                    <a:pt x="132911" y="215302"/>
                  </a:cubicBezTo>
                  <a:cubicBezTo>
                    <a:pt x="167126" y="215302"/>
                    <a:pt x="167126" y="215302"/>
                    <a:pt x="167126" y="215302"/>
                  </a:cubicBezTo>
                  <a:cubicBezTo>
                    <a:pt x="168442" y="215302"/>
                    <a:pt x="171074" y="216620"/>
                    <a:pt x="172390" y="217938"/>
                  </a:cubicBezTo>
                  <a:cubicBezTo>
                    <a:pt x="173706" y="220574"/>
                    <a:pt x="175022" y="223209"/>
                    <a:pt x="173706" y="225845"/>
                  </a:cubicBezTo>
                  <a:cubicBezTo>
                    <a:pt x="168442" y="239025"/>
                    <a:pt x="168442" y="239025"/>
                    <a:pt x="168442" y="239025"/>
                  </a:cubicBezTo>
                  <a:cubicBezTo>
                    <a:pt x="171074" y="248250"/>
                    <a:pt x="171074" y="248250"/>
                    <a:pt x="171074" y="248250"/>
                  </a:cubicBezTo>
                  <a:cubicBezTo>
                    <a:pt x="188182" y="202123"/>
                    <a:pt x="188182" y="202123"/>
                    <a:pt x="188182" y="202123"/>
                  </a:cubicBezTo>
                  <a:cubicBezTo>
                    <a:pt x="189498" y="199487"/>
                    <a:pt x="190814" y="198169"/>
                    <a:pt x="192130" y="196851"/>
                  </a:cubicBezTo>
                  <a:cubicBezTo>
                    <a:pt x="194762" y="196851"/>
                    <a:pt x="196078" y="196851"/>
                    <a:pt x="198710" y="196851"/>
                  </a:cubicBezTo>
                  <a:cubicBezTo>
                    <a:pt x="265823" y="224527"/>
                    <a:pt x="265823" y="224527"/>
                    <a:pt x="265823" y="224527"/>
                  </a:cubicBezTo>
                  <a:cubicBezTo>
                    <a:pt x="286879" y="232435"/>
                    <a:pt x="300038" y="252204"/>
                    <a:pt x="300038" y="274609"/>
                  </a:cubicBezTo>
                  <a:cubicBezTo>
                    <a:pt x="300038" y="328643"/>
                    <a:pt x="300038" y="328643"/>
                    <a:pt x="300038" y="328643"/>
                  </a:cubicBezTo>
                  <a:cubicBezTo>
                    <a:pt x="300038" y="332597"/>
                    <a:pt x="296090" y="336551"/>
                    <a:pt x="292142" y="336551"/>
                  </a:cubicBezTo>
                  <a:cubicBezTo>
                    <a:pt x="7896" y="336551"/>
                    <a:pt x="7896" y="336551"/>
                    <a:pt x="7896" y="336551"/>
                  </a:cubicBezTo>
                  <a:cubicBezTo>
                    <a:pt x="3948" y="336551"/>
                    <a:pt x="0" y="332597"/>
                    <a:pt x="0" y="328643"/>
                  </a:cubicBezTo>
                  <a:cubicBezTo>
                    <a:pt x="0" y="274609"/>
                    <a:pt x="0" y="274609"/>
                    <a:pt x="0" y="274609"/>
                  </a:cubicBezTo>
                  <a:cubicBezTo>
                    <a:pt x="0" y="252204"/>
                    <a:pt x="13159" y="232435"/>
                    <a:pt x="34215" y="224527"/>
                  </a:cubicBezTo>
                  <a:cubicBezTo>
                    <a:pt x="101328" y="196851"/>
                    <a:pt x="101328" y="196851"/>
                    <a:pt x="101328" y="196851"/>
                  </a:cubicBezTo>
                  <a:close/>
                  <a:moveTo>
                    <a:pt x="155328" y="0"/>
                  </a:moveTo>
                  <a:cubicBezTo>
                    <a:pt x="171252" y="0"/>
                    <a:pt x="187177" y="5285"/>
                    <a:pt x="201775" y="15854"/>
                  </a:cubicBezTo>
                  <a:cubicBezTo>
                    <a:pt x="225662" y="34350"/>
                    <a:pt x="223008" y="72663"/>
                    <a:pt x="223008" y="79268"/>
                  </a:cubicBezTo>
                  <a:cubicBezTo>
                    <a:pt x="223008" y="84553"/>
                    <a:pt x="224335" y="89838"/>
                    <a:pt x="224335" y="93801"/>
                  </a:cubicBezTo>
                  <a:cubicBezTo>
                    <a:pt x="225662" y="95122"/>
                    <a:pt x="228316" y="96443"/>
                    <a:pt x="229643" y="100407"/>
                  </a:cubicBezTo>
                  <a:cubicBezTo>
                    <a:pt x="234951" y="107012"/>
                    <a:pt x="234951" y="114939"/>
                    <a:pt x="232297" y="125508"/>
                  </a:cubicBezTo>
                  <a:cubicBezTo>
                    <a:pt x="226989" y="146647"/>
                    <a:pt x="215045" y="150610"/>
                    <a:pt x="208410" y="151931"/>
                  </a:cubicBezTo>
                  <a:cubicBezTo>
                    <a:pt x="204429" y="159858"/>
                    <a:pt x="195139" y="175712"/>
                    <a:pt x="185850" y="183639"/>
                  </a:cubicBezTo>
                  <a:cubicBezTo>
                    <a:pt x="183196" y="187602"/>
                    <a:pt x="177888" y="190244"/>
                    <a:pt x="172579" y="192887"/>
                  </a:cubicBezTo>
                  <a:cubicBezTo>
                    <a:pt x="164617" y="195529"/>
                    <a:pt x="157982" y="196850"/>
                    <a:pt x="150019" y="196850"/>
                  </a:cubicBezTo>
                  <a:cubicBezTo>
                    <a:pt x="142057" y="196850"/>
                    <a:pt x="135422" y="195529"/>
                    <a:pt x="127459" y="192887"/>
                  </a:cubicBezTo>
                  <a:cubicBezTo>
                    <a:pt x="122151" y="190244"/>
                    <a:pt x="116843" y="187602"/>
                    <a:pt x="114189" y="183639"/>
                  </a:cubicBezTo>
                  <a:cubicBezTo>
                    <a:pt x="104900" y="175712"/>
                    <a:pt x="95610" y="159858"/>
                    <a:pt x="91629" y="151931"/>
                  </a:cubicBezTo>
                  <a:cubicBezTo>
                    <a:pt x="84994" y="150610"/>
                    <a:pt x="73050" y="146647"/>
                    <a:pt x="67742" y="125508"/>
                  </a:cubicBezTo>
                  <a:cubicBezTo>
                    <a:pt x="65088" y="114939"/>
                    <a:pt x="65088" y="107012"/>
                    <a:pt x="70396" y="100407"/>
                  </a:cubicBezTo>
                  <a:cubicBezTo>
                    <a:pt x="71723" y="96443"/>
                    <a:pt x="74377" y="95122"/>
                    <a:pt x="75704" y="93801"/>
                  </a:cubicBezTo>
                  <a:cubicBezTo>
                    <a:pt x="75704" y="91159"/>
                    <a:pt x="75704" y="88516"/>
                    <a:pt x="77031" y="85874"/>
                  </a:cubicBezTo>
                  <a:cubicBezTo>
                    <a:pt x="73050" y="80590"/>
                    <a:pt x="67742" y="68699"/>
                    <a:pt x="74377" y="50203"/>
                  </a:cubicBezTo>
                  <a:cubicBezTo>
                    <a:pt x="81013" y="30386"/>
                    <a:pt x="95610" y="27744"/>
                    <a:pt x="103572" y="27744"/>
                  </a:cubicBezTo>
                  <a:cubicBezTo>
                    <a:pt x="106227" y="22459"/>
                    <a:pt x="111535" y="17175"/>
                    <a:pt x="119497" y="10569"/>
                  </a:cubicBezTo>
                  <a:cubicBezTo>
                    <a:pt x="128786" y="3963"/>
                    <a:pt x="142057" y="0"/>
                    <a:pt x="155328" y="0"/>
                  </a:cubicBezTo>
                  <a:close/>
                </a:path>
              </a:pathLst>
            </a:custGeom>
            <a:solidFill>
              <a:schemeClr val="bg1"/>
            </a:solidFill>
            <a:ln>
              <a:noFill/>
            </a:ln>
            <a:effectLst>
              <a:outerShdw blurRad="190500" dist="381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med" p14:dur="700" advTm="4000">
        <p:fade/>
      </p:transition>
    </mc:Choice>
    <mc:Fallback>
      <p:transition spd="med" advTm="4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800" decel="100000"/>
                                        <p:tgtEl>
                                          <p:spTgt spid="5"/>
                                        </p:tgtEl>
                                      </p:cBhvr>
                                    </p:animEffect>
                                    <p:anim calcmode="lin" valueType="num">
                                      <p:cBhvr>
                                        <p:cTn id="8" dur="800" decel="100000" fill="hold"/>
                                        <p:tgtEl>
                                          <p:spTgt spid="5"/>
                                        </p:tgtEl>
                                        <p:attrNameLst>
                                          <p:attrName>style.rotation</p:attrName>
                                        </p:attrNameLst>
                                      </p:cBhvr>
                                      <p:tavLst>
                                        <p:tav tm="0">
                                          <p:val>
                                            <p:fltVal val="-90"/>
                                          </p:val>
                                        </p:tav>
                                        <p:tav tm="100000">
                                          <p:val>
                                            <p:fltVal val="0"/>
                                          </p:val>
                                        </p:tav>
                                      </p:tavLst>
                                    </p:anim>
                                    <p:anim calcmode="lin" valueType="num">
                                      <p:cBhvr>
                                        <p:cTn id="9" dur="800" decel="100000" fill="hold"/>
                                        <p:tgtEl>
                                          <p:spTgt spid="5"/>
                                        </p:tgtEl>
                                        <p:attrNameLst>
                                          <p:attrName>ppt_x</p:attrName>
                                        </p:attrNameLst>
                                      </p:cBhvr>
                                      <p:tavLst>
                                        <p:tav tm="0">
                                          <p:val>
                                            <p:strVal val="#ppt_x+0.4"/>
                                          </p:val>
                                        </p:tav>
                                        <p:tav tm="100000">
                                          <p:val>
                                            <p:strVal val="#ppt_x-0.05"/>
                                          </p:val>
                                        </p:tav>
                                      </p:tavLst>
                                    </p:anim>
                                    <p:anim calcmode="lin" valueType="num">
                                      <p:cBhvr>
                                        <p:cTn id="10" dur="800" decel="100000" fill="hold"/>
                                        <p:tgtEl>
                                          <p:spTgt spid="5"/>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2" presetClass="entr" presetSubtype="1" fill="hold" nodeType="afterEffect">
                                  <p:stCondLst>
                                    <p:cond delay="0"/>
                                  </p:stCondLst>
                                  <p:childTnLst>
                                    <p:set>
                                      <p:cBhvr>
                                        <p:cTn id="15" dur="1" fill="hold">
                                          <p:stCondLst>
                                            <p:cond delay="0"/>
                                          </p:stCondLst>
                                        </p:cTn>
                                        <p:tgtEl>
                                          <p:spTgt spid="18"/>
                                        </p:tgtEl>
                                        <p:attrNameLst>
                                          <p:attrName>style.visibility</p:attrName>
                                        </p:attrNameLst>
                                      </p:cBhvr>
                                      <p:to>
                                        <p:strVal val="visible"/>
                                      </p:to>
                                    </p:set>
                                    <p:anim calcmode="lin" valueType="num">
                                      <p:cBhvr additive="base">
                                        <p:cTn id="16" dur="500" fill="hold"/>
                                        <p:tgtEl>
                                          <p:spTgt spid="18"/>
                                        </p:tgtEl>
                                        <p:attrNameLst>
                                          <p:attrName>ppt_x</p:attrName>
                                        </p:attrNameLst>
                                      </p:cBhvr>
                                      <p:tavLst>
                                        <p:tav tm="0">
                                          <p:val>
                                            <p:strVal val="#ppt_x"/>
                                          </p:val>
                                        </p:tav>
                                        <p:tav tm="100000">
                                          <p:val>
                                            <p:strVal val="#ppt_x"/>
                                          </p:val>
                                        </p:tav>
                                      </p:tavLst>
                                    </p:anim>
                                    <p:anim calcmode="lin" valueType="num">
                                      <p:cBhvr additive="base">
                                        <p:cTn id="17" dur="500" fill="hold"/>
                                        <p:tgtEl>
                                          <p:spTgt spid="18"/>
                                        </p:tgtEl>
                                        <p:attrNameLst>
                                          <p:attrName>ppt_y</p:attrName>
                                        </p:attrNameLst>
                                      </p:cBhvr>
                                      <p:tavLst>
                                        <p:tav tm="0">
                                          <p:val>
                                            <p:strVal val="0-#ppt_h/2"/>
                                          </p:val>
                                        </p:tav>
                                        <p:tav tm="100000">
                                          <p:val>
                                            <p:strVal val="#ppt_y"/>
                                          </p:val>
                                        </p:tav>
                                      </p:tavLst>
                                    </p:anim>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500"/>
                                        <p:tgtEl>
                                          <p:spTgt spid="2"/>
                                        </p:tgtEl>
                                      </p:cBhvr>
                                    </p:animEffect>
                                  </p:childTnLst>
                                </p:cTn>
                              </p:par>
                            </p:childTnLst>
                          </p:cTn>
                        </p:par>
                        <p:par>
                          <p:cTn id="22" fill="hold">
                            <p:stCondLst>
                              <p:cond delay="2000"/>
                            </p:stCondLst>
                            <p:childTnLst>
                              <p:par>
                                <p:cTn id="23" presetID="22" presetClass="entr" presetSubtype="8" fill="hold" grpId="0"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500"/>
                                        <p:tgtEl>
                                          <p:spTgt spid="9"/>
                                        </p:tgtEl>
                                      </p:cBhvr>
                                    </p:animEffect>
                                  </p:childTnLst>
                                </p:cTn>
                              </p:par>
                            </p:childTnLst>
                          </p:cTn>
                        </p:par>
                        <p:par>
                          <p:cTn id="26" fill="hold">
                            <p:stCondLst>
                              <p:cond delay="2500"/>
                            </p:stCondLst>
                            <p:childTnLst>
                              <p:par>
                                <p:cTn id="27" presetID="10" presetClass="entr" presetSubtype="0" fill="hold" nodeType="afterEffect">
                                  <p:stCondLst>
                                    <p:cond delay="0"/>
                                  </p:stCondLst>
                                  <p:childTnLst>
                                    <p:set>
                                      <p:cBhvr>
                                        <p:cTn id="28" dur="1" fill="hold">
                                          <p:stCondLst>
                                            <p:cond delay="0"/>
                                          </p:stCondLst>
                                        </p:cTn>
                                        <p:tgtEl>
                                          <p:spTgt spid="12"/>
                                        </p:tgtEl>
                                        <p:attrNameLst>
                                          <p:attrName>style.visibility</p:attrName>
                                        </p:attrNameLst>
                                      </p:cBhvr>
                                      <p:to>
                                        <p:strVal val="visible"/>
                                      </p:to>
                                    </p:set>
                                    <p:animEffect transition="in" filter="fade">
                                      <p:cBhvr>
                                        <p:cTn id="29" dur="500"/>
                                        <p:tgtEl>
                                          <p:spTgt spid="12"/>
                                        </p:tgtEl>
                                      </p:cBhvr>
                                    </p:animEffect>
                                  </p:childTnLst>
                                </p:cTn>
                              </p:par>
                            </p:childTnLst>
                          </p:cTn>
                        </p:par>
                        <p:par>
                          <p:cTn id="30" fill="hold">
                            <p:stCondLst>
                              <p:cond delay="3000"/>
                            </p:stCondLst>
                            <p:childTnLst>
                              <p:par>
                                <p:cTn id="31" presetID="42" presetClass="entr" presetSubtype="0" fill="hold"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1000"/>
                                        <p:tgtEl>
                                          <p:spTgt spid="19"/>
                                        </p:tgtEl>
                                      </p:cBhvr>
                                    </p:animEffect>
                                    <p:anim calcmode="lin" valueType="num">
                                      <p:cBhvr>
                                        <p:cTn id="34" dur="1000" fill="hold"/>
                                        <p:tgtEl>
                                          <p:spTgt spid="19"/>
                                        </p:tgtEl>
                                        <p:attrNameLst>
                                          <p:attrName>ppt_x</p:attrName>
                                        </p:attrNameLst>
                                      </p:cBhvr>
                                      <p:tavLst>
                                        <p:tav tm="0">
                                          <p:val>
                                            <p:strVal val="#ppt_x"/>
                                          </p:val>
                                        </p:tav>
                                        <p:tav tm="100000">
                                          <p:val>
                                            <p:strVal val="#ppt_x"/>
                                          </p:val>
                                        </p:tav>
                                      </p:tavLst>
                                    </p:anim>
                                    <p:anim calcmode="lin" valueType="num">
                                      <p:cBhvr>
                                        <p:cTn id="35"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695325" y="0"/>
            <a:ext cx="4590434" cy="996950"/>
            <a:chOff x="695325" y="0"/>
            <a:chExt cx="4590434" cy="996950"/>
          </a:xfrm>
        </p:grpSpPr>
        <p:sp>
          <p:nvSpPr>
            <p:cNvPr id="2" name="矩形 1"/>
            <p:cNvSpPr/>
            <p:nvPr/>
          </p:nvSpPr>
          <p:spPr>
            <a:xfrm>
              <a:off x="695325" y="0"/>
              <a:ext cx="723054" cy="99695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文本框 2"/>
            <p:cNvSpPr txBox="1"/>
            <p:nvPr/>
          </p:nvSpPr>
          <p:spPr>
            <a:xfrm>
              <a:off x="1599129" y="284490"/>
              <a:ext cx="3686630"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6" name="椭圆 4"/>
            <p:cNvSpPr/>
            <p:nvPr/>
          </p:nvSpPr>
          <p:spPr>
            <a:xfrm>
              <a:off x="876743" y="365125"/>
              <a:ext cx="360217" cy="361950"/>
            </a:xfrm>
            <a:custGeom>
              <a:avLst/>
              <a:gdLst>
                <a:gd name="connsiteX0" fmla="*/ 139700 w 330200"/>
                <a:gd name="connsiteY0" fmla="*/ 87312 h 331788"/>
                <a:gd name="connsiteX1" fmla="*/ 119062 w 330200"/>
                <a:gd name="connsiteY1" fmla="*/ 109537 h 331788"/>
                <a:gd name="connsiteX2" fmla="*/ 182562 w 330200"/>
                <a:gd name="connsiteY2" fmla="*/ 173037 h 331788"/>
                <a:gd name="connsiteX3" fmla="*/ 123825 w 330200"/>
                <a:gd name="connsiteY3" fmla="*/ 230187 h 331788"/>
                <a:gd name="connsiteX4" fmla="*/ 146050 w 330200"/>
                <a:gd name="connsiteY4" fmla="*/ 252412 h 331788"/>
                <a:gd name="connsiteX5" fmla="*/ 223837 w 330200"/>
                <a:gd name="connsiteY5" fmla="*/ 173037 h 331788"/>
                <a:gd name="connsiteX6" fmla="*/ 165100 w 330200"/>
                <a:gd name="connsiteY6" fmla="*/ 0 h 331788"/>
                <a:gd name="connsiteX7" fmla="*/ 330200 w 330200"/>
                <a:gd name="connsiteY7" fmla="*/ 165894 h 331788"/>
                <a:gd name="connsiteX8" fmla="*/ 165100 w 330200"/>
                <a:gd name="connsiteY8" fmla="*/ 331788 h 331788"/>
                <a:gd name="connsiteX9" fmla="*/ 0 w 330200"/>
                <a:gd name="connsiteY9" fmla="*/ 165894 h 331788"/>
                <a:gd name="connsiteX10" fmla="*/ 165100 w 330200"/>
                <a:gd name="connsiteY1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00" h="331788">
                  <a:moveTo>
                    <a:pt x="139700" y="87312"/>
                  </a:moveTo>
                  <a:lnTo>
                    <a:pt x="119062" y="109537"/>
                  </a:lnTo>
                  <a:lnTo>
                    <a:pt x="182562" y="173037"/>
                  </a:lnTo>
                  <a:lnTo>
                    <a:pt x="123825" y="230187"/>
                  </a:lnTo>
                  <a:lnTo>
                    <a:pt x="146050" y="252412"/>
                  </a:lnTo>
                  <a:lnTo>
                    <a:pt x="223837" y="173037"/>
                  </a:ln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9" name="任意多边形: 形状 8"/>
          <p:cNvSpPr/>
          <p:nvPr/>
        </p:nvSpPr>
        <p:spPr>
          <a:xfrm>
            <a:off x="0" y="3372550"/>
            <a:ext cx="12192000" cy="3485450"/>
          </a:xfrm>
          <a:custGeom>
            <a:avLst/>
            <a:gdLst>
              <a:gd name="connsiteX0" fmla="*/ 12192000 w 12192000"/>
              <a:gd name="connsiteY0" fmla="*/ 0 h 3485450"/>
              <a:gd name="connsiteX1" fmla="*/ 12192000 w 12192000"/>
              <a:gd name="connsiteY1" fmla="*/ 3485450 h 3485450"/>
              <a:gd name="connsiteX2" fmla="*/ 0 w 12192000"/>
              <a:gd name="connsiteY2" fmla="*/ 3485450 h 3485450"/>
              <a:gd name="connsiteX3" fmla="*/ 0 w 12192000"/>
              <a:gd name="connsiteY3" fmla="*/ 2625058 h 3485450"/>
            </a:gdLst>
            <a:ahLst/>
            <a:cxnLst>
              <a:cxn ang="0">
                <a:pos x="connsiteX0" y="connsiteY0"/>
              </a:cxn>
              <a:cxn ang="0">
                <a:pos x="connsiteX1" y="connsiteY1"/>
              </a:cxn>
              <a:cxn ang="0">
                <a:pos x="connsiteX2" y="connsiteY2"/>
              </a:cxn>
              <a:cxn ang="0">
                <a:pos x="connsiteX3" y="connsiteY3"/>
              </a:cxn>
            </a:cxnLst>
            <a:rect l="l" t="t" r="r" b="b"/>
            <a:pathLst>
              <a:path w="12192000" h="3485450">
                <a:moveTo>
                  <a:pt x="12192000" y="0"/>
                </a:moveTo>
                <a:lnTo>
                  <a:pt x="12192000" y="3485450"/>
                </a:lnTo>
                <a:lnTo>
                  <a:pt x="0" y="3485450"/>
                </a:lnTo>
                <a:lnTo>
                  <a:pt x="0" y="2625058"/>
                </a:lnTo>
                <a:close/>
              </a:path>
            </a:pathLst>
          </a:custGeom>
          <a:pattFill prst="ltUpDiag">
            <a:fgClr>
              <a:schemeClr val="bg2">
                <a:lumMod val="10000"/>
              </a:schemeClr>
            </a:fgClr>
            <a:bgClr>
              <a:schemeClr val="tx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grpSp>
        <p:nvGrpSpPr>
          <p:cNvPr id="31" name="组合 30"/>
          <p:cNvGrpSpPr/>
          <p:nvPr/>
        </p:nvGrpSpPr>
        <p:grpSpPr>
          <a:xfrm>
            <a:off x="742714" y="1843275"/>
            <a:ext cx="10924807" cy="4211826"/>
            <a:chOff x="742714" y="1843275"/>
            <a:chExt cx="10924807" cy="4211826"/>
          </a:xfrm>
        </p:grpSpPr>
        <p:sp>
          <p:nvSpPr>
            <p:cNvPr id="10" name="椭圆 9"/>
            <p:cNvSpPr/>
            <p:nvPr/>
          </p:nvSpPr>
          <p:spPr>
            <a:xfrm>
              <a:off x="1418379" y="4635454"/>
              <a:ext cx="1419649" cy="1419647"/>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11" name="椭圆 10"/>
            <p:cNvSpPr/>
            <p:nvPr/>
          </p:nvSpPr>
          <p:spPr>
            <a:xfrm>
              <a:off x="4148197" y="4046957"/>
              <a:ext cx="1419649" cy="1419647"/>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12" name="椭圆 11"/>
            <p:cNvSpPr/>
            <p:nvPr/>
          </p:nvSpPr>
          <p:spPr>
            <a:xfrm>
              <a:off x="6878015" y="3458459"/>
              <a:ext cx="1419649" cy="1419647"/>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13" name="椭圆 12"/>
            <p:cNvSpPr/>
            <p:nvPr/>
          </p:nvSpPr>
          <p:spPr>
            <a:xfrm>
              <a:off x="9607832" y="2869961"/>
              <a:ext cx="1419649" cy="1419647"/>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27" name="椭圆 13"/>
            <p:cNvSpPr/>
            <p:nvPr/>
          </p:nvSpPr>
          <p:spPr>
            <a:xfrm>
              <a:off x="1866022" y="5106411"/>
              <a:ext cx="524362" cy="477732"/>
            </a:xfrm>
            <a:custGeom>
              <a:avLst/>
              <a:gdLst>
                <a:gd name="connsiteX0" fmla="*/ 138332 w 334963"/>
                <a:gd name="connsiteY0" fmla="*/ 262313 h 305176"/>
                <a:gd name="connsiteX1" fmla="*/ 143587 w 334963"/>
                <a:gd name="connsiteY1" fmla="*/ 267671 h 305176"/>
                <a:gd name="connsiteX2" fmla="*/ 143587 w 334963"/>
                <a:gd name="connsiteY2" fmla="*/ 279726 h 305176"/>
                <a:gd name="connsiteX3" fmla="*/ 169863 w 334963"/>
                <a:gd name="connsiteY3" fmla="*/ 291781 h 305176"/>
                <a:gd name="connsiteX4" fmla="*/ 196139 w 334963"/>
                <a:gd name="connsiteY4" fmla="*/ 279726 h 305176"/>
                <a:gd name="connsiteX5" fmla="*/ 196139 w 334963"/>
                <a:gd name="connsiteY5" fmla="*/ 267671 h 305176"/>
                <a:gd name="connsiteX6" fmla="*/ 201394 w 334963"/>
                <a:gd name="connsiteY6" fmla="*/ 262313 h 305176"/>
                <a:gd name="connsiteX7" fmla="*/ 207963 w 334963"/>
                <a:gd name="connsiteY7" fmla="*/ 267671 h 305176"/>
                <a:gd name="connsiteX8" fmla="*/ 207963 w 334963"/>
                <a:gd name="connsiteY8" fmla="*/ 283745 h 305176"/>
                <a:gd name="connsiteX9" fmla="*/ 204022 w 334963"/>
                <a:gd name="connsiteY9" fmla="*/ 289102 h 305176"/>
                <a:gd name="connsiteX10" fmla="*/ 172491 w 334963"/>
                <a:gd name="connsiteY10" fmla="*/ 303837 h 305176"/>
                <a:gd name="connsiteX11" fmla="*/ 169863 w 334963"/>
                <a:gd name="connsiteY11" fmla="*/ 305176 h 305176"/>
                <a:gd name="connsiteX12" fmla="*/ 167236 w 334963"/>
                <a:gd name="connsiteY12" fmla="*/ 303837 h 305176"/>
                <a:gd name="connsiteX13" fmla="*/ 135705 w 334963"/>
                <a:gd name="connsiteY13" fmla="*/ 289102 h 305176"/>
                <a:gd name="connsiteX14" fmla="*/ 131763 w 334963"/>
                <a:gd name="connsiteY14" fmla="*/ 283745 h 305176"/>
                <a:gd name="connsiteX15" fmla="*/ 131763 w 334963"/>
                <a:gd name="connsiteY15" fmla="*/ 267671 h 305176"/>
                <a:gd name="connsiteX16" fmla="*/ 138332 w 334963"/>
                <a:gd name="connsiteY16" fmla="*/ 262313 h 305176"/>
                <a:gd name="connsiteX17" fmla="*/ 128043 w 334963"/>
                <a:gd name="connsiteY17" fmla="*/ 230563 h 305176"/>
                <a:gd name="connsiteX18" fmla="*/ 125413 w 334963"/>
                <a:gd name="connsiteY18" fmla="*/ 233341 h 305176"/>
                <a:gd name="connsiteX19" fmla="*/ 125413 w 334963"/>
                <a:gd name="connsiteY19" fmla="*/ 238898 h 305176"/>
                <a:gd name="connsiteX20" fmla="*/ 128043 w 334963"/>
                <a:gd name="connsiteY20" fmla="*/ 241676 h 305176"/>
                <a:gd name="connsiteX21" fmla="*/ 206922 w 334963"/>
                <a:gd name="connsiteY21" fmla="*/ 241676 h 305176"/>
                <a:gd name="connsiteX22" fmla="*/ 209551 w 334963"/>
                <a:gd name="connsiteY22" fmla="*/ 238898 h 305176"/>
                <a:gd name="connsiteX23" fmla="*/ 209551 w 334963"/>
                <a:gd name="connsiteY23" fmla="*/ 233341 h 305176"/>
                <a:gd name="connsiteX24" fmla="*/ 206922 w 334963"/>
                <a:gd name="connsiteY24" fmla="*/ 230563 h 305176"/>
                <a:gd name="connsiteX25" fmla="*/ 128043 w 334963"/>
                <a:gd name="connsiteY25" fmla="*/ 230563 h 305176"/>
                <a:gd name="connsiteX26" fmla="*/ 128781 w 334963"/>
                <a:gd name="connsiteY26" fmla="*/ 219451 h 305176"/>
                <a:gd name="connsiteX27" fmla="*/ 207769 w 334963"/>
                <a:gd name="connsiteY27" fmla="*/ 219451 h 305176"/>
                <a:gd name="connsiteX28" fmla="*/ 222250 w 334963"/>
                <a:gd name="connsiteY28" fmla="*/ 233556 h 305176"/>
                <a:gd name="connsiteX29" fmla="*/ 222250 w 334963"/>
                <a:gd name="connsiteY29" fmla="*/ 238684 h 305176"/>
                <a:gd name="connsiteX30" fmla="*/ 207769 w 334963"/>
                <a:gd name="connsiteY30" fmla="*/ 252789 h 305176"/>
                <a:gd name="connsiteX31" fmla="*/ 128781 w 334963"/>
                <a:gd name="connsiteY31" fmla="*/ 252789 h 305176"/>
                <a:gd name="connsiteX32" fmla="*/ 114300 w 334963"/>
                <a:gd name="connsiteY32" fmla="*/ 238684 h 305176"/>
                <a:gd name="connsiteX33" fmla="*/ 114300 w 334963"/>
                <a:gd name="connsiteY33" fmla="*/ 233556 h 305176"/>
                <a:gd name="connsiteX34" fmla="*/ 128781 w 334963"/>
                <a:gd name="connsiteY34" fmla="*/ 219451 h 305176"/>
                <a:gd name="connsiteX35" fmla="*/ 266120 w 334963"/>
                <a:gd name="connsiteY35" fmla="*/ 168353 h 305176"/>
                <a:gd name="connsiteX36" fmla="*/ 305614 w 334963"/>
                <a:gd name="connsiteY36" fmla="*/ 198019 h 305176"/>
                <a:gd name="connsiteX37" fmla="*/ 306930 w 334963"/>
                <a:gd name="connsiteY37" fmla="*/ 205758 h 305176"/>
                <a:gd name="connsiteX38" fmla="*/ 301664 w 334963"/>
                <a:gd name="connsiteY38" fmla="*/ 208338 h 305176"/>
                <a:gd name="connsiteX39" fmla="*/ 299032 w 334963"/>
                <a:gd name="connsiteY39" fmla="*/ 207048 h 305176"/>
                <a:gd name="connsiteX40" fmla="*/ 259538 w 334963"/>
                <a:gd name="connsiteY40" fmla="*/ 178672 h 305176"/>
                <a:gd name="connsiteX41" fmla="*/ 258221 w 334963"/>
                <a:gd name="connsiteY41" fmla="*/ 169643 h 305176"/>
                <a:gd name="connsiteX42" fmla="*/ 266120 w 334963"/>
                <a:gd name="connsiteY42" fmla="*/ 168353 h 305176"/>
                <a:gd name="connsiteX43" fmla="*/ 75093 w 334963"/>
                <a:gd name="connsiteY43" fmla="*/ 166503 h 305176"/>
                <a:gd name="connsiteX44" fmla="*/ 83067 w 334963"/>
                <a:gd name="connsiteY44" fmla="*/ 167810 h 305176"/>
                <a:gd name="connsiteX45" fmla="*/ 81738 w 334963"/>
                <a:gd name="connsiteY45" fmla="*/ 175654 h 305176"/>
                <a:gd name="connsiteX46" fmla="*/ 39208 w 334963"/>
                <a:gd name="connsiteY46" fmla="*/ 207031 h 305176"/>
                <a:gd name="connsiteX47" fmla="*/ 35221 w 334963"/>
                <a:gd name="connsiteY47" fmla="*/ 208338 h 305176"/>
                <a:gd name="connsiteX48" fmla="*/ 31233 w 334963"/>
                <a:gd name="connsiteY48" fmla="*/ 205723 h 305176"/>
                <a:gd name="connsiteX49" fmla="*/ 32562 w 334963"/>
                <a:gd name="connsiteY49" fmla="*/ 197879 h 305176"/>
                <a:gd name="connsiteX50" fmla="*/ 75093 w 334963"/>
                <a:gd name="connsiteY50" fmla="*/ 166503 h 305176"/>
                <a:gd name="connsiteX51" fmla="*/ 284569 w 334963"/>
                <a:gd name="connsiteY51" fmla="*/ 98801 h 305176"/>
                <a:gd name="connsiteX52" fmla="*/ 329795 w 334963"/>
                <a:gd name="connsiteY52" fmla="*/ 98801 h 305176"/>
                <a:gd name="connsiteX53" fmla="*/ 334963 w 334963"/>
                <a:gd name="connsiteY53" fmla="*/ 104975 h 305176"/>
                <a:gd name="connsiteX54" fmla="*/ 329795 w 334963"/>
                <a:gd name="connsiteY54" fmla="*/ 109914 h 305176"/>
                <a:gd name="connsiteX55" fmla="*/ 284569 w 334963"/>
                <a:gd name="connsiteY55" fmla="*/ 109914 h 305176"/>
                <a:gd name="connsiteX56" fmla="*/ 279400 w 334963"/>
                <a:gd name="connsiteY56" fmla="*/ 104975 h 305176"/>
                <a:gd name="connsiteX57" fmla="*/ 284569 w 334963"/>
                <a:gd name="connsiteY57" fmla="*/ 98801 h 305176"/>
                <a:gd name="connsiteX58" fmla="*/ 5340 w 334963"/>
                <a:gd name="connsiteY58" fmla="*/ 98801 h 305176"/>
                <a:gd name="connsiteX59" fmla="*/ 53398 w 334963"/>
                <a:gd name="connsiteY59" fmla="*/ 98801 h 305176"/>
                <a:gd name="connsiteX60" fmla="*/ 58738 w 334963"/>
                <a:gd name="connsiteY60" fmla="*/ 104975 h 305176"/>
                <a:gd name="connsiteX61" fmla="*/ 53398 w 334963"/>
                <a:gd name="connsiteY61" fmla="*/ 109914 h 305176"/>
                <a:gd name="connsiteX62" fmla="*/ 5340 w 334963"/>
                <a:gd name="connsiteY62" fmla="*/ 109914 h 305176"/>
                <a:gd name="connsiteX63" fmla="*/ 0 w 334963"/>
                <a:gd name="connsiteY63" fmla="*/ 104975 h 305176"/>
                <a:gd name="connsiteX64" fmla="*/ 5340 w 334963"/>
                <a:gd name="connsiteY64" fmla="*/ 98801 h 305176"/>
                <a:gd name="connsiteX65" fmla="*/ 164887 w 334963"/>
                <a:gd name="connsiteY65" fmla="*/ 36888 h 305176"/>
                <a:gd name="connsiteX66" fmla="*/ 171451 w 334963"/>
                <a:gd name="connsiteY66" fmla="*/ 43604 h 305176"/>
                <a:gd name="connsiteX67" fmla="*/ 164887 w 334963"/>
                <a:gd name="connsiteY67" fmla="*/ 48977 h 305176"/>
                <a:gd name="connsiteX68" fmla="*/ 115003 w 334963"/>
                <a:gd name="connsiteY68" fmla="*/ 100022 h 305176"/>
                <a:gd name="connsiteX69" fmla="*/ 109752 w 334963"/>
                <a:gd name="connsiteY69" fmla="*/ 106738 h 305176"/>
                <a:gd name="connsiteX70" fmla="*/ 103188 w 334963"/>
                <a:gd name="connsiteY70" fmla="*/ 100022 h 305176"/>
                <a:gd name="connsiteX71" fmla="*/ 164887 w 334963"/>
                <a:gd name="connsiteY71" fmla="*/ 36888 h 305176"/>
                <a:gd name="connsiteX72" fmla="*/ 169069 w 334963"/>
                <a:gd name="connsiteY72" fmla="*/ 9901 h 305176"/>
                <a:gd name="connsiteX73" fmla="*/ 258763 w 334963"/>
                <a:gd name="connsiteY73" fmla="*/ 99286 h 305176"/>
                <a:gd name="connsiteX74" fmla="*/ 240297 w 334963"/>
                <a:gd name="connsiteY74" fmla="*/ 154495 h 305176"/>
                <a:gd name="connsiteX75" fmla="*/ 221830 w 334963"/>
                <a:gd name="connsiteY75" fmla="*/ 208389 h 305176"/>
                <a:gd name="connsiteX76" fmla="*/ 217873 w 334963"/>
                <a:gd name="connsiteY76" fmla="*/ 214962 h 305176"/>
                <a:gd name="connsiteX77" fmla="*/ 211278 w 334963"/>
                <a:gd name="connsiteY77" fmla="*/ 212333 h 305176"/>
                <a:gd name="connsiteX78" fmla="*/ 231064 w 334963"/>
                <a:gd name="connsiteY78" fmla="*/ 147923 h 305176"/>
                <a:gd name="connsiteX79" fmla="*/ 248211 w 334963"/>
                <a:gd name="connsiteY79" fmla="*/ 99286 h 305176"/>
                <a:gd name="connsiteX80" fmla="*/ 169069 w 334963"/>
                <a:gd name="connsiteY80" fmla="*/ 21731 h 305176"/>
                <a:gd name="connsiteX81" fmla="*/ 89927 w 334963"/>
                <a:gd name="connsiteY81" fmla="*/ 99286 h 305176"/>
                <a:gd name="connsiteX82" fmla="*/ 107075 w 334963"/>
                <a:gd name="connsiteY82" fmla="*/ 146608 h 305176"/>
                <a:gd name="connsiteX83" fmla="*/ 107075 w 334963"/>
                <a:gd name="connsiteY83" fmla="*/ 147923 h 305176"/>
                <a:gd name="connsiteX84" fmla="*/ 128179 w 334963"/>
                <a:gd name="connsiteY84" fmla="*/ 212333 h 305176"/>
                <a:gd name="connsiteX85" fmla="*/ 122903 w 334963"/>
                <a:gd name="connsiteY85" fmla="*/ 216276 h 305176"/>
                <a:gd name="connsiteX86" fmla="*/ 120265 w 334963"/>
                <a:gd name="connsiteY86" fmla="*/ 214962 h 305176"/>
                <a:gd name="connsiteX87" fmla="*/ 117627 w 334963"/>
                <a:gd name="connsiteY87" fmla="*/ 207075 h 305176"/>
                <a:gd name="connsiteX88" fmla="*/ 97842 w 334963"/>
                <a:gd name="connsiteY88" fmla="*/ 154495 h 305176"/>
                <a:gd name="connsiteX89" fmla="*/ 79375 w 334963"/>
                <a:gd name="connsiteY89" fmla="*/ 99286 h 305176"/>
                <a:gd name="connsiteX90" fmla="*/ 169069 w 334963"/>
                <a:gd name="connsiteY90" fmla="*/ 9901 h 305176"/>
                <a:gd name="connsiteX91" fmla="*/ 39107 w 334963"/>
                <a:gd name="connsiteY91" fmla="*/ 1482 h 305176"/>
                <a:gd name="connsiteX92" fmla="*/ 79917 w 334963"/>
                <a:gd name="connsiteY92" fmla="*/ 31115 h 305176"/>
                <a:gd name="connsiteX93" fmla="*/ 81234 w 334963"/>
                <a:gd name="connsiteY93" fmla="*/ 40544 h 305176"/>
                <a:gd name="connsiteX94" fmla="*/ 75968 w 334963"/>
                <a:gd name="connsiteY94" fmla="*/ 43238 h 305176"/>
                <a:gd name="connsiteX95" fmla="*/ 72019 w 334963"/>
                <a:gd name="connsiteY95" fmla="*/ 41891 h 305176"/>
                <a:gd name="connsiteX96" fmla="*/ 32525 w 334963"/>
                <a:gd name="connsiteY96" fmla="*/ 10911 h 305176"/>
                <a:gd name="connsiteX97" fmla="*/ 31208 w 334963"/>
                <a:gd name="connsiteY97" fmla="*/ 2829 h 305176"/>
                <a:gd name="connsiteX98" fmla="*/ 39107 w 334963"/>
                <a:gd name="connsiteY98" fmla="*/ 1482 h 305176"/>
                <a:gd name="connsiteX99" fmla="*/ 299086 w 334963"/>
                <a:gd name="connsiteY99" fmla="*/ 1451 h 305176"/>
                <a:gd name="connsiteX100" fmla="*/ 306944 w 334963"/>
                <a:gd name="connsiteY100" fmla="*/ 2782 h 305176"/>
                <a:gd name="connsiteX101" fmla="*/ 305634 w 334963"/>
                <a:gd name="connsiteY101" fmla="*/ 10771 h 305176"/>
                <a:gd name="connsiteX102" fmla="*/ 267653 w 334963"/>
                <a:gd name="connsiteY102" fmla="*/ 38732 h 305176"/>
                <a:gd name="connsiteX103" fmla="*/ 265033 w 334963"/>
                <a:gd name="connsiteY103" fmla="*/ 40063 h 305176"/>
                <a:gd name="connsiteX104" fmla="*/ 259795 w 334963"/>
                <a:gd name="connsiteY104" fmla="*/ 37400 h 305176"/>
                <a:gd name="connsiteX105" fmla="*/ 261104 w 334963"/>
                <a:gd name="connsiteY105" fmla="*/ 29411 h 305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334963" h="305176">
                  <a:moveTo>
                    <a:pt x="138332" y="262313"/>
                  </a:moveTo>
                  <a:cubicBezTo>
                    <a:pt x="140960" y="262313"/>
                    <a:pt x="143587" y="264992"/>
                    <a:pt x="143587" y="267671"/>
                  </a:cubicBezTo>
                  <a:cubicBezTo>
                    <a:pt x="143587" y="267671"/>
                    <a:pt x="143587" y="267671"/>
                    <a:pt x="143587" y="279726"/>
                  </a:cubicBezTo>
                  <a:cubicBezTo>
                    <a:pt x="143587" y="279726"/>
                    <a:pt x="143587" y="279726"/>
                    <a:pt x="169863" y="291781"/>
                  </a:cubicBezTo>
                  <a:cubicBezTo>
                    <a:pt x="169863" y="291781"/>
                    <a:pt x="169863" y="291781"/>
                    <a:pt x="196139" y="279726"/>
                  </a:cubicBezTo>
                  <a:cubicBezTo>
                    <a:pt x="196139" y="279726"/>
                    <a:pt x="196139" y="279726"/>
                    <a:pt x="196139" y="267671"/>
                  </a:cubicBezTo>
                  <a:cubicBezTo>
                    <a:pt x="196139" y="264992"/>
                    <a:pt x="198767" y="262313"/>
                    <a:pt x="201394" y="262313"/>
                  </a:cubicBezTo>
                  <a:cubicBezTo>
                    <a:pt x="205336" y="262313"/>
                    <a:pt x="207963" y="264992"/>
                    <a:pt x="207963" y="267671"/>
                  </a:cubicBezTo>
                  <a:cubicBezTo>
                    <a:pt x="207963" y="267671"/>
                    <a:pt x="207963" y="267671"/>
                    <a:pt x="207963" y="283745"/>
                  </a:cubicBezTo>
                  <a:cubicBezTo>
                    <a:pt x="207963" y="285084"/>
                    <a:pt x="206649" y="287763"/>
                    <a:pt x="204022" y="289102"/>
                  </a:cubicBezTo>
                  <a:cubicBezTo>
                    <a:pt x="204022" y="289102"/>
                    <a:pt x="204022" y="289102"/>
                    <a:pt x="172491" y="303837"/>
                  </a:cubicBezTo>
                  <a:cubicBezTo>
                    <a:pt x="171177" y="303837"/>
                    <a:pt x="171177" y="305176"/>
                    <a:pt x="169863" y="305176"/>
                  </a:cubicBezTo>
                  <a:cubicBezTo>
                    <a:pt x="168549" y="305176"/>
                    <a:pt x="168549" y="303837"/>
                    <a:pt x="167236" y="303837"/>
                  </a:cubicBezTo>
                  <a:cubicBezTo>
                    <a:pt x="167236" y="303837"/>
                    <a:pt x="167236" y="303837"/>
                    <a:pt x="135705" y="289102"/>
                  </a:cubicBezTo>
                  <a:cubicBezTo>
                    <a:pt x="133077" y="287763"/>
                    <a:pt x="131763" y="286423"/>
                    <a:pt x="131763" y="283745"/>
                  </a:cubicBezTo>
                  <a:cubicBezTo>
                    <a:pt x="131763" y="283745"/>
                    <a:pt x="131763" y="283745"/>
                    <a:pt x="131763" y="267671"/>
                  </a:cubicBezTo>
                  <a:cubicBezTo>
                    <a:pt x="131763" y="264992"/>
                    <a:pt x="134391" y="262313"/>
                    <a:pt x="138332" y="262313"/>
                  </a:cubicBezTo>
                  <a:close/>
                  <a:moveTo>
                    <a:pt x="128043" y="230563"/>
                  </a:moveTo>
                  <a:cubicBezTo>
                    <a:pt x="126728" y="230563"/>
                    <a:pt x="125413" y="231952"/>
                    <a:pt x="125413" y="233341"/>
                  </a:cubicBezTo>
                  <a:cubicBezTo>
                    <a:pt x="125413" y="233341"/>
                    <a:pt x="125413" y="233341"/>
                    <a:pt x="125413" y="238898"/>
                  </a:cubicBezTo>
                  <a:cubicBezTo>
                    <a:pt x="125413" y="240287"/>
                    <a:pt x="126728" y="241676"/>
                    <a:pt x="128043" y="241676"/>
                  </a:cubicBezTo>
                  <a:cubicBezTo>
                    <a:pt x="128043" y="241676"/>
                    <a:pt x="128043" y="241676"/>
                    <a:pt x="206922" y="241676"/>
                  </a:cubicBezTo>
                  <a:cubicBezTo>
                    <a:pt x="208237" y="241676"/>
                    <a:pt x="209551" y="240287"/>
                    <a:pt x="209551" y="238898"/>
                  </a:cubicBezTo>
                  <a:cubicBezTo>
                    <a:pt x="209551" y="238898"/>
                    <a:pt x="209551" y="238898"/>
                    <a:pt x="209551" y="233341"/>
                  </a:cubicBezTo>
                  <a:cubicBezTo>
                    <a:pt x="209551" y="231952"/>
                    <a:pt x="208237" y="230563"/>
                    <a:pt x="206922" y="230563"/>
                  </a:cubicBezTo>
                  <a:cubicBezTo>
                    <a:pt x="206922" y="230563"/>
                    <a:pt x="206922" y="230563"/>
                    <a:pt x="128043" y="230563"/>
                  </a:cubicBezTo>
                  <a:close/>
                  <a:moveTo>
                    <a:pt x="128781" y="219451"/>
                  </a:moveTo>
                  <a:cubicBezTo>
                    <a:pt x="128781" y="219451"/>
                    <a:pt x="128781" y="219451"/>
                    <a:pt x="207769" y="219451"/>
                  </a:cubicBezTo>
                  <a:cubicBezTo>
                    <a:pt x="215668" y="219451"/>
                    <a:pt x="222250" y="225862"/>
                    <a:pt x="222250" y="233556"/>
                  </a:cubicBezTo>
                  <a:cubicBezTo>
                    <a:pt x="222250" y="233556"/>
                    <a:pt x="222250" y="233556"/>
                    <a:pt x="222250" y="238684"/>
                  </a:cubicBezTo>
                  <a:cubicBezTo>
                    <a:pt x="222250" y="246378"/>
                    <a:pt x="215668" y="252789"/>
                    <a:pt x="207769" y="252789"/>
                  </a:cubicBezTo>
                  <a:cubicBezTo>
                    <a:pt x="207769" y="252789"/>
                    <a:pt x="207769" y="252789"/>
                    <a:pt x="128781" y="252789"/>
                  </a:cubicBezTo>
                  <a:cubicBezTo>
                    <a:pt x="120883" y="252789"/>
                    <a:pt x="114300" y="246378"/>
                    <a:pt x="114300" y="238684"/>
                  </a:cubicBezTo>
                  <a:cubicBezTo>
                    <a:pt x="114300" y="238684"/>
                    <a:pt x="114300" y="238684"/>
                    <a:pt x="114300" y="233556"/>
                  </a:cubicBezTo>
                  <a:cubicBezTo>
                    <a:pt x="114300" y="225862"/>
                    <a:pt x="120883" y="219451"/>
                    <a:pt x="128781" y="219451"/>
                  </a:cubicBezTo>
                  <a:close/>
                  <a:moveTo>
                    <a:pt x="266120" y="168353"/>
                  </a:moveTo>
                  <a:cubicBezTo>
                    <a:pt x="266120" y="168353"/>
                    <a:pt x="266120" y="168353"/>
                    <a:pt x="305614" y="198019"/>
                  </a:cubicBezTo>
                  <a:cubicBezTo>
                    <a:pt x="308247" y="199309"/>
                    <a:pt x="309563" y="203179"/>
                    <a:pt x="306930" y="205758"/>
                  </a:cubicBezTo>
                  <a:cubicBezTo>
                    <a:pt x="305614" y="207048"/>
                    <a:pt x="304297" y="208338"/>
                    <a:pt x="301664" y="208338"/>
                  </a:cubicBezTo>
                  <a:cubicBezTo>
                    <a:pt x="301664" y="208338"/>
                    <a:pt x="300348" y="208338"/>
                    <a:pt x="299032" y="207048"/>
                  </a:cubicBezTo>
                  <a:cubicBezTo>
                    <a:pt x="299032" y="207048"/>
                    <a:pt x="299032" y="207048"/>
                    <a:pt x="259538" y="178672"/>
                  </a:cubicBezTo>
                  <a:cubicBezTo>
                    <a:pt x="256905" y="176092"/>
                    <a:pt x="255588" y="172222"/>
                    <a:pt x="258221" y="169643"/>
                  </a:cubicBezTo>
                  <a:cubicBezTo>
                    <a:pt x="259538" y="167063"/>
                    <a:pt x="263487" y="167063"/>
                    <a:pt x="266120" y="168353"/>
                  </a:cubicBezTo>
                  <a:close/>
                  <a:moveTo>
                    <a:pt x="75093" y="166503"/>
                  </a:moveTo>
                  <a:cubicBezTo>
                    <a:pt x="77751" y="163888"/>
                    <a:pt x="81738" y="165195"/>
                    <a:pt x="83067" y="167810"/>
                  </a:cubicBezTo>
                  <a:cubicBezTo>
                    <a:pt x="85725" y="170425"/>
                    <a:pt x="84396" y="174347"/>
                    <a:pt x="81738" y="175654"/>
                  </a:cubicBezTo>
                  <a:cubicBezTo>
                    <a:pt x="81738" y="175654"/>
                    <a:pt x="81738" y="175654"/>
                    <a:pt x="39208" y="207031"/>
                  </a:cubicBezTo>
                  <a:cubicBezTo>
                    <a:pt x="37879" y="208338"/>
                    <a:pt x="36550" y="208338"/>
                    <a:pt x="35221" y="208338"/>
                  </a:cubicBezTo>
                  <a:cubicBezTo>
                    <a:pt x="33892" y="208338"/>
                    <a:pt x="31233" y="207031"/>
                    <a:pt x="31233" y="205723"/>
                  </a:cubicBezTo>
                  <a:cubicBezTo>
                    <a:pt x="28575" y="203109"/>
                    <a:pt x="29904" y="199187"/>
                    <a:pt x="32562" y="197879"/>
                  </a:cubicBezTo>
                  <a:cubicBezTo>
                    <a:pt x="32562" y="197879"/>
                    <a:pt x="32562" y="197879"/>
                    <a:pt x="75093" y="166503"/>
                  </a:cubicBezTo>
                  <a:close/>
                  <a:moveTo>
                    <a:pt x="284569" y="98801"/>
                  </a:moveTo>
                  <a:cubicBezTo>
                    <a:pt x="284569" y="98801"/>
                    <a:pt x="284569" y="98801"/>
                    <a:pt x="329795" y="98801"/>
                  </a:cubicBezTo>
                  <a:cubicBezTo>
                    <a:pt x="332379" y="98801"/>
                    <a:pt x="334963" y="101271"/>
                    <a:pt x="334963" y="104975"/>
                  </a:cubicBezTo>
                  <a:cubicBezTo>
                    <a:pt x="334963" y="107444"/>
                    <a:pt x="332379" y="109914"/>
                    <a:pt x="329795" y="109914"/>
                  </a:cubicBezTo>
                  <a:cubicBezTo>
                    <a:pt x="329795" y="109914"/>
                    <a:pt x="329795" y="109914"/>
                    <a:pt x="284569" y="109914"/>
                  </a:cubicBezTo>
                  <a:cubicBezTo>
                    <a:pt x="281985" y="109914"/>
                    <a:pt x="279400" y="107444"/>
                    <a:pt x="279400" y="104975"/>
                  </a:cubicBezTo>
                  <a:cubicBezTo>
                    <a:pt x="279400" y="101271"/>
                    <a:pt x="281985" y="98801"/>
                    <a:pt x="284569" y="98801"/>
                  </a:cubicBezTo>
                  <a:close/>
                  <a:moveTo>
                    <a:pt x="5340" y="98801"/>
                  </a:moveTo>
                  <a:cubicBezTo>
                    <a:pt x="5340" y="98801"/>
                    <a:pt x="5340" y="98801"/>
                    <a:pt x="53398" y="98801"/>
                  </a:cubicBezTo>
                  <a:cubicBezTo>
                    <a:pt x="56068" y="98801"/>
                    <a:pt x="58738" y="101271"/>
                    <a:pt x="58738" y="104975"/>
                  </a:cubicBezTo>
                  <a:cubicBezTo>
                    <a:pt x="58738" y="107444"/>
                    <a:pt x="56068" y="109914"/>
                    <a:pt x="53398" y="109914"/>
                  </a:cubicBezTo>
                  <a:cubicBezTo>
                    <a:pt x="53398" y="109914"/>
                    <a:pt x="53398" y="109914"/>
                    <a:pt x="5340" y="109914"/>
                  </a:cubicBezTo>
                  <a:cubicBezTo>
                    <a:pt x="2670" y="109914"/>
                    <a:pt x="0" y="107444"/>
                    <a:pt x="0" y="104975"/>
                  </a:cubicBezTo>
                  <a:cubicBezTo>
                    <a:pt x="0" y="101271"/>
                    <a:pt x="2670" y="98801"/>
                    <a:pt x="5340" y="98801"/>
                  </a:cubicBezTo>
                  <a:close/>
                  <a:moveTo>
                    <a:pt x="164887" y="36888"/>
                  </a:moveTo>
                  <a:cubicBezTo>
                    <a:pt x="168826" y="36888"/>
                    <a:pt x="171451" y="40918"/>
                    <a:pt x="171451" y="43604"/>
                  </a:cubicBezTo>
                  <a:cubicBezTo>
                    <a:pt x="171451" y="46291"/>
                    <a:pt x="168826" y="48977"/>
                    <a:pt x="164887" y="48977"/>
                  </a:cubicBezTo>
                  <a:cubicBezTo>
                    <a:pt x="137320" y="48977"/>
                    <a:pt x="115003" y="71813"/>
                    <a:pt x="115003" y="100022"/>
                  </a:cubicBezTo>
                  <a:cubicBezTo>
                    <a:pt x="115003" y="104051"/>
                    <a:pt x="112377" y="106738"/>
                    <a:pt x="109752" y="106738"/>
                  </a:cubicBezTo>
                  <a:cubicBezTo>
                    <a:pt x="105814" y="106738"/>
                    <a:pt x="103188" y="104051"/>
                    <a:pt x="103188" y="100022"/>
                  </a:cubicBezTo>
                  <a:cubicBezTo>
                    <a:pt x="103188" y="65097"/>
                    <a:pt x="130756" y="36888"/>
                    <a:pt x="164887" y="36888"/>
                  </a:cubicBezTo>
                  <a:close/>
                  <a:moveTo>
                    <a:pt x="169069" y="9901"/>
                  </a:moveTo>
                  <a:cubicBezTo>
                    <a:pt x="219192" y="9901"/>
                    <a:pt x="258763" y="50650"/>
                    <a:pt x="258763" y="99286"/>
                  </a:cubicBezTo>
                  <a:cubicBezTo>
                    <a:pt x="258763" y="120318"/>
                    <a:pt x="253487" y="138721"/>
                    <a:pt x="240297" y="154495"/>
                  </a:cubicBezTo>
                  <a:cubicBezTo>
                    <a:pt x="215235" y="189986"/>
                    <a:pt x="221830" y="207075"/>
                    <a:pt x="221830" y="208389"/>
                  </a:cubicBezTo>
                  <a:cubicBezTo>
                    <a:pt x="223149" y="211018"/>
                    <a:pt x="221830" y="213647"/>
                    <a:pt x="217873" y="214962"/>
                  </a:cubicBezTo>
                  <a:cubicBezTo>
                    <a:pt x="215235" y="216276"/>
                    <a:pt x="212597" y="214962"/>
                    <a:pt x="211278" y="212333"/>
                  </a:cubicBezTo>
                  <a:cubicBezTo>
                    <a:pt x="209959" y="211018"/>
                    <a:pt x="200726" y="188672"/>
                    <a:pt x="231064" y="147923"/>
                  </a:cubicBezTo>
                  <a:cubicBezTo>
                    <a:pt x="241616" y="133463"/>
                    <a:pt x="248211" y="117689"/>
                    <a:pt x="248211" y="99286"/>
                  </a:cubicBezTo>
                  <a:cubicBezTo>
                    <a:pt x="248211" y="55908"/>
                    <a:pt x="212597" y="21731"/>
                    <a:pt x="169069" y="21731"/>
                  </a:cubicBezTo>
                  <a:cubicBezTo>
                    <a:pt x="125541" y="21731"/>
                    <a:pt x="89927" y="55908"/>
                    <a:pt x="89927" y="99286"/>
                  </a:cubicBezTo>
                  <a:cubicBezTo>
                    <a:pt x="89927" y="116375"/>
                    <a:pt x="96523" y="133463"/>
                    <a:pt x="107075" y="146608"/>
                  </a:cubicBezTo>
                  <a:cubicBezTo>
                    <a:pt x="107075" y="147923"/>
                    <a:pt x="107075" y="147923"/>
                    <a:pt x="107075" y="147923"/>
                  </a:cubicBezTo>
                  <a:cubicBezTo>
                    <a:pt x="137413" y="189986"/>
                    <a:pt x="129498" y="211018"/>
                    <a:pt x="128179" y="212333"/>
                  </a:cubicBezTo>
                  <a:cubicBezTo>
                    <a:pt x="126860" y="214962"/>
                    <a:pt x="124222" y="216276"/>
                    <a:pt x="122903" y="216276"/>
                  </a:cubicBezTo>
                  <a:cubicBezTo>
                    <a:pt x="121584" y="216276"/>
                    <a:pt x="120265" y="216276"/>
                    <a:pt x="120265" y="214962"/>
                  </a:cubicBezTo>
                  <a:cubicBezTo>
                    <a:pt x="117627" y="213647"/>
                    <a:pt x="116308" y="211018"/>
                    <a:pt x="117627" y="207075"/>
                  </a:cubicBezTo>
                  <a:cubicBezTo>
                    <a:pt x="117627" y="207075"/>
                    <a:pt x="124222" y="191301"/>
                    <a:pt x="97842" y="154495"/>
                  </a:cubicBezTo>
                  <a:cubicBezTo>
                    <a:pt x="84651" y="138721"/>
                    <a:pt x="79375" y="120318"/>
                    <a:pt x="79375" y="99286"/>
                  </a:cubicBezTo>
                  <a:cubicBezTo>
                    <a:pt x="79375" y="50650"/>
                    <a:pt x="118946" y="9901"/>
                    <a:pt x="169069" y="9901"/>
                  </a:cubicBezTo>
                  <a:close/>
                  <a:moveTo>
                    <a:pt x="39107" y="1482"/>
                  </a:moveTo>
                  <a:cubicBezTo>
                    <a:pt x="39107" y="1482"/>
                    <a:pt x="39107" y="1482"/>
                    <a:pt x="79917" y="31115"/>
                  </a:cubicBezTo>
                  <a:cubicBezTo>
                    <a:pt x="82550" y="33809"/>
                    <a:pt x="82550" y="37850"/>
                    <a:pt x="81234" y="40544"/>
                  </a:cubicBezTo>
                  <a:cubicBezTo>
                    <a:pt x="79917" y="41891"/>
                    <a:pt x="78601" y="43238"/>
                    <a:pt x="75968" y="43238"/>
                  </a:cubicBezTo>
                  <a:cubicBezTo>
                    <a:pt x="74651" y="43238"/>
                    <a:pt x="73335" y="41891"/>
                    <a:pt x="72019" y="41891"/>
                  </a:cubicBezTo>
                  <a:lnTo>
                    <a:pt x="32525" y="10911"/>
                  </a:lnTo>
                  <a:cubicBezTo>
                    <a:pt x="29892" y="8217"/>
                    <a:pt x="28575" y="5523"/>
                    <a:pt x="31208" y="2829"/>
                  </a:cubicBezTo>
                  <a:cubicBezTo>
                    <a:pt x="32525" y="135"/>
                    <a:pt x="36474" y="-1212"/>
                    <a:pt x="39107" y="1482"/>
                  </a:cubicBezTo>
                  <a:close/>
                  <a:moveTo>
                    <a:pt x="299086" y="1451"/>
                  </a:moveTo>
                  <a:cubicBezTo>
                    <a:pt x="301705" y="-1212"/>
                    <a:pt x="305634" y="119"/>
                    <a:pt x="306944" y="2782"/>
                  </a:cubicBezTo>
                  <a:cubicBezTo>
                    <a:pt x="309563" y="5445"/>
                    <a:pt x="308254" y="8108"/>
                    <a:pt x="305634" y="10771"/>
                  </a:cubicBezTo>
                  <a:cubicBezTo>
                    <a:pt x="305634" y="10771"/>
                    <a:pt x="305634" y="10771"/>
                    <a:pt x="267653" y="38732"/>
                  </a:cubicBezTo>
                  <a:cubicBezTo>
                    <a:pt x="266343" y="40063"/>
                    <a:pt x="265033" y="40063"/>
                    <a:pt x="265033" y="40063"/>
                  </a:cubicBezTo>
                  <a:cubicBezTo>
                    <a:pt x="262414" y="40063"/>
                    <a:pt x="261104" y="38732"/>
                    <a:pt x="259795" y="37400"/>
                  </a:cubicBezTo>
                  <a:cubicBezTo>
                    <a:pt x="257175" y="34737"/>
                    <a:pt x="258485" y="30743"/>
                    <a:pt x="261104" y="29411"/>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sp>
          <p:nvSpPr>
            <p:cNvPr id="28" name="椭圆 14"/>
            <p:cNvSpPr/>
            <p:nvPr/>
          </p:nvSpPr>
          <p:spPr>
            <a:xfrm>
              <a:off x="4698522" y="4494599"/>
              <a:ext cx="318998" cy="524362"/>
            </a:xfrm>
            <a:custGeom>
              <a:avLst/>
              <a:gdLst>
                <a:gd name="connsiteX0" fmla="*/ 77917 w 205125"/>
                <a:gd name="connsiteY0" fmla="*/ 23813 h 337179"/>
                <a:gd name="connsiteX1" fmla="*/ 46037 w 205125"/>
                <a:gd name="connsiteY1" fmla="*/ 57327 h 337179"/>
                <a:gd name="connsiteX2" fmla="*/ 59321 w 205125"/>
                <a:gd name="connsiteY2" fmla="*/ 82798 h 337179"/>
                <a:gd name="connsiteX3" fmla="*/ 59321 w 205125"/>
                <a:gd name="connsiteY3" fmla="*/ 60008 h 337179"/>
                <a:gd name="connsiteX4" fmla="*/ 77917 w 205125"/>
                <a:gd name="connsiteY4" fmla="*/ 41240 h 337179"/>
                <a:gd name="connsiteX5" fmla="*/ 95185 w 205125"/>
                <a:gd name="connsiteY5" fmla="*/ 64030 h 337179"/>
                <a:gd name="connsiteX6" fmla="*/ 95185 w 205125"/>
                <a:gd name="connsiteY6" fmla="*/ 84138 h 337179"/>
                <a:gd name="connsiteX7" fmla="*/ 111125 w 205125"/>
                <a:gd name="connsiteY7" fmla="*/ 57327 h 337179"/>
                <a:gd name="connsiteX8" fmla="*/ 77917 w 205125"/>
                <a:gd name="connsiteY8" fmla="*/ 23813 h 337179"/>
                <a:gd name="connsiteX9" fmla="*/ 77555 w 205125"/>
                <a:gd name="connsiteY9" fmla="*/ 0 h 337179"/>
                <a:gd name="connsiteX10" fmla="*/ 134078 w 205125"/>
                <a:gd name="connsiteY10" fmla="*/ 56621 h 337179"/>
                <a:gd name="connsiteX11" fmla="*/ 94644 w 205125"/>
                <a:gd name="connsiteY11" fmla="*/ 109292 h 337179"/>
                <a:gd name="connsiteX12" fmla="*/ 94644 w 205125"/>
                <a:gd name="connsiteY12" fmla="*/ 168546 h 337179"/>
                <a:gd name="connsiteX13" fmla="*/ 101216 w 205125"/>
                <a:gd name="connsiteY13" fmla="*/ 168546 h 337179"/>
                <a:gd name="connsiteX14" fmla="*/ 102531 w 205125"/>
                <a:gd name="connsiteY14" fmla="*/ 135627 h 337179"/>
                <a:gd name="connsiteX15" fmla="*/ 115675 w 205125"/>
                <a:gd name="connsiteY15" fmla="*/ 131677 h 337179"/>
                <a:gd name="connsiteX16" fmla="*/ 132764 w 205125"/>
                <a:gd name="connsiteY16" fmla="*/ 140894 h 337179"/>
                <a:gd name="connsiteX17" fmla="*/ 132764 w 205125"/>
                <a:gd name="connsiteY17" fmla="*/ 177763 h 337179"/>
                <a:gd name="connsiteX18" fmla="*/ 140651 w 205125"/>
                <a:gd name="connsiteY18" fmla="*/ 177763 h 337179"/>
                <a:gd name="connsiteX19" fmla="*/ 140651 w 205125"/>
                <a:gd name="connsiteY19" fmla="*/ 144844 h 337179"/>
                <a:gd name="connsiteX20" fmla="*/ 157739 w 205125"/>
                <a:gd name="connsiteY20" fmla="*/ 146161 h 337179"/>
                <a:gd name="connsiteX21" fmla="*/ 170884 w 205125"/>
                <a:gd name="connsiteY21" fmla="*/ 159329 h 337179"/>
                <a:gd name="connsiteX22" fmla="*/ 170884 w 205125"/>
                <a:gd name="connsiteY22" fmla="*/ 192248 h 337179"/>
                <a:gd name="connsiteX23" fmla="*/ 177456 w 205125"/>
                <a:gd name="connsiteY23" fmla="*/ 192248 h 337179"/>
                <a:gd name="connsiteX24" fmla="*/ 177456 w 205125"/>
                <a:gd name="connsiteY24" fmla="*/ 163279 h 337179"/>
                <a:gd name="connsiteX25" fmla="*/ 193230 w 205125"/>
                <a:gd name="connsiteY25" fmla="*/ 168546 h 337179"/>
                <a:gd name="connsiteX26" fmla="*/ 205061 w 205125"/>
                <a:gd name="connsiteY26" fmla="*/ 192248 h 337179"/>
                <a:gd name="connsiteX27" fmla="*/ 197174 w 205125"/>
                <a:gd name="connsiteY27" fmla="*/ 316023 h 337179"/>
                <a:gd name="connsiteX28" fmla="*/ 119619 w 205125"/>
                <a:gd name="connsiteY28" fmla="*/ 337092 h 337179"/>
                <a:gd name="connsiteX29" fmla="*/ 48636 w 205125"/>
                <a:gd name="connsiteY29" fmla="*/ 298906 h 337179"/>
                <a:gd name="connsiteX30" fmla="*/ 30233 w 205125"/>
                <a:gd name="connsiteY30" fmla="*/ 235701 h 337179"/>
                <a:gd name="connsiteX31" fmla="*/ 0 w 205125"/>
                <a:gd name="connsiteY31" fmla="*/ 167229 h 337179"/>
                <a:gd name="connsiteX32" fmla="*/ 24975 w 205125"/>
                <a:gd name="connsiteY32" fmla="*/ 163279 h 337179"/>
                <a:gd name="connsiteX33" fmla="*/ 59152 w 205125"/>
                <a:gd name="connsiteY33" fmla="*/ 208049 h 337179"/>
                <a:gd name="connsiteX34" fmla="*/ 59152 w 205125"/>
                <a:gd name="connsiteY34" fmla="*/ 109292 h 337179"/>
                <a:gd name="connsiteX35" fmla="*/ 22346 w 205125"/>
                <a:gd name="connsiteY35" fmla="*/ 56621 h 337179"/>
                <a:gd name="connsiteX36" fmla="*/ 77555 w 205125"/>
                <a:gd name="connsiteY36" fmla="*/ 0 h 3371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05125" h="337179">
                  <a:moveTo>
                    <a:pt x="77917" y="23813"/>
                  </a:moveTo>
                  <a:cubicBezTo>
                    <a:pt x="60649" y="23813"/>
                    <a:pt x="46037" y="38559"/>
                    <a:pt x="46037" y="57327"/>
                  </a:cubicBezTo>
                  <a:cubicBezTo>
                    <a:pt x="46037" y="68052"/>
                    <a:pt x="51351" y="77435"/>
                    <a:pt x="59321" y="82798"/>
                  </a:cubicBezTo>
                  <a:cubicBezTo>
                    <a:pt x="59321" y="82798"/>
                    <a:pt x="59321" y="82798"/>
                    <a:pt x="59321" y="60008"/>
                  </a:cubicBezTo>
                  <a:cubicBezTo>
                    <a:pt x="59321" y="60008"/>
                    <a:pt x="64634" y="41240"/>
                    <a:pt x="77917" y="41240"/>
                  </a:cubicBezTo>
                  <a:cubicBezTo>
                    <a:pt x="91200" y="41240"/>
                    <a:pt x="95185" y="64030"/>
                    <a:pt x="95185" y="64030"/>
                  </a:cubicBezTo>
                  <a:cubicBezTo>
                    <a:pt x="95185" y="64030"/>
                    <a:pt x="95185" y="64030"/>
                    <a:pt x="95185" y="84138"/>
                  </a:cubicBezTo>
                  <a:cubicBezTo>
                    <a:pt x="104484" y="78776"/>
                    <a:pt x="111125" y="68052"/>
                    <a:pt x="111125" y="57327"/>
                  </a:cubicBezTo>
                  <a:cubicBezTo>
                    <a:pt x="111125" y="38559"/>
                    <a:pt x="96514" y="23813"/>
                    <a:pt x="77917" y="23813"/>
                  </a:cubicBezTo>
                  <a:close/>
                  <a:moveTo>
                    <a:pt x="77555" y="0"/>
                  </a:moveTo>
                  <a:cubicBezTo>
                    <a:pt x="109103" y="0"/>
                    <a:pt x="134078" y="25019"/>
                    <a:pt x="134078" y="56621"/>
                  </a:cubicBezTo>
                  <a:cubicBezTo>
                    <a:pt x="134078" y="81640"/>
                    <a:pt x="116990" y="102708"/>
                    <a:pt x="94644" y="109292"/>
                  </a:cubicBezTo>
                  <a:cubicBezTo>
                    <a:pt x="94644" y="109292"/>
                    <a:pt x="94644" y="109292"/>
                    <a:pt x="94644" y="168546"/>
                  </a:cubicBezTo>
                  <a:cubicBezTo>
                    <a:pt x="94644" y="168546"/>
                    <a:pt x="94644" y="168546"/>
                    <a:pt x="101216" y="168546"/>
                  </a:cubicBezTo>
                  <a:cubicBezTo>
                    <a:pt x="101216" y="168546"/>
                    <a:pt x="101216" y="168546"/>
                    <a:pt x="102531" y="135627"/>
                  </a:cubicBezTo>
                  <a:cubicBezTo>
                    <a:pt x="105159" y="132993"/>
                    <a:pt x="110417" y="131677"/>
                    <a:pt x="115675" y="131677"/>
                  </a:cubicBezTo>
                  <a:cubicBezTo>
                    <a:pt x="124877" y="132993"/>
                    <a:pt x="130135" y="136944"/>
                    <a:pt x="132764" y="140894"/>
                  </a:cubicBezTo>
                  <a:cubicBezTo>
                    <a:pt x="132764" y="140894"/>
                    <a:pt x="132764" y="140894"/>
                    <a:pt x="132764" y="177763"/>
                  </a:cubicBezTo>
                  <a:cubicBezTo>
                    <a:pt x="132764" y="177763"/>
                    <a:pt x="132764" y="177763"/>
                    <a:pt x="140651" y="177763"/>
                  </a:cubicBezTo>
                  <a:cubicBezTo>
                    <a:pt x="140651" y="177763"/>
                    <a:pt x="140651" y="177763"/>
                    <a:pt x="140651" y="144844"/>
                  </a:cubicBezTo>
                  <a:cubicBezTo>
                    <a:pt x="144594" y="143527"/>
                    <a:pt x="151167" y="143527"/>
                    <a:pt x="157739" y="146161"/>
                  </a:cubicBezTo>
                  <a:cubicBezTo>
                    <a:pt x="164312" y="148795"/>
                    <a:pt x="168255" y="155378"/>
                    <a:pt x="170884" y="159329"/>
                  </a:cubicBezTo>
                  <a:cubicBezTo>
                    <a:pt x="170884" y="159329"/>
                    <a:pt x="170884" y="159329"/>
                    <a:pt x="170884" y="192248"/>
                  </a:cubicBezTo>
                  <a:cubicBezTo>
                    <a:pt x="170884" y="192248"/>
                    <a:pt x="170884" y="192248"/>
                    <a:pt x="177456" y="192248"/>
                  </a:cubicBezTo>
                  <a:cubicBezTo>
                    <a:pt x="177456" y="192248"/>
                    <a:pt x="177456" y="192248"/>
                    <a:pt x="177456" y="163279"/>
                  </a:cubicBezTo>
                  <a:cubicBezTo>
                    <a:pt x="181400" y="161962"/>
                    <a:pt x="187972" y="163279"/>
                    <a:pt x="193230" y="168546"/>
                  </a:cubicBezTo>
                  <a:cubicBezTo>
                    <a:pt x="203746" y="176447"/>
                    <a:pt x="205061" y="192248"/>
                    <a:pt x="205061" y="192248"/>
                  </a:cubicBezTo>
                  <a:cubicBezTo>
                    <a:pt x="205061" y="192248"/>
                    <a:pt x="206375" y="292322"/>
                    <a:pt x="197174" y="316023"/>
                  </a:cubicBezTo>
                  <a:cubicBezTo>
                    <a:pt x="186658" y="339725"/>
                    <a:pt x="147223" y="337092"/>
                    <a:pt x="119619" y="337092"/>
                  </a:cubicBezTo>
                  <a:cubicBezTo>
                    <a:pt x="90700" y="337092"/>
                    <a:pt x="67039" y="333141"/>
                    <a:pt x="48636" y="298906"/>
                  </a:cubicBezTo>
                  <a:cubicBezTo>
                    <a:pt x="40749" y="285738"/>
                    <a:pt x="38120" y="259403"/>
                    <a:pt x="30233" y="235701"/>
                  </a:cubicBezTo>
                  <a:cubicBezTo>
                    <a:pt x="17088" y="200148"/>
                    <a:pt x="0" y="167229"/>
                    <a:pt x="0" y="167229"/>
                  </a:cubicBezTo>
                  <a:cubicBezTo>
                    <a:pt x="0" y="167229"/>
                    <a:pt x="9201" y="158012"/>
                    <a:pt x="24975" y="163279"/>
                  </a:cubicBezTo>
                  <a:cubicBezTo>
                    <a:pt x="40749" y="168546"/>
                    <a:pt x="59152" y="208049"/>
                    <a:pt x="59152" y="208049"/>
                  </a:cubicBezTo>
                  <a:cubicBezTo>
                    <a:pt x="59152" y="208049"/>
                    <a:pt x="59152" y="208049"/>
                    <a:pt x="59152" y="109292"/>
                  </a:cubicBezTo>
                  <a:cubicBezTo>
                    <a:pt x="36805" y="101391"/>
                    <a:pt x="22346" y="80323"/>
                    <a:pt x="22346" y="56621"/>
                  </a:cubicBezTo>
                  <a:cubicBezTo>
                    <a:pt x="22346" y="25019"/>
                    <a:pt x="47322" y="0"/>
                    <a:pt x="77555" y="0"/>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sp>
          <p:nvSpPr>
            <p:cNvPr id="29" name="椭圆 15"/>
            <p:cNvSpPr/>
            <p:nvPr/>
          </p:nvSpPr>
          <p:spPr>
            <a:xfrm>
              <a:off x="7325658" y="3939336"/>
              <a:ext cx="524362" cy="457892"/>
            </a:xfrm>
            <a:custGeom>
              <a:avLst/>
              <a:gdLst>
                <a:gd name="connsiteX0" fmla="*/ 153417 w 338138"/>
                <a:gd name="connsiteY0" fmla="*/ 182239 h 295275"/>
                <a:gd name="connsiteX1" fmla="*/ 158329 w 338138"/>
                <a:gd name="connsiteY1" fmla="*/ 185510 h 295275"/>
                <a:gd name="connsiteX2" fmla="*/ 183356 w 338138"/>
                <a:gd name="connsiteY2" fmla="*/ 190500 h 295275"/>
                <a:gd name="connsiteX3" fmla="*/ 208382 w 338138"/>
                <a:gd name="connsiteY3" fmla="*/ 185510 h 295275"/>
                <a:gd name="connsiteX4" fmla="*/ 213017 w 338138"/>
                <a:gd name="connsiteY4" fmla="*/ 182424 h 295275"/>
                <a:gd name="connsiteX5" fmla="*/ 225680 w 338138"/>
                <a:gd name="connsiteY5" fmla="*/ 185018 h 295275"/>
                <a:gd name="connsiteX6" fmla="*/ 284893 w 338138"/>
                <a:gd name="connsiteY6" fmla="*/ 244301 h 295275"/>
                <a:gd name="connsiteX7" fmla="*/ 287278 w 338138"/>
                <a:gd name="connsiteY7" fmla="*/ 255971 h 295275"/>
                <a:gd name="connsiteX8" fmla="*/ 286544 w 338138"/>
                <a:gd name="connsiteY8" fmla="*/ 255971 h 295275"/>
                <a:gd name="connsiteX9" fmla="*/ 278606 w 338138"/>
                <a:gd name="connsiteY9" fmla="*/ 263854 h 295275"/>
                <a:gd name="connsiteX10" fmla="*/ 286544 w 338138"/>
                <a:gd name="connsiteY10" fmla="*/ 273050 h 295275"/>
                <a:gd name="connsiteX11" fmla="*/ 290768 w 338138"/>
                <a:gd name="connsiteY11" fmla="*/ 273050 h 295275"/>
                <a:gd name="connsiteX12" fmla="*/ 293688 w 338138"/>
                <a:gd name="connsiteY12" fmla="*/ 287338 h 295275"/>
                <a:gd name="connsiteX13" fmla="*/ 285760 w 338138"/>
                <a:gd name="connsiteY13" fmla="*/ 295275 h 295275"/>
                <a:gd name="connsiteX14" fmla="*/ 276510 w 338138"/>
                <a:gd name="connsiteY14" fmla="*/ 287338 h 295275"/>
                <a:gd name="connsiteX15" fmla="*/ 182696 w 338138"/>
                <a:gd name="connsiteY15" fmla="*/ 193410 h 295275"/>
                <a:gd name="connsiteX16" fmla="*/ 88881 w 338138"/>
                <a:gd name="connsiteY16" fmla="*/ 287338 h 295275"/>
                <a:gd name="connsiteX17" fmla="*/ 80953 w 338138"/>
                <a:gd name="connsiteY17" fmla="*/ 295275 h 295275"/>
                <a:gd name="connsiteX18" fmla="*/ 73025 w 338138"/>
                <a:gd name="connsiteY18" fmla="*/ 287338 h 295275"/>
                <a:gd name="connsiteX19" fmla="*/ 77268 w 338138"/>
                <a:gd name="connsiteY19" fmla="*/ 266075 h 295275"/>
                <a:gd name="connsiteX20" fmla="*/ 79521 w 338138"/>
                <a:gd name="connsiteY20" fmla="*/ 263839 h 295275"/>
                <a:gd name="connsiteX21" fmla="*/ 77977 w 338138"/>
                <a:gd name="connsiteY21" fmla="*/ 262525 h 295275"/>
                <a:gd name="connsiteX22" fmla="*/ 81613 w 338138"/>
                <a:gd name="connsiteY22" fmla="*/ 244301 h 295275"/>
                <a:gd name="connsiteX23" fmla="*/ 105067 w 338138"/>
                <a:gd name="connsiteY23" fmla="*/ 208955 h 295275"/>
                <a:gd name="connsiteX24" fmla="*/ 121487 w 338138"/>
                <a:gd name="connsiteY24" fmla="*/ 197677 h 295275"/>
                <a:gd name="connsiteX25" fmla="*/ 131209 w 338138"/>
                <a:gd name="connsiteY25" fmla="*/ 200672 h 295275"/>
                <a:gd name="connsiteX26" fmla="*/ 141812 w 338138"/>
                <a:gd name="connsiteY26" fmla="*/ 196725 h 295275"/>
                <a:gd name="connsiteX27" fmla="*/ 139161 w 338138"/>
                <a:gd name="connsiteY27" fmla="*/ 186197 h 295275"/>
                <a:gd name="connsiteX28" fmla="*/ 138577 w 338138"/>
                <a:gd name="connsiteY28" fmla="*/ 185939 h 295275"/>
                <a:gd name="connsiteX29" fmla="*/ 139917 w 338138"/>
                <a:gd name="connsiteY29" fmla="*/ 185018 h 295275"/>
                <a:gd name="connsiteX30" fmla="*/ 120516 w 338138"/>
                <a:gd name="connsiteY30" fmla="*/ 177954 h 295275"/>
                <a:gd name="connsiteX31" fmla="*/ 138577 w 338138"/>
                <a:gd name="connsiteY31" fmla="*/ 185939 h 295275"/>
                <a:gd name="connsiteX32" fmla="*/ 121487 w 338138"/>
                <a:gd name="connsiteY32" fmla="*/ 197677 h 295275"/>
                <a:gd name="connsiteX33" fmla="*/ 92774 w 338138"/>
                <a:gd name="connsiteY33" fmla="*/ 188829 h 295275"/>
                <a:gd name="connsiteX34" fmla="*/ 17229 w 338138"/>
                <a:gd name="connsiteY34" fmla="*/ 255943 h 295275"/>
                <a:gd name="connsiteX35" fmla="*/ 70243 w 338138"/>
                <a:gd name="connsiteY35" fmla="*/ 255943 h 295275"/>
                <a:gd name="connsiteX36" fmla="*/ 77977 w 338138"/>
                <a:gd name="connsiteY36" fmla="*/ 262525 h 295275"/>
                <a:gd name="connsiteX37" fmla="*/ 77268 w 338138"/>
                <a:gd name="connsiteY37" fmla="*/ 266075 h 295275"/>
                <a:gd name="connsiteX38" fmla="*/ 70243 w 338138"/>
                <a:gd name="connsiteY38" fmla="*/ 273050 h 295275"/>
                <a:gd name="connsiteX39" fmla="*/ 7952 w 338138"/>
                <a:gd name="connsiteY39" fmla="*/ 273050 h 295275"/>
                <a:gd name="connsiteX40" fmla="*/ 0 w 338138"/>
                <a:gd name="connsiteY40" fmla="*/ 263839 h 295275"/>
                <a:gd name="connsiteX41" fmla="*/ 55913 w 338138"/>
                <a:gd name="connsiteY41" fmla="*/ 180008 h 295275"/>
                <a:gd name="connsiteX42" fmla="*/ 63954 w 338138"/>
                <a:gd name="connsiteY42" fmla="*/ 178487 h 295275"/>
                <a:gd name="connsiteX43" fmla="*/ 70942 w 338138"/>
                <a:gd name="connsiteY43" fmla="*/ 183150 h 295275"/>
                <a:gd name="connsiteX44" fmla="*/ 92198 w 338138"/>
                <a:gd name="connsiteY44" fmla="*/ 187325 h 295275"/>
                <a:gd name="connsiteX45" fmla="*/ 117104 w 338138"/>
                <a:gd name="connsiteY45" fmla="*/ 180908 h 295275"/>
                <a:gd name="connsiteX46" fmla="*/ 242887 w 338138"/>
                <a:gd name="connsiteY46" fmla="*/ 82550 h 295275"/>
                <a:gd name="connsiteX47" fmla="*/ 299773 w 338138"/>
                <a:gd name="connsiteY47" fmla="*/ 137730 h 295275"/>
                <a:gd name="connsiteX48" fmla="*/ 278606 w 338138"/>
                <a:gd name="connsiteY48" fmla="*/ 179771 h 295275"/>
                <a:gd name="connsiteX49" fmla="*/ 338138 w 338138"/>
                <a:gd name="connsiteY49" fmla="*/ 263854 h 295275"/>
                <a:gd name="connsiteX50" fmla="*/ 330201 w 338138"/>
                <a:gd name="connsiteY50" fmla="*/ 273050 h 295275"/>
                <a:gd name="connsiteX51" fmla="*/ 292001 w 338138"/>
                <a:gd name="connsiteY51" fmla="*/ 273050 h 295275"/>
                <a:gd name="connsiteX52" fmla="*/ 290768 w 338138"/>
                <a:gd name="connsiteY52" fmla="*/ 273050 h 295275"/>
                <a:gd name="connsiteX53" fmla="*/ 287278 w 338138"/>
                <a:gd name="connsiteY53" fmla="*/ 255971 h 295275"/>
                <a:gd name="connsiteX54" fmla="*/ 306429 w 338138"/>
                <a:gd name="connsiteY54" fmla="*/ 255971 h 295275"/>
                <a:gd name="connsiteX55" fmla="*/ 320940 w 338138"/>
                <a:gd name="connsiteY55" fmla="*/ 255971 h 295275"/>
                <a:gd name="connsiteX56" fmla="*/ 253471 w 338138"/>
                <a:gd name="connsiteY56" fmla="*/ 190281 h 295275"/>
                <a:gd name="connsiteX57" fmla="*/ 245533 w 338138"/>
                <a:gd name="connsiteY57" fmla="*/ 182399 h 295275"/>
                <a:gd name="connsiteX58" fmla="*/ 252148 w 338138"/>
                <a:gd name="connsiteY58" fmla="*/ 174516 h 295275"/>
                <a:gd name="connsiteX59" fmla="*/ 283898 w 338138"/>
                <a:gd name="connsiteY59" fmla="*/ 137730 h 295275"/>
                <a:gd name="connsiteX60" fmla="*/ 242887 w 338138"/>
                <a:gd name="connsiteY60" fmla="*/ 98316 h 295275"/>
                <a:gd name="connsiteX61" fmla="*/ 234950 w 338138"/>
                <a:gd name="connsiteY61" fmla="*/ 90433 h 295275"/>
                <a:gd name="connsiteX62" fmla="*/ 242887 w 338138"/>
                <a:gd name="connsiteY62" fmla="*/ 82550 h 295275"/>
                <a:gd name="connsiteX63" fmla="*/ 182562 w 338138"/>
                <a:gd name="connsiteY63" fmla="*/ 79375 h 295275"/>
                <a:gd name="connsiteX64" fmla="*/ 134937 w 338138"/>
                <a:gd name="connsiteY64" fmla="*/ 127000 h 295275"/>
                <a:gd name="connsiteX65" fmla="*/ 182562 w 338138"/>
                <a:gd name="connsiteY65" fmla="*/ 174625 h 295275"/>
                <a:gd name="connsiteX66" fmla="*/ 230187 w 338138"/>
                <a:gd name="connsiteY66" fmla="*/ 127000 h 295275"/>
                <a:gd name="connsiteX67" fmla="*/ 182562 w 338138"/>
                <a:gd name="connsiteY67" fmla="*/ 79375 h 295275"/>
                <a:gd name="connsiteX68" fmla="*/ 92198 w 338138"/>
                <a:gd name="connsiteY68" fmla="*/ 79375 h 295275"/>
                <a:gd name="connsiteX69" fmla="*/ 112815 w 338138"/>
                <a:gd name="connsiteY69" fmla="*/ 83325 h 295275"/>
                <a:gd name="connsiteX70" fmla="*/ 129438 w 338138"/>
                <a:gd name="connsiteY70" fmla="*/ 94484 h 295275"/>
                <a:gd name="connsiteX71" fmla="*/ 124114 w 338138"/>
                <a:gd name="connsiteY71" fmla="*/ 102283 h 295275"/>
                <a:gd name="connsiteX72" fmla="*/ 123146 w 338138"/>
                <a:gd name="connsiteY72" fmla="*/ 107021 h 295275"/>
                <a:gd name="connsiteX73" fmla="*/ 118588 w 338138"/>
                <a:gd name="connsiteY73" fmla="*/ 107021 h 295275"/>
                <a:gd name="connsiteX74" fmla="*/ 92198 w 338138"/>
                <a:gd name="connsiteY74" fmla="*/ 95173 h 295275"/>
                <a:gd name="connsiteX75" fmla="*/ 53934 w 338138"/>
                <a:gd name="connsiteY75" fmla="*/ 133350 h 295275"/>
                <a:gd name="connsiteX76" fmla="*/ 92198 w 338138"/>
                <a:gd name="connsiteY76" fmla="*/ 171528 h 295275"/>
                <a:gd name="connsiteX77" fmla="*/ 123866 w 338138"/>
                <a:gd name="connsiteY77" fmla="*/ 154414 h 295275"/>
                <a:gd name="connsiteX78" fmla="*/ 125791 w 338138"/>
                <a:gd name="connsiteY78" fmla="*/ 154174 h 295275"/>
                <a:gd name="connsiteX79" fmla="*/ 134034 w 338138"/>
                <a:gd name="connsiteY79" fmla="*/ 166249 h 295275"/>
                <a:gd name="connsiteX80" fmla="*/ 120516 w 338138"/>
                <a:gd name="connsiteY80" fmla="*/ 177954 h 295275"/>
                <a:gd name="connsiteX81" fmla="*/ 116465 w 338138"/>
                <a:gd name="connsiteY81" fmla="*/ 176163 h 295275"/>
                <a:gd name="connsiteX82" fmla="*/ 92774 w 338138"/>
                <a:gd name="connsiteY82" fmla="*/ 173037 h 295275"/>
                <a:gd name="connsiteX83" fmla="*/ 63954 w 338138"/>
                <a:gd name="connsiteY83" fmla="*/ 178487 h 295275"/>
                <a:gd name="connsiteX84" fmla="*/ 53769 w 338138"/>
                <a:gd name="connsiteY84" fmla="*/ 171692 h 295275"/>
                <a:gd name="connsiteX85" fmla="*/ 38100 w 338138"/>
                <a:gd name="connsiteY85" fmla="*/ 133350 h 295275"/>
                <a:gd name="connsiteX86" fmla="*/ 92198 w 338138"/>
                <a:gd name="connsiteY86" fmla="*/ 79375 h 295275"/>
                <a:gd name="connsiteX87" fmla="*/ 183356 w 338138"/>
                <a:gd name="connsiteY87" fmla="*/ 63500 h 295275"/>
                <a:gd name="connsiteX88" fmla="*/ 247650 w 338138"/>
                <a:gd name="connsiteY88" fmla="*/ 127000 h 295275"/>
                <a:gd name="connsiteX89" fmla="*/ 228819 w 338138"/>
                <a:gd name="connsiteY89" fmla="*/ 171902 h 295275"/>
                <a:gd name="connsiteX90" fmla="*/ 213017 w 338138"/>
                <a:gd name="connsiteY90" fmla="*/ 182424 h 295275"/>
                <a:gd name="connsiteX91" fmla="*/ 182696 w 338138"/>
                <a:gd name="connsiteY91" fmla="*/ 176212 h 295275"/>
                <a:gd name="connsiteX92" fmla="*/ 153417 w 338138"/>
                <a:gd name="connsiteY92" fmla="*/ 182239 h 295275"/>
                <a:gd name="connsiteX93" fmla="*/ 137893 w 338138"/>
                <a:gd name="connsiteY93" fmla="*/ 171902 h 295275"/>
                <a:gd name="connsiteX94" fmla="*/ 134034 w 338138"/>
                <a:gd name="connsiteY94" fmla="*/ 166249 h 295275"/>
                <a:gd name="connsiteX95" fmla="*/ 137061 w 338138"/>
                <a:gd name="connsiteY95" fmla="*/ 163629 h 295275"/>
                <a:gd name="connsiteX96" fmla="*/ 134422 w 338138"/>
                <a:gd name="connsiteY96" fmla="*/ 153097 h 295275"/>
                <a:gd name="connsiteX97" fmla="*/ 125791 w 338138"/>
                <a:gd name="connsiteY97" fmla="*/ 154174 h 295275"/>
                <a:gd name="connsiteX98" fmla="*/ 124114 w 338138"/>
                <a:gd name="connsiteY98" fmla="*/ 151717 h 295275"/>
                <a:gd name="connsiteX99" fmla="*/ 119062 w 338138"/>
                <a:gd name="connsiteY99" fmla="*/ 127000 h 295275"/>
                <a:gd name="connsiteX100" fmla="*/ 123146 w 338138"/>
                <a:gd name="connsiteY100" fmla="*/ 107021 h 295275"/>
                <a:gd name="connsiteX101" fmla="*/ 130463 w 338138"/>
                <a:gd name="connsiteY101" fmla="*/ 107021 h 295275"/>
                <a:gd name="connsiteX102" fmla="*/ 130463 w 338138"/>
                <a:gd name="connsiteY102" fmla="*/ 95173 h 295275"/>
                <a:gd name="connsiteX103" fmla="*/ 129438 w 338138"/>
                <a:gd name="connsiteY103" fmla="*/ 94484 h 295275"/>
                <a:gd name="connsiteX104" fmla="*/ 137893 w 338138"/>
                <a:gd name="connsiteY104" fmla="*/ 82099 h 295275"/>
                <a:gd name="connsiteX105" fmla="*/ 183356 w 338138"/>
                <a:gd name="connsiteY105" fmla="*/ 63500 h 295275"/>
                <a:gd name="connsiteX106" fmla="*/ 284162 w 338138"/>
                <a:gd name="connsiteY106" fmla="*/ 36513 h 295275"/>
                <a:gd name="connsiteX107" fmla="*/ 300037 w 338138"/>
                <a:gd name="connsiteY107" fmla="*/ 36513 h 295275"/>
                <a:gd name="connsiteX108" fmla="*/ 300037 w 338138"/>
                <a:gd name="connsiteY108" fmla="*/ 46752 h 295275"/>
                <a:gd name="connsiteX109" fmla="*/ 300037 w 338138"/>
                <a:gd name="connsiteY109" fmla="*/ 52282 h 295275"/>
                <a:gd name="connsiteX110" fmla="*/ 292100 w 338138"/>
                <a:gd name="connsiteY110" fmla="*/ 60325 h 295275"/>
                <a:gd name="connsiteX111" fmla="*/ 284162 w 338138"/>
                <a:gd name="connsiteY111" fmla="*/ 52282 h 295275"/>
                <a:gd name="connsiteX112" fmla="*/ 300037 w 338138"/>
                <a:gd name="connsiteY112" fmla="*/ 19050 h 295275"/>
                <a:gd name="connsiteX113" fmla="*/ 302507 w 338138"/>
                <a:gd name="connsiteY113" fmla="*/ 19050 h 295275"/>
                <a:gd name="connsiteX114" fmla="*/ 307869 w 338138"/>
                <a:gd name="connsiteY114" fmla="*/ 19050 h 295275"/>
                <a:gd name="connsiteX115" fmla="*/ 315912 w 338138"/>
                <a:gd name="connsiteY115" fmla="*/ 28453 h 295275"/>
                <a:gd name="connsiteX116" fmla="*/ 307869 w 338138"/>
                <a:gd name="connsiteY116" fmla="*/ 36513 h 295275"/>
                <a:gd name="connsiteX117" fmla="*/ 300037 w 338138"/>
                <a:gd name="connsiteY117" fmla="*/ 36513 h 295275"/>
                <a:gd name="connsiteX118" fmla="*/ 300037 w 338138"/>
                <a:gd name="connsiteY118" fmla="*/ 33619 h 295275"/>
                <a:gd name="connsiteX119" fmla="*/ 264971 w 338138"/>
                <a:gd name="connsiteY119" fmla="*/ 19050 h 295275"/>
                <a:gd name="connsiteX120" fmla="*/ 284162 w 338138"/>
                <a:gd name="connsiteY120" fmla="*/ 19050 h 295275"/>
                <a:gd name="connsiteX121" fmla="*/ 284162 w 338138"/>
                <a:gd name="connsiteY121" fmla="*/ 26707 h 295275"/>
                <a:gd name="connsiteX122" fmla="*/ 284162 w 338138"/>
                <a:gd name="connsiteY122" fmla="*/ 36513 h 295275"/>
                <a:gd name="connsiteX123" fmla="*/ 283068 w 338138"/>
                <a:gd name="connsiteY123" fmla="*/ 36513 h 295275"/>
                <a:gd name="connsiteX124" fmla="*/ 264971 w 338138"/>
                <a:gd name="connsiteY124" fmla="*/ 36513 h 295275"/>
                <a:gd name="connsiteX125" fmla="*/ 255587 w 338138"/>
                <a:gd name="connsiteY125" fmla="*/ 28453 h 295275"/>
                <a:gd name="connsiteX126" fmla="*/ 264971 w 338138"/>
                <a:gd name="connsiteY126" fmla="*/ 19050 h 295275"/>
                <a:gd name="connsiteX127" fmla="*/ 292100 w 338138"/>
                <a:gd name="connsiteY127" fmla="*/ 0 h 295275"/>
                <a:gd name="connsiteX128" fmla="*/ 300037 w 338138"/>
                <a:gd name="connsiteY128" fmla="*/ 8044 h 295275"/>
                <a:gd name="connsiteX129" fmla="*/ 300037 w 338138"/>
                <a:gd name="connsiteY129" fmla="*/ 19050 h 295275"/>
                <a:gd name="connsiteX130" fmla="*/ 289771 w 338138"/>
                <a:gd name="connsiteY130" fmla="*/ 19050 h 295275"/>
                <a:gd name="connsiteX131" fmla="*/ 284162 w 338138"/>
                <a:gd name="connsiteY131" fmla="*/ 19050 h 295275"/>
                <a:gd name="connsiteX132" fmla="*/ 284162 w 338138"/>
                <a:gd name="connsiteY132" fmla="*/ 13574 h 295275"/>
                <a:gd name="connsiteX133" fmla="*/ 284162 w 338138"/>
                <a:gd name="connsiteY133" fmla="*/ 8044 h 295275"/>
                <a:gd name="connsiteX134" fmla="*/ 292100 w 338138"/>
                <a:gd name="connsiteY134" fmla="*/ 0 h 295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Lst>
              <a:rect l="l" t="t" r="r" b="b"/>
              <a:pathLst>
                <a:path w="338138" h="295275">
                  <a:moveTo>
                    <a:pt x="153417" y="182239"/>
                  </a:moveTo>
                  <a:lnTo>
                    <a:pt x="158329" y="185510"/>
                  </a:lnTo>
                  <a:cubicBezTo>
                    <a:pt x="166022" y="188723"/>
                    <a:pt x="174479" y="190500"/>
                    <a:pt x="183356" y="190500"/>
                  </a:cubicBezTo>
                  <a:cubicBezTo>
                    <a:pt x="192233" y="190500"/>
                    <a:pt x="200690" y="188723"/>
                    <a:pt x="208382" y="185510"/>
                  </a:cubicBezTo>
                  <a:lnTo>
                    <a:pt x="213017" y="182424"/>
                  </a:lnTo>
                  <a:lnTo>
                    <a:pt x="225680" y="185018"/>
                  </a:lnTo>
                  <a:cubicBezTo>
                    <a:pt x="252189" y="196345"/>
                    <a:pt x="273579" y="217760"/>
                    <a:pt x="284893" y="244301"/>
                  </a:cubicBezTo>
                  <a:lnTo>
                    <a:pt x="287278" y="255971"/>
                  </a:lnTo>
                  <a:lnTo>
                    <a:pt x="286544" y="255971"/>
                  </a:lnTo>
                  <a:cubicBezTo>
                    <a:pt x="282575" y="255971"/>
                    <a:pt x="278606" y="259912"/>
                    <a:pt x="278606" y="263854"/>
                  </a:cubicBezTo>
                  <a:cubicBezTo>
                    <a:pt x="278606" y="269109"/>
                    <a:pt x="282575" y="273050"/>
                    <a:pt x="286544" y="273050"/>
                  </a:cubicBezTo>
                  <a:lnTo>
                    <a:pt x="290768" y="273050"/>
                  </a:lnTo>
                  <a:lnTo>
                    <a:pt x="293688" y="287338"/>
                  </a:lnTo>
                  <a:cubicBezTo>
                    <a:pt x="293688" y="291306"/>
                    <a:pt x="289724" y="295275"/>
                    <a:pt x="285760" y="295275"/>
                  </a:cubicBezTo>
                  <a:cubicBezTo>
                    <a:pt x="280474" y="295275"/>
                    <a:pt x="276510" y="291306"/>
                    <a:pt x="276510" y="287338"/>
                  </a:cubicBezTo>
                  <a:cubicBezTo>
                    <a:pt x="276510" y="235744"/>
                    <a:pt x="235549" y="193410"/>
                    <a:pt x="182696" y="193410"/>
                  </a:cubicBezTo>
                  <a:cubicBezTo>
                    <a:pt x="131164" y="193410"/>
                    <a:pt x="88881" y="235744"/>
                    <a:pt x="88881" y="287338"/>
                  </a:cubicBezTo>
                  <a:cubicBezTo>
                    <a:pt x="88881" y="291306"/>
                    <a:pt x="86238" y="295275"/>
                    <a:pt x="80953" y="295275"/>
                  </a:cubicBezTo>
                  <a:cubicBezTo>
                    <a:pt x="76989" y="295275"/>
                    <a:pt x="73025" y="291306"/>
                    <a:pt x="73025" y="287338"/>
                  </a:cubicBezTo>
                  <a:lnTo>
                    <a:pt x="77268" y="266075"/>
                  </a:lnTo>
                  <a:lnTo>
                    <a:pt x="79521" y="263839"/>
                  </a:lnTo>
                  <a:lnTo>
                    <a:pt x="77977" y="262525"/>
                  </a:lnTo>
                  <a:lnTo>
                    <a:pt x="81613" y="244301"/>
                  </a:lnTo>
                  <a:cubicBezTo>
                    <a:pt x="87147" y="231031"/>
                    <a:pt x="95157" y="219042"/>
                    <a:pt x="105067" y="208955"/>
                  </a:cubicBezTo>
                  <a:lnTo>
                    <a:pt x="121487" y="197677"/>
                  </a:lnTo>
                  <a:lnTo>
                    <a:pt x="131209" y="200672"/>
                  </a:lnTo>
                  <a:cubicBezTo>
                    <a:pt x="135185" y="201988"/>
                    <a:pt x="140487" y="200672"/>
                    <a:pt x="141812" y="196725"/>
                  </a:cubicBezTo>
                  <a:cubicBezTo>
                    <a:pt x="144463" y="192777"/>
                    <a:pt x="143137" y="188829"/>
                    <a:pt x="139161" y="186197"/>
                  </a:cubicBezTo>
                  <a:lnTo>
                    <a:pt x="138577" y="185939"/>
                  </a:lnTo>
                  <a:lnTo>
                    <a:pt x="139917" y="185018"/>
                  </a:lnTo>
                  <a:close/>
                  <a:moveTo>
                    <a:pt x="120516" y="177954"/>
                  </a:moveTo>
                  <a:lnTo>
                    <a:pt x="138577" y="185939"/>
                  </a:lnTo>
                  <a:lnTo>
                    <a:pt x="121487" y="197677"/>
                  </a:lnTo>
                  <a:lnTo>
                    <a:pt x="92774" y="188829"/>
                  </a:lnTo>
                  <a:cubicBezTo>
                    <a:pt x="51688" y="188829"/>
                    <a:pt x="19880" y="217780"/>
                    <a:pt x="17229" y="255943"/>
                  </a:cubicBezTo>
                  <a:cubicBezTo>
                    <a:pt x="70243" y="255943"/>
                    <a:pt x="70243" y="255943"/>
                    <a:pt x="70243" y="255943"/>
                  </a:cubicBezTo>
                  <a:lnTo>
                    <a:pt x="77977" y="262525"/>
                  </a:lnTo>
                  <a:lnTo>
                    <a:pt x="77268" y="266075"/>
                  </a:lnTo>
                  <a:lnTo>
                    <a:pt x="70243" y="273050"/>
                  </a:lnTo>
                  <a:cubicBezTo>
                    <a:pt x="7952" y="273050"/>
                    <a:pt x="7952" y="273050"/>
                    <a:pt x="7952" y="273050"/>
                  </a:cubicBezTo>
                  <a:cubicBezTo>
                    <a:pt x="3976" y="273050"/>
                    <a:pt x="0" y="269102"/>
                    <a:pt x="0" y="263839"/>
                  </a:cubicBezTo>
                  <a:cubicBezTo>
                    <a:pt x="0" y="225347"/>
                    <a:pt x="22365" y="193517"/>
                    <a:pt x="55913" y="180008"/>
                  </a:cubicBezTo>
                  <a:lnTo>
                    <a:pt x="63954" y="178487"/>
                  </a:lnTo>
                  <a:lnTo>
                    <a:pt x="70942" y="183150"/>
                  </a:lnTo>
                  <a:cubicBezTo>
                    <a:pt x="77437" y="185844"/>
                    <a:pt x="84611" y="187325"/>
                    <a:pt x="92198" y="187325"/>
                  </a:cubicBezTo>
                  <a:cubicBezTo>
                    <a:pt x="100775" y="187325"/>
                    <a:pt x="109352" y="185022"/>
                    <a:pt x="117104" y="180908"/>
                  </a:cubicBezTo>
                  <a:close/>
                  <a:moveTo>
                    <a:pt x="242887" y="82550"/>
                  </a:moveTo>
                  <a:cubicBezTo>
                    <a:pt x="273315" y="82550"/>
                    <a:pt x="299773" y="108826"/>
                    <a:pt x="299773" y="137730"/>
                  </a:cubicBezTo>
                  <a:cubicBezTo>
                    <a:pt x="299773" y="154809"/>
                    <a:pt x="291836" y="169261"/>
                    <a:pt x="278606" y="179771"/>
                  </a:cubicBezTo>
                  <a:cubicBezTo>
                    <a:pt x="314326" y="192909"/>
                    <a:pt x="338138" y="225754"/>
                    <a:pt x="338138" y="263854"/>
                  </a:cubicBezTo>
                  <a:cubicBezTo>
                    <a:pt x="338138" y="269109"/>
                    <a:pt x="334169" y="273050"/>
                    <a:pt x="330201" y="273050"/>
                  </a:cubicBezTo>
                  <a:cubicBezTo>
                    <a:pt x="308373" y="273050"/>
                    <a:pt x="297458" y="273050"/>
                    <a:pt x="292001" y="273050"/>
                  </a:cubicBezTo>
                  <a:lnTo>
                    <a:pt x="290768" y="273050"/>
                  </a:lnTo>
                  <a:lnTo>
                    <a:pt x="287278" y="255971"/>
                  </a:lnTo>
                  <a:lnTo>
                    <a:pt x="306429" y="255971"/>
                  </a:lnTo>
                  <a:cubicBezTo>
                    <a:pt x="320940" y="255971"/>
                    <a:pt x="320940" y="255971"/>
                    <a:pt x="320940" y="255971"/>
                  </a:cubicBezTo>
                  <a:cubicBezTo>
                    <a:pt x="318294" y="221812"/>
                    <a:pt x="289190" y="194223"/>
                    <a:pt x="253471" y="190281"/>
                  </a:cubicBezTo>
                  <a:cubicBezTo>
                    <a:pt x="249502" y="190281"/>
                    <a:pt x="246856" y="186340"/>
                    <a:pt x="245533" y="182399"/>
                  </a:cubicBezTo>
                  <a:cubicBezTo>
                    <a:pt x="245533" y="178457"/>
                    <a:pt x="248179" y="174516"/>
                    <a:pt x="252148" y="174516"/>
                  </a:cubicBezTo>
                  <a:cubicBezTo>
                    <a:pt x="270669" y="170574"/>
                    <a:pt x="283898" y="156123"/>
                    <a:pt x="283898" y="137730"/>
                  </a:cubicBezTo>
                  <a:cubicBezTo>
                    <a:pt x="283898" y="116709"/>
                    <a:pt x="264054" y="98316"/>
                    <a:pt x="242887" y="98316"/>
                  </a:cubicBezTo>
                  <a:cubicBezTo>
                    <a:pt x="237596" y="98316"/>
                    <a:pt x="234950" y="94374"/>
                    <a:pt x="234950" y="90433"/>
                  </a:cubicBezTo>
                  <a:cubicBezTo>
                    <a:pt x="234950" y="86492"/>
                    <a:pt x="237596" y="82550"/>
                    <a:pt x="242887" y="82550"/>
                  </a:cubicBezTo>
                  <a:close/>
                  <a:moveTo>
                    <a:pt x="182562" y="79375"/>
                  </a:moveTo>
                  <a:cubicBezTo>
                    <a:pt x="156259" y="79375"/>
                    <a:pt x="134937" y="100697"/>
                    <a:pt x="134937" y="127000"/>
                  </a:cubicBezTo>
                  <a:cubicBezTo>
                    <a:pt x="134937" y="153303"/>
                    <a:pt x="156259" y="174625"/>
                    <a:pt x="182562" y="174625"/>
                  </a:cubicBezTo>
                  <a:cubicBezTo>
                    <a:pt x="208865" y="174625"/>
                    <a:pt x="230187" y="153303"/>
                    <a:pt x="230187" y="127000"/>
                  </a:cubicBezTo>
                  <a:cubicBezTo>
                    <a:pt x="230187" y="100697"/>
                    <a:pt x="208865" y="79375"/>
                    <a:pt x="182562" y="79375"/>
                  </a:cubicBezTo>
                  <a:close/>
                  <a:moveTo>
                    <a:pt x="92198" y="79375"/>
                  </a:moveTo>
                  <a:cubicBezTo>
                    <a:pt x="99456" y="79375"/>
                    <a:pt x="106383" y="80692"/>
                    <a:pt x="112815" y="83325"/>
                  </a:cubicBezTo>
                  <a:lnTo>
                    <a:pt x="129438" y="94484"/>
                  </a:lnTo>
                  <a:lnTo>
                    <a:pt x="124114" y="102283"/>
                  </a:lnTo>
                  <a:lnTo>
                    <a:pt x="123146" y="107021"/>
                  </a:lnTo>
                  <a:lnTo>
                    <a:pt x="118588" y="107021"/>
                  </a:lnTo>
                  <a:cubicBezTo>
                    <a:pt x="111991" y="99122"/>
                    <a:pt x="102754" y="95173"/>
                    <a:pt x="92198" y="95173"/>
                  </a:cubicBezTo>
                  <a:cubicBezTo>
                    <a:pt x="71087" y="95173"/>
                    <a:pt x="53934" y="112287"/>
                    <a:pt x="53934" y="133350"/>
                  </a:cubicBezTo>
                  <a:cubicBezTo>
                    <a:pt x="53934" y="154414"/>
                    <a:pt x="71087" y="171528"/>
                    <a:pt x="92198" y="171528"/>
                  </a:cubicBezTo>
                  <a:cubicBezTo>
                    <a:pt x="104074" y="171528"/>
                    <a:pt x="115949" y="164945"/>
                    <a:pt x="123866" y="154414"/>
                  </a:cubicBezTo>
                  <a:lnTo>
                    <a:pt x="125791" y="154174"/>
                  </a:lnTo>
                  <a:lnTo>
                    <a:pt x="134034" y="166249"/>
                  </a:lnTo>
                  <a:lnTo>
                    <a:pt x="120516" y="177954"/>
                  </a:lnTo>
                  <a:lnTo>
                    <a:pt x="116465" y="176163"/>
                  </a:lnTo>
                  <a:cubicBezTo>
                    <a:pt x="108678" y="174024"/>
                    <a:pt x="100726" y="173037"/>
                    <a:pt x="92774" y="173037"/>
                  </a:cubicBezTo>
                  <a:lnTo>
                    <a:pt x="63954" y="178487"/>
                  </a:lnTo>
                  <a:lnTo>
                    <a:pt x="53769" y="171692"/>
                  </a:lnTo>
                  <a:cubicBezTo>
                    <a:pt x="44037" y="161983"/>
                    <a:pt x="38100" y="148490"/>
                    <a:pt x="38100" y="133350"/>
                  </a:cubicBezTo>
                  <a:cubicBezTo>
                    <a:pt x="38100" y="103072"/>
                    <a:pt x="61850" y="79375"/>
                    <a:pt x="92198" y="79375"/>
                  </a:cubicBezTo>
                  <a:close/>
                  <a:moveTo>
                    <a:pt x="183356" y="63500"/>
                  </a:moveTo>
                  <a:cubicBezTo>
                    <a:pt x="218865" y="63500"/>
                    <a:pt x="247650" y="91930"/>
                    <a:pt x="247650" y="127000"/>
                  </a:cubicBezTo>
                  <a:cubicBezTo>
                    <a:pt x="247650" y="144535"/>
                    <a:pt x="240454" y="160410"/>
                    <a:pt x="228819" y="171902"/>
                  </a:cubicBezTo>
                  <a:lnTo>
                    <a:pt x="213017" y="182424"/>
                  </a:lnTo>
                  <a:lnTo>
                    <a:pt x="182696" y="176212"/>
                  </a:lnTo>
                  <a:lnTo>
                    <a:pt x="153417" y="182239"/>
                  </a:lnTo>
                  <a:lnTo>
                    <a:pt x="137893" y="171902"/>
                  </a:lnTo>
                  <a:lnTo>
                    <a:pt x="134034" y="166249"/>
                  </a:lnTo>
                  <a:lnTo>
                    <a:pt x="137061" y="163629"/>
                  </a:lnTo>
                  <a:cubicBezTo>
                    <a:pt x="139700" y="160996"/>
                    <a:pt x="138380" y="155730"/>
                    <a:pt x="134422" y="153097"/>
                  </a:cubicBezTo>
                  <a:lnTo>
                    <a:pt x="125791" y="154174"/>
                  </a:lnTo>
                  <a:lnTo>
                    <a:pt x="124114" y="151717"/>
                  </a:lnTo>
                  <a:cubicBezTo>
                    <a:pt x="120861" y="144120"/>
                    <a:pt x="119062" y="135768"/>
                    <a:pt x="119062" y="127000"/>
                  </a:cubicBezTo>
                  <a:lnTo>
                    <a:pt x="123146" y="107021"/>
                  </a:lnTo>
                  <a:lnTo>
                    <a:pt x="130463" y="107021"/>
                  </a:lnTo>
                  <a:cubicBezTo>
                    <a:pt x="133102" y="103072"/>
                    <a:pt x="133102" y="97806"/>
                    <a:pt x="130463" y="95173"/>
                  </a:cubicBezTo>
                  <a:lnTo>
                    <a:pt x="129438" y="94484"/>
                  </a:lnTo>
                  <a:lnTo>
                    <a:pt x="137893" y="82099"/>
                  </a:lnTo>
                  <a:cubicBezTo>
                    <a:pt x="149528" y="70608"/>
                    <a:pt x="165601" y="63500"/>
                    <a:pt x="183356" y="63500"/>
                  </a:cubicBezTo>
                  <a:close/>
                  <a:moveTo>
                    <a:pt x="284162" y="36513"/>
                  </a:moveTo>
                  <a:lnTo>
                    <a:pt x="300037" y="36513"/>
                  </a:lnTo>
                  <a:lnTo>
                    <a:pt x="300037" y="46752"/>
                  </a:lnTo>
                  <a:cubicBezTo>
                    <a:pt x="300037" y="52282"/>
                    <a:pt x="300037" y="52282"/>
                    <a:pt x="300037" y="52282"/>
                  </a:cubicBezTo>
                  <a:cubicBezTo>
                    <a:pt x="300037" y="56304"/>
                    <a:pt x="296068" y="60325"/>
                    <a:pt x="292100" y="60325"/>
                  </a:cubicBezTo>
                  <a:cubicBezTo>
                    <a:pt x="286808" y="60325"/>
                    <a:pt x="284162" y="56304"/>
                    <a:pt x="284162" y="52282"/>
                  </a:cubicBezTo>
                  <a:close/>
                  <a:moveTo>
                    <a:pt x="300037" y="19050"/>
                  </a:moveTo>
                  <a:lnTo>
                    <a:pt x="302507" y="19050"/>
                  </a:lnTo>
                  <a:cubicBezTo>
                    <a:pt x="307869" y="19050"/>
                    <a:pt x="307869" y="19050"/>
                    <a:pt x="307869" y="19050"/>
                  </a:cubicBezTo>
                  <a:cubicBezTo>
                    <a:pt x="313231" y="19050"/>
                    <a:pt x="315912" y="23080"/>
                    <a:pt x="315912" y="28453"/>
                  </a:cubicBezTo>
                  <a:cubicBezTo>
                    <a:pt x="315912" y="32483"/>
                    <a:pt x="313231" y="36513"/>
                    <a:pt x="307869" y="36513"/>
                  </a:cubicBezTo>
                  <a:lnTo>
                    <a:pt x="300037" y="36513"/>
                  </a:lnTo>
                  <a:lnTo>
                    <a:pt x="300037" y="33619"/>
                  </a:lnTo>
                  <a:close/>
                  <a:moveTo>
                    <a:pt x="264971" y="19050"/>
                  </a:moveTo>
                  <a:lnTo>
                    <a:pt x="284162" y="19050"/>
                  </a:lnTo>
                  <a:lnTo>
                    <a:pt x="284162" y="26707"/>
                  </a:lnTo>
                  <a:lnTo>
                    <a:pt x="284162" y="36513"/>
                  </a:lnTo>
                  <a:lnTo>
                    <a:pt x="283068" y="36513"/>
                  </a:lnTo>
                  <a:cubicBezTo>
                    <a:pt x="264971" y="36513"/>
                    <a:pt x="264971" y="36513"/>
                    <a:pt x="264971" y="36513"/>
                  </a:cubicBezTo>
                  <a:cubicBezTo>
                    <a:pt x="259608" y="36513"/>
                    <a:pt x="255587" y="32483"/>
                    <a:pt x="255587" y="28453"/>
                  </a:cubicBezTo>
                  <a:cubicBezTo>
                    <a:pt x="255587" y="23080"/>
                    <a:pt x="259608" y="19050"/>
                    <a:pt x="264971" y="19050"/>
                  </a:cubicBezTo>
                  <a:close/>
                  <a:moveTo>
                    <a:pt x="292100" y="0"/>
                  </a:moveTo>
                  <a:cubicBezTo>
                    <a:pt x="296068" y="0"/>
                    <a:pt x="300037" y="4022"/>
                    <a:pt x="300037" y="8044"/>
                  </a:cubicBezTo>
                  <a:lnTo>
                    <a:pt x="300037" y="19050"/>
                  </a:lnTo>
                  <a:lnTo>
                    <a:pt x="289771" y="19050"/>
                  </a:lnTo>
                  <a:lnTo>
                    <a:pt x="284162" y="19050"/>
                  </a:lnTo>
                  <a:lnTo>
                    <a:pt x="284162" y="13574"/>
                  </a:lnTo>
                  <a:cubicBezTo>
                    <a:pt x="284162" y="8044"/>
                    <a:pt x="284162" y="8044"/>
                    <a:pt x="284162" y="8044"/>
                  </a:cubicBezTo>
                  <a:cubicBezTo>
                    <a:pt x="284162" y="4022"/>
                    <a:pt x="286808" y="0"/>
                    <a:pt x="292100" y="0"/>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sp>
          <p:nvSpPr>
            <p:cNvPr id="30" name="椭圆 16"/>
            <p:cNvSpPr/>
            <p:nvPr/>
          </p:nvSpPr>
          <p:spPr>
            <a:xfrm>
              <a:off x="10055475" y="3321367"/>
              <a:ext cx="524362" cy="516834"/>
            </a:xfrm>
            <a:custGeom>
              <a:avLst/>
              <a:gdLst>
                <a:gd name="connsiteX0" fmla="*/ 155534 w 331788"/>
                <a:gd name="connsiteY0" fmla="*/ 53107 h 327025"/>
                <a:gd name="connsiteX1" fmla="*/ 176255 w 331788"/>
                <a:gd name="connsiteY1" fmla="*/ 53107 h 327025"/>
                <a:gd name="connsiteX2" fmla="*/ 283746 w 331788"/>
                <a:gd name="connsiteY2" fmla="*/ 141384 h 327025"/>
                <a:gd name="connsiteX3" fmla="*/ 288926 w 331788"/>
                <a:gd name="connsiteY3" fmla="*/ 154366 h 327025"/>
                <a:gd name="connsiteX4" fmla="*/ 288926 w 331788"/>
                <a:gd name="connsiteY4" fmla="*/ 310149 h 327025"/>
                <a:gd name="connsiteX5" fmla="*/ 273385 w 331788"/>
                <a:gd name="connsiteY5" fmla="*/ 327025 h 327025"/>
                <a:gd name="connsiteX6" fmla="*/ 207337 w 331788"/>
                <a:gd name="connsiteY6" fmla="*/ 327025 h 327025"/>
                <a:gd name="connsiteX7" fmla="*/ 207337 w 331788"/>
                <a:gd name="connsiteY7" fmla="*/ 234854 h 327025"/>
                <a:gd name="connsiteX8" fmla="*/ 195681 w 331788"/>
                <a:gd name="connsiteY8" fmla="*/ 223170 h 327025"/>
                <a:gd name="connsiteX9" fmla="*/ 136108 w 331788"/>
                <a:gd name="connsiteY9" fmla="*/ 223170 h 327025"/>
                <a:gd name="connsiteX10" fmla="*/ 124452 w 331788"/>
                <a:gd name="connsiteY10" fmla="*/ 234854 h 327025"/>
                <a:gd name="connsiteX11" fmla="*/ 124452 w 331788"/>
                <a:gd name="connsiteY11" fmla="*/ 327025 h 327025"/>
                <a:gd name="connsiteX12" fmla="*/ 58404 w 331788"/>
                <a:gd name="connsiteY12" fmla="*/ 327025 h 327025"/>
                <a:gd name="connsiteX13" fmla="*/ 42863 w 331788"/>
                <a:gd name="connsiteY13" fmla="*/ 310149 h 327025"/>
                <a:gd name="connsiteX14" fmla="*/ 42863 w 331788"/>
                <a:gd name="connsiteY14" fmla="*/ 154366 h 327025"/>
                <a:gd name="connsiteX15" fmla="*/ 48043 w 331788"/>
                <a:gd name="connsiteY15" fmla="*/ 141384 h 327025"/>
                <a:gd name="connsiteX16" fmla="*/ 155534 w 331788"/>
                <a:gd name="connsiteY16" fmla="*/ 53107 h 327025"/>
                <a:gd name="connsiteX17" fmla="*/ 165894 w 331788"/>
                <a:gd name="connsiteY17" fmla="*/ 0 h 327025"/>
                <a:gd name="connsiteX18" fmla="*/ 189223 w 331788"/>
                <a:gd name="connsiteY18" fmla="*/ 9125 h 327025"/>
                <a:gd name="connsiteX19" fmla="*/ 325308 w 331788"/>
                <a:gd name="connsiteY19" fmla="*/ 117321 h 327025"/>
                <a:gd name="connsiteX20" fmla="*/ 331788 w 331788"/>
                <a:gd name="connsiteY20" fmla="*/ 130356 h 327025"/>
                <a:gd name="connsiteX21" fmla="*/ 331788 w 331788"/>
                <a:gd name="connsiteY21" fmla="*/ 143392 h 327025"/>
                <a:gd name="connsiteX22" fmla="*/ 314940 w 331788"/>
                <a:gd name="connsiteY22" fmla="*/ 160338 h 327025"/>
                <a:gd name="connsiteX23" fmla="*/ 298091 w 331788"/>
                <a:gd name="connsiteY23" fmla="*/ 143392 h 327025"/>
                <a:gd name="connsiteX24" fmla="*/ 298091 w 331788"/>
                <a:gd name="connsiteY24" fmla="*/ 139481 h 327025"/>
                <a:gd name="connsiteX25" fmla="*/ 176263 w 331788"/>
                <a:gd name="connsiteY25" fmla="*/ 41714 h 327025"/>
                <a:gd name="connsiteX26" fmla="*/ 165894 w 331788"/>
                <a:gd name="connsiteY26" fmla="*/ 37804 h 327025"/>
                <a:gd name="connsiteX27" fmla="*/ 155526 w 331788"/>
                <a:gd name="connsiteY27" fmla="*/ 41714 h 327025"/>
                <a:gd name="connsiteX28" fmla="*/ 33697 w 331788"/>
                <a:gd name="connsiteY28" fmla="*/ 139481 h 327025"/>
                <a:gd name="connsiteX29" fmla="*/ 33697 w 331788"/>
                <a:gd name="connsiteY29" fmla="*/ 143392 h 327025"/>
                <a:gd name="connsiteX30" fmla="*/ 16849 w 331788"/>
                <a:gd name="connsiteY30" fmla="*/ 160338 h 327025"/>
                <a:gd name="connsiteX31" fmla="*/ 0 w 331788"/>
                <a:gd name="connsiteY31" fmla="*/ 143392 h 327025"/>
                <a:gd name="connsiteX32" fmla="*/ 0 w 331788"/>
                <a:gd name="connsiteY32" fmla="*/ 130356 h 327025"/>
                <a:gd name="connsiteX33" fmla="*/ 6480 w 331788"/>
                <a:gd name="connsiteY33" fmla="*/ 117321 h 327025"/>
                <a:gd name="connsiteX34" fmla="*/ 142565 w 331788"/>
                <a:gd name="connsiteY34" fmla="*/ 9125 h 327025"/>
                <a:gd name="connsiteX35" fmla="*/ 165894 w 331788"/>
                <a:gd name="connsiteY35" fmla="*/ 0 h 32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31788" h="327025">
                  <a:moveTo>
                    <a:pt x="155534" y="53107"/>
                  </a:moveTo>
                  <a:cubicBezTo>
                    <a:pt x="162009" y="49212"/>
                    <a:pt x="169780" y="49212"/>
                    <a:pt x="176255" y="53107"/>
                  </a:cubicBezTo>
                  <a:cubicBezTo>
                    <a:pt x="176255" y="53107"/>
                    <a:pt x="176255" y="53107"/>
                    <a:pt x="283746" y="141384"/>
                  </a:cubicBezTo>
                  <a:cubicBezTo>
                    <a:pt x="286336" y="143980"/>
                    <a:pt x="288926" y="149173"/>
                    <a:pt x="288926" y="154366"/>
                  </a:cubicBezTo>
                  <a:cubicBezTo>
                    <a:pt x="288926" y="154366"/>
                    <a:pt x="288926" y="154366"/>
                    <a:pt x="288926" y="310149"/>
                  </a:cubicBezTo>
                  <a:cubicBezTo>
                    <a:pt x="288926" y="319236"/>
                    <a:pt x="282451" y="327025"/>
                    <a:pt x="273385" y="327025"/>
                  </a:cubicBezTo>
                  <a:cubicBezTo>
                    <a:pt x="273385" y="327025"/>
                    <a:pt x="273385" y="327025"/>
                    <a:pt x="207337" y="327025"/>
                  </a:cubicBezTo>
                  <a:cubicBezTo>
                    <a:pt x="207337" y="327025"/>
                    <a:pt x="207337" y="327025"/>
                    <a:pt x="207337" y="234854"/>
                  </a:cubicBezTo>
                  <a:cubicBezTo>
                    <a:pt x="207337" y="228363"/>
                    <a:pt x="202157" y="223170"/>
                    <a:pt x="195681" y="223170"/>
                  </a:cubicBezTo>
                  <a:cubicBezTo>
                    <a:pt x="195681" y="223170"/>
                    <a:pt x="195681" y="223170"/>
                    <a:pt x="136108" y="223170"/>
                  </a:cubicBezTo>
                  <a:cubicBezTo>
                    <a:pt x="129633" y="223170"/>
                    <a:pt x="124452" y="228363"/>
                    <a:pt x="124452" y="234854"/>
                  </a:cubicBezTo>
                  <a:cubicBezTo>
                    <a:pt x="124452" y="234854"/>
                    <a:pt x="124452" y="234854"/>
                    <a:pt x="124452" y="327025"/>
                  </a:cubicBezTo>
                  <a:cubicBezTo>
                    <a:pt x="124452" y="327025"/>
                    <a:pt x="124452" y="327025"/>
                    <a:pt x="58404" y="327025"/>
                  </a:cubicBezTo>
                  <a:cubicBezTo>
                    <a:pt x="49338" y="327025"/>
                    <a:pt x="42863" y="319236"/>
                    <a:pt x="42863" y="310149"/>
                  </a:cubicBezTo>
                  <a:cubicBezTo>
                    <a:pt x="42863" y="310149"/>
                    <a:pt x="42863" y="310149"/>
                    <a:pt x="42863" y="154366"/>
                  </a:cubicBezTo>
                  <a:cubicBezTo>
                    <a:pt x="42863" y="149173"/>
                    <a:pt x="45453" y="143980"/>
                    <a:pt x="48043" y="141384"/>
                  </a:cubicBezTo>
                  <a:cubicBezTo>
                    <a:pt x="48043" y="141384"/>
                    <a:pt x="48043" y="141384"/>
                    <a:pt x="155534" y="53107"/>
                  </a:cubicBezTo>
                  <a:close/>
                  <a:moveTo>
                    <a:pt x="165894" y="0"/>
                  </a:moveTo>
                  <a:cubicBezTo>
                    <a:pt x="173670" y="0"/>
                    <a:pt x="182743" y="2607"/>
                    <a:pt x="189223" y="9125"/>
                  </a:cubicBezTo>
                  <a:cubicBezTo>
                    <a:pt x="189223" y="9125"/>
                    <a:pt x="189223" y="9125"/>
                    <a:pt x="325308" y="117321"/>
                  </a:cubicBezTo>
                  <a:cubicBezTo>
                    <a:pt x="329196" y="121231"/>
                    <a:pt x="331788" y="126446"/>
                    <a:pt x="331788" y="130356"/>
                  </a:cubicBezTo>
                  <a:cubicBezTo>
                    <a:pt x="331788" y="130356"/>
                    <a:pt x="331788" y="138178"/>
                    <a:pt x="331788" y="143392"/>
                  </a:cubicBezTo>
                  <a:cubicBezTo>
                    <a:pt x="331788" y="152517"/>
                    <a:pt x="324012" y="160338"/>
                    <a:pt x="314940" y="160338"/>
                  </a:cubicBezTo>
                  <a:cubicBezTo>
                    <a:pt x="305867" y="160338"/>
                    <a:pt x="298091" y="152517"/>
                    <a:pt x="298091" y="143392"/>
                  </a:cubicBezTo>
                  <a:cubicBezTo>
                    <a:pt x="298091" y="142088"/>
                    <a:pt x="298091" y="140785"/>
                    <a:pt x="298091" y="139481"/>
                  </a:cubicBezTo>
                  <a:cubicBezTo>
                    <a:pt x="298091" y="139481"/>
                    <a:pt x="298091" y="139481"/>
                    <a:pt x="176263" y="41714"/>
                  </a:cubicBezTo>
                  <a:cubicBezTo>
                    <a:pt x="176263" y="41714"/>
                    <a:pt x="171078" y="37804"/>
                    <a:pt x="165894" y="37804"/>
                  </a:cubicBezTo>
                  <a:cubicBezTo>
                    <a:pt x="160710" y="37804"/>
                    <a:pt x="155526" y="41714"/>
                    <a:pt x="155526" y="41714"/>
                  </a:cubicBezTo>
                  <a:cubicBezTo>
                    <a:pt x="155526" y="41714"/>
                    <a:pt x="155526" y="41714"/>
                    <a:pt x="33697" y="139481"/>
                  </a:cubicBezTo>
                  <a:cubicBezTo>
                    <a:pt x="33697" y="140785"/>
                    <a:pt x="33697" y="142088"/>
                    <a:pt x="33697" y="143392"/>
                  </a:cubicBezTo>
                  <a:cubicBezTo>
                    <a:pt x="33697" y="152517"/>
                    <a:pt x="25921" y="160338"/>
                    <a:pt x="16849" y="160338"/>
                  </a:cubicBezTo>
                  <a:cubicBezTo>
                    <a:pt x="7776" y="160338"/>
                    <a:pt x="0" y="152517"/>
                    <a:pt x="0" y="143392"/>
                  </a:cubicBezTo>
                  <a:cubicBezTo>
                    <a:pt x="0" y="138178"/>
                    <a:pt x="0" y="130356"/>
                    <a:pt x="0" y="130356"/>
                  </a:cubicBezTo>
                  <a:cubicBezTo>
                    <a:pt x="0" y="126446"/>
                    <a:pt x="2592" y="121231"/>
                    <a:pt x="6480" y="117321"/>
                  </a:cubicBezTo>
                  <a:cubicBezTo>
                    <a:pt x="6480" y="117321"/>
                    <a:pt x="6480" y="117321"/>
                    <a:pt x="142565" y="9125"/>
                  </a:cubicBezTo>
                  <a:cubicBezTo>
                    <a:pt x="149046" y="2607"/>
                    <a:pt x="158118" y="0"/>
                    <a:pt x="165894" y="0"/>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sp>
          <p:nvSpPr>
            <p:cNvPr id="18" name="椭圆 18"/>
            <p:cNvSpPr/>
            <p:nvPr/>
          </p:nvSpPr>
          <p:spPr>
            <a:xfrm rot="20453405" flipH="1">
              <a:off x="3365458" y="4926101"/>
              <a:ext cx="247162" cy="236518"/>
            </a:xfrm>
            <a:custGeom>
              <a:avLst/>
              <a:gdLst>
                <a:gd name="T0" fmla="*/ 209 w 209"/>
                <a:gd name="T1" fmla="*/ 0 h 200"/>
                <a:gd name="T2" fmla="*/ 145 w 209"/>
                <a:gd name="T3" fmla="*/ 100 h 200"/>
                <a:gd name="T4" fmla="*/ 209 w 209"/>
                <a:gd name="T5" fmla="*/ 200 h 200"/>
                <a:gd name="T6" fmla="*/ 0 w 209"/>
                <a:gd name="T7" fmla="*/ 100 h 200"/>
                <a:gd name="T8" fmla="*/ 209 w 209"/>
                <a:gd name="T9" fmla="*/ 0 h 200"/>
              </a:gdLst>
              <a:ahLst/>
              <a:cxnLst>
                <a:cxn ang="0">
                  <a:pos x="T0" y="T1"/>
                </a:cxn>
                <a:cxn ang="0">
                  <a:pos x="T2" y="T3"/>
                </a:cxn>
                <a:cxn ang="0">
                  <a:pos x="T4" y="T5"/>
                </a:cxn>
                <a:cxn ang="0">
                  <a:pos x="T6" y="T7"/>
                </a:cxn>
                <a:cxn ang="0">
                  <a:pos x="T8" y="T9"/>
                </a:cxn>
              </a:cxnLst>
              <a:rect l="0" t="0" r="r" b="b"/>
              <a:pathLst>
                <a:path w="209" h="200">
                  <a:moveTo>
                    <a:pt x="209" y="0"/>
                  </a:moveTo>
                  <a:lnTo>
                    <a:pt x="145" y="100"/>
                  </a:lnTo>
                  <a:lnTo>
                    <a:pt x="209" y="200"/>
                  </a:lnTo>
                  <a:lnTo>
                    <a:pt x="0" y="100"/>
                  </a:lnTo>
                  <a:lnTo>
                    <a:pt x="209" y="0"/>
                  </a:ln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9" name="椭圆 18"/>
            <p:cNvSpPr/>
            <p:nvPr/>
          </p:nvSpPr>
          <p:spPr>
            <a:xfrm rot="20453405" flipH="1">
              <a:off x="6047394" y="4375703"/>
              <a:ext cx="247162" cy="236518"/>
            </a:xfrm>
            <a:custGeom>
              <a:avLst/>
              <a:gdLst>
                <a:gd name="T0" fmla="*/ 209 w 209"/>
                <a:gd name="T1" fmla="*/ 0 h 200"/>
                <a:gd name="T2" fmla="*/ 145 w 209"/>
                <a:gd name="T3" fmla="*/ 100 h 200"/>
                <a:gd name="T4" fmla="*/ 209 w 209"/>
                <a:gd name="T5" fmla="*/ 200 h 200"/>
                <a:gd name="T6" fmla="*/ 0 w 209"/>
                <a:gd name="T7" fmla="*/ 100 h 200"/>
                <a:gd name="T8" fmla="*/ 209 w 209"/>
                <a:gd name="T9" fmla="*/ 0 h 200"/>
              </a:gdLst>
              <a:ahLst/>
              <a:cxnLst>
                <a:cxn ang="0">
                  <a:pos x="T0" y="T1"/>
                </a:cxn>
                <a:cxn ang="0">
                  <a:pos x="T2" y="T3"/>
                </a:cxn>
                <a:cxn ang="0">
                  <a:pos x="T4" y="T5"/>
                </a:cxn>
                <a:cxn ang="0">
                  <a:pos x="T6" y="T7"/>
                </a:cxn>
                <a:cxn ang="0">
                  <a:pos x="T8" y="T9"/>
                </a:cxn>
              </a:cxnLst>
              <a:rect l="0" t="0" r="r" b="b"/>
              <a:pathLst>
                <a:path w="209" h="200">
                  <a:moveTo>
                    <a:pt x="209" y="0"/>
                  </a:moveTo>
                  <a:lnTo>
                    <a:pt x="145" y="100"/>
                  </a:lnTo>
                  <a:lnTo>
                    <a:pt x="209" y="200"/>
                  </a:lnTo>
                  <a:lnTo>
                    <a:pt x="0" y="100"/>
                  </a:lnTo>
                  <a:lnTo>
                    <a:pt x="209" y="0"/>
                  </a:ln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0" name="椭圆 18"/>
            <p:cNvSpPr/>
            <p:nvPr/>
          </p:nvSpPr>
          <p:spPr>
            <a:xfrm rot="20453405" flipH="1">
              <a:off x="8829166" y="3749106"/>
              <a:ext cx="247162" cy="236518"/>
            </a:xfrm>
            <a:custGeom>
              <a:avLst/>
              <a:gdLst>
                <a:gd name="T0" fmla="*/ 209 w 209"/>
                <a:gd name="T1" fmla="*/ 0 h 200"/>
                <a:gd name="T2" fmla="*/ 145 w 209"/>
                <a:gd name="T3" fmla="*/ 100 h 200"/>
                <a:gd name="T4" fmla="*/ 209 w 209"/>
                <a:gd name="T5" fmla="*/ 200 h 200"/>
                <a:gd name="T6" fmla="*/ 0 w 209"/>
                <a:gd name="T7" fmla="*/ 100 h 200"/>
                <a:gd name="T8" fmla="*/ 209 w 209"/>
                <a:gd name="T9" fmla="*/ 0 h 200"/>
              </a:gdLst>
              <a:ahLst/>
              <a:cxnLst>
                <a:cxn ang="0">
                  <a:pos x="T0" y="T1"/>
                </a:cxn>
                <a:cxn ang="0">
                  <a:pos x="T2" y="T3"/>
                </a:cxn>
                <a:cxn ang="0">
                  <a:pos x="T4" y="T5"/>
                </a:cxn>
                <a:cxn ang="0">
                  <a:pos x="T6" y="T7"/>
                </a:cxn>
                <a:cxn ang="0">
                  <a:pos x="T8" y="T9"/>
                </a:cxn>
              </a:cxnLst>
              <a:rect l="0" t="0" r="r" b="b"/>
              <a:pathLst>
                <a:path w="209" h="200">
                  <a:moveTo>
                    <a:pt x="209" y="0"/>
                  </a:moveTo>
                  <a:lnTo>
                    <a:pt x="145" y="100"/>
                  </a:lnTo>
                  <a:lnTo>
                    <a:pt x="209" y="200"/>
                  </a:lnTo>
                  <a:lnTo>
                    <a:pt x="0" y="100"/>
                  </a:lnTo>
                  <a:lnTo>
                    <a:pt x="209" y="0"/>
                  </a:ln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2" name="矩形 21"/>
            <p:cNvSpPr/>
            <p:nvPr/>
          </p:nvSpPr>
          <p:spPr>
            <a:xfrm>
              <a:off x="742714" y="3660765"/>
              <a:ext cx="2699730" cy="84561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a:t>
              </a:r>
              <a:endParaRPr lang="zh-CN" altLang="en-US" sz="1400" dirty="0">
                <a:solidFill>
                  <a:schemeClr val="tx1">
                    <a:lumMod val="50000"/>
                    <a:lumOff val="50000"/>
                  </a:schemeClr>
                </a:solidFill>
              </a:endParaRPr>
            </a:p>
          </p:txBody>
        </p:sp>
        <p:sp>
          <p:nvSpPr>
            <p:cNvPr id="24" name="矩形 23"/>
            <p:cNvSpPr/>
            <p:nvPr/>
          </p:nvSpPr>
          <p:spPr>
            <a:xfrm>
              <a:off x="3493244" y="3037944"/>
              <a:ext cx="2699730" cy="84561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a:t>
              </a:r>
              <a:endParaRPr lang="zh-CN" altLang="en-US" sz="1400" dirty="0">
                <a:solidFill>
                  <a:schemeClr val="tx1">
                    <a:lumMod val="50000"/>
                    <a:lumOff val="50000"/>
                  </a:schemeClr>
                </a:solidFill>
              </a:endParaRPr>
            </a:p>
          </p:txBody>
        </p:sp>
        <p:sp>
          <p:nvSpPr>
            <p:cNvPr id="25" name="矩形 24"/>
            <p:cNvSpPr/>
            <p:nvPr/>
          </p:nvSpPr>
          <p:spPr>
            <a:xfrm>
              <a:off x="6195443" y="2476919"/>
              <a:ext cx="2699730" cy="84561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a:t>
              </a:r>
              <a:endParaRPr lang="zh-CN" altLang="en-US" sz="1400" dirty="0">
                <a:solidFill>
                  <a:schemeClr val="tx1">
                    <a:lumMod val="50000"/>
                    <a:lumOff val="50000"/>
                  </a:schemeClr>
                </a:solidFill>
              </a:endParaRPr>
            </a:p>
          </p:txBody>
        </p:sp>
        <p:sp>
          <p:nvSpPr>
            <p:cNvPr id="26" name="矩形 25"/>
            <p:cNvSpPr/>
            <p:nvPr/>
          </p:nvSpPr>
          <p:spPr>
            <a:xfrm>
              <a:off x="8967791" y="1843275"/>
              <a:ext cx="2699730" cy="845616"/>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a:t>
              </a:r>
              <a:endParaRPr lang="zh-CN" altLang="en-US" sz="1400" dirty="0">
                <a:solidFill>
                  <a:schemeClr val="tx1">
                    <a:lumMod val="50000"/>
                    <a:lumOff val="50000"/>
                  </a:schemeClr>
                </a:solidFill>
              </a:endParaRPr>
            </a:p>
          </p:txBody>
        </p:sp>
      </p:grpSp>
    </p:spTree>
  </p:cSld>
  <p:clrMapOvr>
    <a:masterClrMapping/>
  </p:clrMapOvr>
  <p:transition spd="slow"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left)">
                                      <p:cBhvr>
                                        <p:cTn id="7" dur="1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695325" y="0"/>
            <a:ext cx="4590434" cy="996950"/>
            <a:chOff x="695325" y="0"/>
            <a:chExt cx="4590434" cy="996950"/>
          </a:xfrm>
        </p:grpSpPr>
        <p:sp>
          <p:nvSpPr>
            <p:cNvPr id="2" name="矩形 1"/>
            <p:cNvSpPr/>
            <p:nvPr/>
          </p:nvSpPr>
          <p:spPr>
            <a:xfrm>
              <a:off x="695325" y="0"/>
              <a:ext cx="723054" cy="99695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文本框 2"/>
            <p:cNvSpPr txBox="1"/>
            <p:nvPr/>
          </p:nvSpPr>
          <p:spPr>
            <a:xfrm>
              <a:off x="1599129" y="284490"/>
              <a:ext cx="3686630"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6" name="椭圆 4"/>
            <p:cNvSpPr/>
            <p:nvPr/>
          </p:nvSpPr>
          <p:spPr>
            <a:xfrm>
              <a:off x="876743" y="365125"/>
              <a:ext cx="360217" cy="361950"/>
            </a:xfrm>
            <a:custGeom>
              <a:avLst/>
              <a:gdLst>
                <a:gd name="connsiteX0" fmla="*/ 139700 w 330200"/>
                <a:gd name="connsiteY0" fmla="*/ 87312 h 331788"/>
                <a:gd name="connsiteX1" fmla="*/ 119062 w 330200"/>
                <a:gd name="connsiteY1" fmla="*/ 109537 h 331788"/>
                <a:gd name="connsiteX2" fmla="*/ 182562 w 330200"/>
                <a:gd name="connsiteY2" fmla="*/ 173037 h 331788"/>
                <a:gd name="connsiteX3" fmla="*/ 123825 w 330200"/>
                <a:gd name="connsiteY3" fmla="*/ 230187 h 331788"/>
                <a:gd name="connsiteX4" fmla="*/ 146050 w 330200"/>
                <a:gd name="connsiteY4" fmla="*/ 252412 h 331788"/>
                <a:gd name="connsiteX5" fmla="*/ 223837 w 330200"/>
                <a:gd name="connsiteY5" fmla="*/ 173037 h 331788"/>
                <a:gd name="connsiteX6" fmla="*/ 165100 w 330200"/>
                <a:gd name="connsiteY6" fmla="*/ 0 h 331788"/>
                <a:gd name="connsiteX7" fmla="*/ 330200 w 330200"/>
                <a:gd name="connsiteY7" fmla="*/ 165894 h 331788"/>
                <a:gd name="connsiteX8" fmla="*/ 165100 w 330200"/>
                <a:gd name="connsiteY8" fmla="*/ 331788 h 331788"/>
                <a:gd name="connsiteX9" fmla="*/ 0 w 330200"/>
                <a:gd name="connsiteY9" fmla="*/ 165894 h 331788"/>
                <a:gd name="connsiteX10" fmla="*/ 165100 w 330200"/>
                <a:gd name="connsiteY1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00" h="331788">
                  <a:moveTo>
                    <a:pt x="139700" y="87312"/>
                  </a:moveTo>
                  <a:lnTo>
                    <a:pt x="119062" y="109537"/>
                  </a:lnTo>
                  <a:lnTo>
                    <a:pt x="182562" y="173037"/>
                  </a:lnTo>
                  <a:lnTo>
                    <a:pt x="123825" y="230187"/>
                  </a:lnTo>
                  <a:lnTo>
                    <a:pt x="146050" y="252412"/>
                  </a:lnTo>
                  <a:lnTo>
                    <a:pt x="223837" y="173037"/>
                  </a:ln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8" name="椭圆 7"/>
          <p:cNvSpPr/>
          <p:nvPr/>
        </p:nvSpPr>
        <p:spPr>
          <a:xfrm>
            <a:off x="2077938" y="1903412"/>
            <a:ext cx="3455471" cy="3455471"/>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9" name="椭圆 8"/>
          <p:cNvSpPr/>
          <p:nvPr/>
        </p:nvSpPr>
        <p:spPr>
          <a:xfrm>
            <a:off x="6611838" y="1903411"/>
            <a:ext cx="3455471" cy="3455471"/>
          </a:xfrm>
          <a:prstGeom prst="ellipse">
            <a:avLst/>
          </a:prstGeom>
          <a:solidFill>
            <a:schemeClr val="tx2">
              <a:lumMod val="50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grpSp>
        <p:nvGrpSpPr>
          <p:cNvPr id="26" name="组合 25"/>
          <p:cNvGrpSpPr/>
          <p:nvPr/>
        </p:nvGrpSpPr>
        <p:grpSpPr>
          <a:xfrm>
            <a:off x="5146577" y="2705101"/>
            <a:ext cx="1852094" cy="1852092"/>
            <a:chOff x="5146577" y="2705101"/>
            <a:chExt cx="1852094" cy="1852092"/>
          </a:xfrm>
        </p:grpSpPr>
        <p:sp>
          <p:nvSpPr>
            <p:cNvPr id="10" name="椭圆 9"/>
            <p:cNvSpPr/>
            <p:nvPr/>
          </p:nvSpPr>
          <p:spPr>
            <a:xfrm>
              <a:off x="5146577" y="2705101"/>
              <a:ext cx="1852094" cy="1852092"/>
            </a:xfrm>
            <a:prstGeom prst="ellipse">
              <a:avLst/>
            </a:pr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cxnSp>
          <p:nvCxnSpPr>
            <p:cNvPr id="11" name="直接连接符 10"/>
            <p:cNvCxnSpPr/>
            <p:nvPr/>
          </p:nvCxnSpPr>
          <p:spPr>
            <a:xfrm flipH="1">
              <a:off x="5585379" y="3102653"/>
              <a:ext cx="974488" cy="1056985"/>
            </a:xfrm>
            <a:prstGeom prst="line">
              <a:avLst/>
            </a:prstGeom>
            <a:ln w="1905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18" name="椭圆 12"/>
            <p:cNvSpPr/>
            <p:nvPr/>
          </p:nvSpPr>
          <p:spPr>
            <a:xfrm rot="16200000">
              <a:off x="5585379" y="3139623"/>
              <a:ext cx="396240" cy="322299"/>
            </a:xfrm>
            <a:custGeom>
              <a:avLst/>
              <a:gdLst>
                <a:gd name="T0" fmla="*/ 130 w 256"/>
                <a:gd name="T1" fmla="*/ 8 h 208"/>
                <a:gd name="T2" fmla="*/ 130 w 256"/>
                <a:gd name="T3" fmla="*/ 37 h 208"/>
                <a:gd name="T4" fmla="*/ 177 w 256"/>
                <a:gd name="T5" fmla="*/ 84 h 208"/>
                <a:gd name="T6" fmla="*/ 21 w 256"/>
                <a:gd name="T7" fmla="*/ 84 h 208"/>
                <a:gd name="T8" fmla="*/ 0 w 256"/>
                <a:gd name="T9" fmla="*/ 105 h 208"/>
                <a:gd name="T10" fmla="*/ 21 w 256"/>
                <a:gd name="T11" fmla="*/ 126 h 208"/>
                <a:gd name="T12" fmla="*/ 177 w 256"/>
                <a:gd name="T13" fmla="*/ 126 h 208"/>
                <a:gd name="T14" fmla="*/ 130 w 256"/>
                <a:gd name="T15" fmla="*/ 173 h 208"/>
                <a:gd name="T16" fmla="*/ 130 w 256"/>
                <a:gd name="T17" fmla="*/ 202 h 208"/>
                <a:gd name="T18" fmla="*/ 144 w 256"/>
                <a:gd name="T19" fmla="*/ 208 h 208"/>
                <a:gd name="T20" fmla="*/ 159 w 256"/>
                <a:gd name="T21" fmla="*/ 202 h 208"/>
                <a:gd name="T22" fmla="*/ 256 w 256"/>
                <a:gd name="T23" fmla="*/ 105 h 208"/>
                <a:gd name="T24" fmla="*/ 159 w 256"/>
                <a:gd name="T25" fmla="*/ 8 h 208"/>
                <a:gd name="T26" fmla="*/ 130 w 256"/>
                <a:gd name="T27" fmla="*/ 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6" h="208">
                  <a:moveTo>
                    <a:pt x="130" y="8"/>
                  </a:moveTo>
                  <a:cubicBezTo>
                    <a:pt x="122" y="16"/>
                    <a:pt x="122" y="29"/>
                    <a:pt x="130" y="37"/>
                  </a:cubicBezTo>
                  <a:cubicBezTo>
                    <a:pt x="177" y="84"/>
                    <a:pt x="177" y="84"/>
                    <a:pt x="177" y="84"/>
                  </a:cubicBezTo>
                  <a:cubicBezTo>
                    <a:pt x="21" y="84"/>
                    <a:pt x="21" y="84"/>
                    <a:pt x="21" y="84"/>
                  </a:cubicBezTo>
                  <a:cubicBezTo>
                    <a:pt x="9" y="84"/>
                    <a:pt x="0" y="94"/>
                    <a:pt x="0" y="105"/>
                  </a:cubicBezTo>
                  <a:cubicBezTo>
                    <a:pt x="0" y="116"/>
                    <a:pt x="9" y="126"/>
                    <a:pt x="21" y="126"/>
                  </a:cubicBezTo>
                  <a:cubicBezTo>
                    <a:pt x="177" y="126"/>
                    <a:pt x="177" y="126"/>
                    <a:pt x="177" y="126"/>
                  </a:cubicBezTo>
                  <a:cubicBezTo>
                    <a:pt x="130" y="173"/>
                    <a:pt x="130" y="173"/>
                    <a:pt x="130" y="173"/>
                  </a:cubicBezTo>
                  <a:cubicBezTo>
                    <a:pt x="122" y="181"/>
                    <a:pt x="122" y="194"/>
                    <a:pt x="130" y="202"/>
                  </a:cubicBezTo>
                  <a:cubicBezTo>
                    <a:pt x="134" y="206"/>
                    <a:pt x="139" y="208"/>
                    <a:pt x="144" y="208"/>
                  </a:cubicBezTo>
                  <a:cubicBezTo>
                    <a:pt x="150" y="208"/>
                    <a:pt x="155" y="206"/>
                    <a:pt x="159" y="202"/>
                  </a:cubicBezTo>
                  <a:cubicBezTo>
                    <a:pt x="256" y="105"/>
                    <a:pt x="256" y="105"/>
                    <a:pt x="256" y="105"/>
                  </a:cubicBezTo>
                  <a:cubicBezTo>
                    <a:pt x="159" y="8"/>
                    <a:pt x="159" y="8"/>
                    <a:pt x="159" y="8"/>
                  </a:cubicBezTo>
                  <a:cubicBezTo>
                    <a:pt x="151" y="0"/>
                    <a:pt x="138" y="0"/>
                    <a:pt x="130" y="8"/>
                  </a:cubicBez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9" name="椭圆 13"/>
            <p:cNvSpPr/>
            <p:nvPr/>
          </p:nvSpPr>
          <p:spPr>
            <a:xfrm rot="5400000">
              <a:off x="6215597" y="3800369"/>
              <a:ext cx="396240" cy="322299"/>
            </a:xfrm>
            <a:custGeom>
              <a:avLst/>
              <a:gdLst>
                <a:gd name="T0" fmla="*/ 130 w 256"/>
                <a:gd name="T1" fmla="*/ 8 h 208"/>
                <a:gd name="T2" fmla="*/ 130 w 256"/>
                <a:gd name="T3" fmla="*/ 37 h 208"/>
                <a:gd name="T4" fmla="*/ 177 w 256"/>
                <a:gd name="T5" fmla="*/ 84 h 208"/>
                <a:gd name="T6" fmla="*/ 21 w 256"/>
                <a:gd name="T7" fmla="*/ 84 h 208"/>
                <a:gd name="T8" fmla="*/ 0 w 256"/>
                <a:gd name="T9" fmla="*/ 105 h 208"/>
                <a:gd name="T10" fmla="*/ 21 w 256"/>
                <a:gd name="T11" fmla="*/ 126 h 208"/>
                <a:gd name="T12" fmla="*/ 177 w 256"/>
                <a:gd name="T13" fmla="*/ 126 h 208"/>
                <a:gd name="T14" fmla="*/ 130 w 256"/>
                <a:gd name="T15" fmla="*/ 173 h 208"/>
                <a:gd name="T16" fmla="*/ 130 w 256"/>
                <a:gd name="T17" fmla="*/ 202 h 208"/>
                <a:gd name="T18" fmla="*/ 144 w 256"/>
                <a:gd name="T19" fmla="*/ 208 h 208"/>
                <a:gd name="T20" fmla="*/ 159 w 256"/>
                <a:gd name="T21" fmla="*/ 202 h 208"/>
                <a:gd name="T22" fmla="*/ 256 w 256"/>
                <a:gd name="T23" fmla="*/ 105 h 208"/>
                <a:gd name="T24" fmla="*/ 159 w 256"/>
                <a:gd name="T25" fmla="*/ 8 h 208"/>
                <a:gd name="T26" fmla="*/ 130 w 256"/>
                <a:gd name="T27" fmla="*/ 8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56" h="208">
                  <a:moveTo>
                    <a:pt x="130" y="8"/>
                  </a:moveTo>
                  <a:cubicBezTo>
                    <a:pt x="122" y="16"/>
                    <a:pt x="122" y="29"/>
                    <a:pt x="130" y="37"/>
                  </a:cubicBezTo>
                  <a:cubicBezTo>
                    <a:pt x="177" y="84"/>
                    <a:pt x="177" y="84"/>
                    <a:pt x="177" y="84"/>
                  </a:cubicBezTo>
                  <a:cubicBezTo>
                    <a:pt x="21" y="84"/>
                    <a:pt x="21" y="84"/>
                    <a:pt x="21" y="84"/>
                  </a:cubicBezTo>
                  <a:cubicBezTo>
                    <a:pt x="9" y="84"/>
                    <a:pt x="0" y="94"/>
                    <a:pt x="0" y="105"/>
                  </a:cubicBezTo>
                  <a:cubicBezTo>
                    <a:pt x="0" y="116"/>
                    <a:pt x="9" y="126"/>
                    <a:pt x="21" y="126"/>
                  </a:cubicBezTo>
                  <a:cubicBezTo>
                    <a:pt x="177" y="126"/>
                    <a:pt x="177" y="126"/>
                    <a:pt x="177" y="126"/>
                  </a:cubicBezTo>
                  <a:cubicBezTo>
                    <a:pt x="130" y="173"/>
                    <a:pt x="130" y="173"/>
                    <a:pt x="130" y="173"/>
                  </a:cubicBezTo>
                  <a:cubicBezTo>
                    <a:pt x="122" y="181"/>
                    <a:pt x="122" y="194"/>
                    <a:pt x="130" y="202"/>
                  </a:cubicBezTo>
                  <a:cubicBezTo>
                    <a:pt x="134" y="206"/>
                    <a:pt x="139" y="208"/>
                    <a:pt x="144" y="208"/>
                  </a:cubicBezTo>
                  <a:cubicBezTo>
                    <a:pt x="150" y="208"/>
                    <a:pt x="155" y="206"/>
                    <a:pt x="159" y="202"/>
                  </a:cubicBezTo>
                  <a:cubicBezTo>
                    <a:pt x="256" y="105"/>
                    <a:pt x="256" y="105"/>
                    <a:pt x="256" y="105"/>
                  </a:cubicBezTo>
                  <a:cubicBezTo>
                    <a:pt x="159" y="8"/>
                    <a:pt x="159" y="8"/>
                    <a:pt x="159" y="8"/>
                  </a:cubicBezTo>
                  <a:cubicBezTo>
                    <a:pt x="151" y="0"/>
                    <a:pt x="138" y="0"/>
                    <a:pt x="130" y="8"/>
                  </a:cubicBez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cxnSp>
        <p:nvCxnSpPr>
          <p:cNvPr id="16" name="直接连接符 15"/>
          <p:cNvCxnSpPr/>
          <p:nvPr/>
        </p:nvCxnSpPr>
        <p:spPr>
          <a:xfrm>
            <a:off x="3056643" y="3035572"/>
            <a:ext cx="14980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7590543" y="3035572"/>
            <a:ext cx="149806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0" name="组合 19"/>
          <p:cNvGrpSpPr/>
          <p:nvPr/>
        </p:nvGrpSpPr>
        <p:grpSpPr>
          <a:xfrm>
            <a:off x="2738179" y="2567159"/>
            <a:ext cx="2241974" cy="1982393"/>
            <a:chOff x="6613765" y="1590700"/>
            <a:chExt cx="2241974" cy="1982393"/>
          </a:xfrm>
        </p:grpSpPr>
        <p:sp>
          <p:nvSpPr>
            <p:cNvPr id="21" name="矩形 20"/>
            <p:cNvSpPr/>
            <p:nvPr/>
          </p:nvSpPr>
          <p:spPr>
            <a:xfrm>
              <a:off x="6638758" y="2188098"/>
              <a:ext cx="2191988" cy="138499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bg1"/>
                  </a:solidFill>
                </a:rPr>
                <a:t>用户可以在投影仪或者计算机上进行演示也可以将演示文稿打印出来制作成胶片以便应用到更广泛的领域中</a:t>
              </a:r>
              <a:endParaRPr lang="zh-CN" altLang="en-US" sz="1400" dirty="0">
                <a:solidFill>
                  <a:schemeClr val="bg1"/>
                </a:solidFill>
              </a:endParaRPr>
            </a:p>
          </p:txBody>
        </p:sp>
        <p:sp>
          <p:nvSpPr>
            <p:cNvPr id="22" name="矩形 21"/>
            <p:cNvSpPr/>
            <p:nvPr/>
          </p:nvSpPr>
          <p:spPr>
            <a:xfrm>
              <a:off x="6613765" y="1590700"/>
              <a:ext cx="2241974"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endParaRPr lang="zh-CN" altLang="en-US" b="1" dirty="0">
                <a:solidFill>
                  <a:schemeClr val="bg1"/>
                </a:solidFill>
              </a:endParaRPr>
            </a:p>
          </p:txBody>
        </p:sp>
      </p:grpSp>
      <p:grpSp>
        <p:nvGrpSpPr>
          <p:cNvPr id="23" name="组合 22"/>
          <p:cNvGrpSpPr/>
          <p:nvPr/>
        </p:nvGrpSpPr>
        <p:grpSpPr>
          <a:xfrm>
            <a:off x="7216081" y="2567159"/>
            <a:ext cx="2241974" cy="1982393"/>
            <a:chOff x="6613765" y="1590700"/>
            <a:chExt cx="2241974" cy="1982393"/>
          </a:xfrm>
        </p:grpSpPr>
        <p:sp>
          <p:nvSpPr>
            <p:cNvPr id="24" name="矩形 23"/>
            <p:cNvSpPr/>
            <p:nvPr/>
          </p:nvSpPr>
          <p:spPr>
            <a:xfrm>
              <a:off x="6638758" y="2188098"/>
              <a:ext cx="2191988" cy="138499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bg1"/>
                  </a:solidFill>
                </a:rPr>
                <a:t>用户可以在投影仪或者计算机上进行演示也可以将演示文稿打印出来制作成胶片以便应用到更广泛的领域中</a:t>
              </a:r>
              <a:endParaRPr lang="zh-CN" altLang="en-US" sz="1400" dirty="0">
                <a:solidFill>
                  <a:schemeClr val="bg1"/>
                </a:solidFill>
              </a:endParaRPr>
            </a:p>
          </p:txBody>
        </p:sp>
        <p:sp>
          <p:nvSpPr>
            <p:cNvPr id="25" name="矩形 24"/>
            <p:cNvSpPr/>
            <p:nvPr/>
          </p:nvSpPr>
          <p:spPr>
            <a:xfrm>
              <a:off x="6613765" y="1590700"/>
              <a:ext cx="2241974"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endParaRPr lang="zh-CN" altLang="en-US" b="1" dirty="0">
                <a:solidFill>
                  <a:schemeClr val="bg1"/>
                </a:solidFill>
              </a:endParaRPr>
            </a:p>
          </p:txBody>
        </p:sp>
      </p:grpSp>
    </p:spTree>
  </p:cSld>
  <p:clrMapOvr>
    <a:masterClrMapping/>
  </p:clrMapOvr>
  <p:transition spd="slow" advTm="400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par>
                              <p:cTn id="15" fill="hold">
                                <p:stCondLst>
                                  <p:cond delay="500"/>
                                </p:stCondLst>
                                <p:childTnLst>
                                  <p:par>
                                    <p:cTn id="16" presetID="31" presetClass="entr" presetSubtype="0"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p:cTn id="18" dur="1000" fill="hold"/>
                                            <p:tgtEl>
                                              <p:spTgt spid="26"/>
                                            </p:tgtEl>
                                            <p:attrNameLst>
                                              <p:attrName>ppt_w</p:attrName>
                                            </p:attrNameLst>
                                          </p:cBhvr>
                                          <p:tavLst>
                                            <p:tav tm="0">
                                              <p:val>
                                                <p:fltVal val="0"/>
                                              </p:val>
                                            </p:tav>
                                            <p:tav tm="100000">
                                              <p:val>
                                                <p:strVal val="#ppt_w"/>
                                              </p:val>
                                            </p:tav>
                                          </p:tavLst>
                                        </p:anim>
                                        <p:anim calcmode="lin" valueType="num">
                                          <p:cBhvr>
                                            <p:cTn id="19" dur="1000" fill="hold"/>
                                            <p:tgtEl>
                                              <p:spTgt spid="26"/>
                                            </p:tgtEl>
                                            <p:attrNameLst>
                                              <p:attrName>ppt_h</p:attrName>
                                            </p:attrNameLst>
                                          </p:cBhvr>
                                          <p:tavLst>
                                            <p:tav tm="0">
                                              <p:val>
                                                <p:fltVal val="0"/>
                                              </p:val>
                                            </p:tav>
                                            <p:tav tm="100000">
                                              <p:val>
                                                <p:strVal val="#ppt_h"/>
                                              </p:val>
                                            </p:tav>
                                          </p:tavLst>
                                        </p:anim>
                                        <p:anim calcmode="lin" valueType="num">
                                          <p:cBhvr>
                                            <p:cTn id="20" dur="1000" fill="hold"/>
                                            <p:tgtEl>
                                              <p:spTgt spid="26"/>
                                            </p:tgtEl>
                                            <p:attrNameLst>
                                              <p:attrName>style.rotation</p:attrName>
                                            </p:attrNameLst>
                                          </p:cBhvr>
                                          <p:tavLst>
                                            <p:tav tm="0">
                                              <p:val>
                                                <p:fltVal val="90"/>
                                              </p:val>
                                            </p:tav>
                                            <p:tav tm="100000">
                                              <p:val>
                                                <p:fltVal val="0"/>
                                              </p:val>
                                            </p:tav>
                                          </p:tavLst>
                                        </p:anim>
                                        <p:animEffect transition="in" filter="fade">
                                          <p:cBhvr>
                                            <p:cTn id="21" dur="1000"/>
                                            <p:tgtEl>
                                              <p:spTgt spid="26"/>
                                            </p:tgtEl>
                                          </p:cBhvr>
                                        </p:animEffect>
                                      </p:childTnLst>
                                    </p:cTn>
                                  </p:par>
                                </p:childTnLst>
                              </p:cTn>
                            </p:par>
                            <p:par>
                              <p:cTn id="22" fill="hold">
                                <p:stCondLst>
                                  <p:cond delay="1500"/>
                                </p:stCondLst>
                                <p:childTnLst>
                                  <p:par>
                                    <p:cTn id="23" presetID="2" presetClass="entr" presetSubtype="8" fill="hold" nodeType="afterEffect" p14:presetBounceEnd="60000">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14:bounceEnd="60000">
                                          <p:cBhvr additive="base">
                                            <p:cTn id="25" dur="1000" fill="hold"/>
                                            <p:tgtEl>
                                              <p:spTgt spid="20"/>
                                            </p:tgtEl>
                                            <p:attrNameLst>
                                              <p:attrName>ppt_x</p:attrName>
                                            </p:attrNameLst>
                                          </p:cBhvr>
                                          <p:tavLst>
                                            <p:tav tm="0">
                                              <p:val>
                                                <p:strVal val="0-#ppt_w/2"/>
                                              </p:val>
                                            </p:tav>
                                            <p:tav tm="100000">
                                              <p:val>
                                                <p:strVal val="#ppt_x"/>
                                              </p:val>
                                            </p:tav>
                                          </p:tavLst>
                                        </p:anim>
                                        <p:anim calcmode="lin" valueType="num" p14:bounceEnd="60000">
                                          <p:cBhvr additive="base">
                                            <p:cTn id="26" dur="1000" fill="hold"/>
                                            <p:tgtEl>
                                              <p:spTgt spid="20"/>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14:presetBounceEnd="60000">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14:bounceEnd="60000">
                                          <p:cBhvr additive="base">
                                            <p:cTn id="29" dur="1000" fill="hold"/>
                                            <p:tgtEl>
                                              <p:spTgt spid="23"/>
                                            </p:tgtEl>
                                            <p:attrNameLst>
                                              <p:attrName>ppt_x</p:attrName>
                                            </p:attrNameLst>
                                          </p:cBhvr>
                                          <p:tavLst>
                                            <p:tav tm="0">
                                              <p:val>
                                                <p:strVal val="1+#ppt_w/2"/>
                                              </p:val>
                                            </p:tav>
                                            <p:tav tm="100000">
                                              <p:val>
                                                <p:strVal val="#ppt_x"/>
                                              </p:val>
                                            </p:tav>
                                          </p:tavLst>
                                        </p:anim>
                                        <p:anim calcmode="lin" valueType="num" p14:bounceEnd="60000">
                                          <p:cBhvr additive="base">
                                            <p:cTn id="30" dur="10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p:cTn id="12" dur="500" fill="hold"/>
                                            <p:tgtEl>
                                              <p:spTgt spid="9"/>
                                            </p:tgtEl>
                                            <p:attrNameLst>
                                              <p:attrName>ppt_w</p:attrName>
                                            </p:attrNameLst>
                                          </p:cBhvr>
                                          <p:tavLst>
                                            <p:tav tm="0">
                                              <p:val>
                                                <p:fltVal val="0"/>
                                              </p:val>
                                            </p:tav>
                                            <p:tav tm="100000">
                                              <p:val>
                                                <p:strVal val="#ppt_w"/>
                                              </p:val>
                                            </p:tav>
                                          </p:tavLst>
                                        </p:anim>
                                        <p:anim calcmode="lin" valueType="num">
                                          <p:cBhvr>
                                            <p:cTn id="13" dur="500" fill="hold"/>
                                            <p:tgtEl>
                                              <p:spTgt spid="9"/>
                                            </p:tgtEl>
                                            <p:attrNameLst>
                                              <p:attrName>ppt_h</p:attrName>
                                            </p:attrNameLst>
                                          </p:cBhvr>
                                          <p:tavLst>
                                            <p:tav tm="0">
                                              <p:val>
                                                <p:fltVal val="0"/>
                                              </p:val>
                                            </p:tav>
                                            <p:tav tm="100000">
                                              <p:val>
                                                <p:strVal val="#ppt_h"/>
                                              </p:val>
                                            </p:tav>
                                          </p:tavLst>
                                        </p:anim>
                                        <p:animEffect transition="in" filter="fade">
                                          <p:cBhvr>
                                            <p:cTn id="14" dur="500"/>
                                            <p:tgtEl>
                                              <p:spTgt spid="9"/>
                                            </p:tgtEl>
                                          </p:cBhvr>
                                        </p:animEffect>
                                      </p:childTnLst>
                                    </p:cTn>
                                  </p:par>
                                </p:childTnLst>
                              </p:cTn>
                            </p:par>
                            <p:par>
                              <p:cTn id="15" fill="hold">
                                <p:stCondLst>
                                  <p:cond delay="500"/>
                                </p:stCondLst>
                                <p:childTnLst>
                                  <p:par>
                                    <p:cTn id="16" presetID="31" presetClass="entr" presetSubtype="0" fill="hold" nodeType="afterEffect">
                                      <p:stCondLst>
                                        <p:cond delay="0"/>
                                      </p:stCondLst>
                                      <p:childTnLst>
                                        <p:set>
                                          <p:cBhvr>
                                            <p:cTn id="17" dur="1" fill="hold">
                                              <p:stCondLst>
                                                <p:cond delay="0"/>
                                              </p:stCondLst>
                                            </p:cTn>
                                            <p:tgtEl>
                                              <p:spTgt spid="26"/>
                                            </p:tgtEl>
                                            <p:attrNameLst>
                                              <p:attrName>style.visibility</p:attrName>
                                            </p:attrNameLst>
                                          </p:cBhvr>
                                          <p:to>
                                            <p:strVal val="visible"/>
                                          </p:to>
                                        </p:set>
                                        <p:anim calcmode="lin" valueType="num">
                                          <p:cBhvr>
                                            <p:cTn id="18" dur="1000" fill="hold"/>
                                            <p:tgtEl>
                                              <p:spTgt spid="26"/>
                                            </p:tgtEl>
                                            <p:attrNameLst>
                                              <p:attrName>ppt_w</p:attrName>
                                            </p:attrNameLst>
                                          </p:cBhvr>
                                          <p:tavLst>
                                            <p:tav tm="0">
                                              <p:val>
                                                <p:fltVal val="0"/>
                                              </p:val>
                                            </p:tav>
                                            <p:tav tm="100000">
                                              <p:val>
                                                <p:strVal val="#ppt_w"/>
                                              </p:val>
                                            </p:tav>
                                          </p:tavLst>
                                        </p:anim>
                                        <p:anim calcmode="lin" valueType="num">
                                          <p:cBhvr>
                                            <p:cTn id="19" dur="1000" fill="hold"/>
                                            <p:tgtEl>
                                              <p:spTgt spid="26"/>
                                            </p:tgtEl>
                                            <p:attrNameLst>
                                              <p:attrName>ppt_h</p:attrName>
                                            </p:attrNameLst>
                                          </p:cBhvr>
                                          <p:tavLst>
                                            <p:tav tm="0">
                                              <p:val>
                                                <p:fltVal val="0"/>
                                              </p:val>
                                            </p:tav>
                                            <p:tav tm="100000">
                                              <p:val>
                                                <p:strVal val="#ppt_h"/>
                                              </p:val>
                                            </p:tav>
                                          </p:tavLst>
                                        </p:anim>
                                        <p:anim calcmode="lin" valueType="num">
                                          <p:cBhvr>
                                            <p:cTn id="20" dur="1000" fill="hold"/>
                                            <p:tgtEl>
                                              <p:spTgt spid="26"/>
                                            </p:tgtEl>
                                            <p:attrNameLst>
                                              <p:attrName>style.rotation</p:attrName>
                                            </p:attrNameLst>
                                          </p:cBhvr>
                                          <p:tavLst>
                                            <p:tav tm="0">
                                              <p:val>
                                                <p:fltVal val="90"/>
                                              </p:val>
                                            </p:tav>
                                            <p:tav tm="100000">
                                              <p:val>
                                                <p:fltVal val="0"/>
                                              </p:val>
                                            </p:tav>
                                          </p:tavLst>
                                        </p:anim>
                                        <p:animEffect transition="in" filter="fade">
                                          <p:cBhvr>
                                            <p:cTn id="21" dur="1000"/>
                                            <p:tgtEl>
                                              <p:spTgt spid="26"/>
                                            </p:tgtEl>
                                          </p:cBhvr>
                                        </p:animEffect>
                                      </p:childTnLst>
                                    </p:cTn>
                                  </p:par>
                                </p:childTnLst>
                              </p:cTn>
                            </p:par>
                            <p:par>
                              <p:cTn id="22" fill="hold">
                                <p:stCondLst>
                                  <p:cond delay="1500"/>
                                </p:stCondLst>
                                <p:childTnLst>
                                  <p:par>
                                    <p:cTn id="23" presetID="2" presetClass="entr" presetSubtype="8" fill="hold"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1000" fill="hold"/>
                                            <p:tgtEl>
                                              <p:spTgt spid="20"/>
                                            </p:tgtEl>
                                            <p:attrNameLst>
                                              <p:attrName>ppt_x</p:attrName>
                                            </p:attrNameLst>
                                          </p:cBhvr>
                                          <p:tavLst>
                                            <p:tav tm="0">
                                              <p:val>
                                                <p:strVal val="0-#ppt_w/2"/>
                                              </p:val>
                                            </p:tav>
                                            <p:tav tm="100000">
                                              <p:val>
                                                <p:strVal val="#ppt_x"/>
                                              </p:val>
                                            </p:tav>
                                          </p:tavLst>
                                        </p:anim>
                                        <p:anim calcmode="lin" valueType="num">
                                          <p:cBhvr additive="base">
                                            <p:cTn id="26" dur="1000" fill="hold"/>
                                            <p:tgtEl>
                                              <p:spTgt spid="20"/>
                                            </p:tgtEl>
                                            <p:attrNameLst>
                                              <p:attrName>ppt_y</p:attrName>
                                            </p:attrNameLst>
                                          </p:cBhvr>
                                          <p:tavLst>
                                            <p:tav tm="0">
                                              <p:val>
                                                <p:strVal val="#ppt_y"/>
                                              </p:val>
                                            </p:tav>
                                            <p:tav tm="100000">
                                              <p:val>
                                                <p:strVal val="#ppt_y"/>
                                              </p:val>
                                            </p:tav>
                                          </p:tavLst>
                                        </p:anim>
                                      </p:childTnLst>
                                    </p:cTn>
                                  </p:par>
                                  <p:par>
                                    <p:cTn id="27" presetID="2" presetClass="entr" presetSubtype="2" fill="hold" nodeType="withEffect">
                                      <p:stCondLst>
                                        <p:cond delay="0"/>
                                      </p:stCondLst>
                                      <p:childTnLst>
                                        <p:set>
                                          <p:cBhvr>
                                            <p:cTn id="28" dur="1" fill="hold">
                                              <p:stCondLst>
                                                <p:cond delay="0"/>
                                              </p:stCondLst>
                                            </p:cTn>
                                            <p:tgtEl>
                                              <p:spTgt spid="23"/>
                                            </p:tgtEl>
                                            <p:attrNameLst>
                                              <p:attrName>style.visibility</p:attrName>
                                            </p:attrNameLst>
                                          </p:cBhvr>
                                          <p:to>
                                            <p:strVal val="visible"/>
                                          </p:to>
                                        </p:set>
                                        <p:anim calcmode="lin" valueType="num">
                                          <p:cBhvr additive="base">
                                            <p:cTn id="29" dur="1000" fill="hold"/>
                                            <p:tgtEl>
                                              <p:spTgt spid="23"/>
                                            </p:tgtEl>
                                            <p:attrNameLst>
                                              <p:attrName>ppt_x</p:attrName>
                                            </p:attrNameLst>
                                          </p:cBhvr>
                                          <p:tavLst>
                                            <p:tav tm="0">
                                              <p:val>
                                                <p:strVal val="1+#ppt_w/2"/>
                                              </p:val>
                                            </p:tav>
                                            <p:tav tm="100000">
                                              <p:val>
                                                <p:strVal val="#ppt_x"/>
                                              </p:val>
                                            </p:tav>
                                          </p:tavLst>
                                        </p:anim>
                                        <p:anim calcmode="lin" valueType="num">
                                          <p:cBhvr additive="base">
                                            <p:cTn id="30" dur="1000" fill="hold"/>
                                            <p:tgtEl>
                                              <p:spTgt spid="2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0" y="2009725"/>
            <a:ext cx="12192000" cy="3559275"/>
          </a:xfrm>
          <a:prstGeom prst="rect">
            <a:avLst/>
          </a:prstGeom>
          <a:pattFill prst="ltUpDiag">
            <a:fgClr>
              <a:schemeClr val="bg2">
                <a:lumMod val="10000"/>
              </a:schemeClr>
            </a:fgClr>
            <a:bgClr>
              <a:schemeClr val="tx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7" name="组合 6"/>
          <p:cNvGrpSpPr/>
          <p:nvPr/>
        </p:nvGrpSpPr>
        <p:grpSpPr>
          <a:xfrm>
            <a:off x="695325" y="0"/>
            <a:ext cx="4590434" cy="996950"/>
            <a:chOff x="695325" y="0"/>
            <a:chExt cx="4590434" cy="996950"/>
          </a:xfrm>
        </p:grpSpPr>
        <p:sp>
          <p:nvSpPr>
            <p:cNvPr id="2" name="矩形 1"/>
            <p:cNvSpPr/>
            <p:nvPr/>
          </p:nvSpPr>
          <p:spPr>
            <a:xfrm>
              <a:off x="695325" y="0"/>
              <a:ext cx="723054" cy="99695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文本框 2"/>
            <p:cNvSpPr txBox="1"/>
            <p:nvPr/>
          </p:nvSpPr>
          <p:spPr>
            <a:xfrm>
              <a:off x="1599129" y="284490"/>
              <a:ext cx="3686630"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6" name="椭圆 4"/>
            <p:cNvSpPr/>
            <p:nvPr/>
          </p:nvSpPr>
          <p:spPr>
            <a:xfrm>
              <a:off x="876743" y="365125"/>
              <a:ext cx="360217" cy="361950"/>
            </a:xfrm>
            <a:custGeom>
              <a:avLst/>
              <a:gdLst>
                <a:gd name="connsiteX0" fmla="*/ 139700 w 330200"/>
                <a:gd name="connsiteY0" fmla="*/ 87312 h 331788"/>
                <a:gd name="connsiteX1" fmla="*/ 119062 w 330200"/>
                <a:gd name="connsiteY1" fmla="*/ 109537 h 331788"/>
                <a:gd name="connsiteX2" fmla="*/ 182562 w 330200"/>
                <a:gd name="connsiteY2" fmla="*/ 173037 h 331788"/>
                <a:gd name="connsiteX3" fmla="*/ 123825 w 330200"/>
                <a:gd name="connsiteY3" fmla="*/ 230187 h 331788"/>
                <a:gd name="connsiteX4" fmla="*/ 146050 w 330200"/>
                <a:gd name="connsiteY4" fmla="*/ 252412 h 331788"/>
                <a:gd name="connsiteX5" fmla="*/ 223837 w 330200"/>
                <a:gd name="connsiteY5" fmla="*/ 173037 h 331788"/>
                <a:gd name="connsiteX6" fmla="*/ 165100 w 330200"/>
                <a:gd name="connsiteY6" fmla="*/ 0 h 331788"/>
                <a:gd name="connsiteX7" fmla="*/ 330200 w 330200"/>
                <a:gd name="connsiteY7" fmla="*/ 165894 h 331788"/>
                <a:gd name="connsiteX8" fmla="*/ 165100 w 330200"/>
                <a:gd name="connsiteY8" fmla="*/ 331788 h 331788"/>
                <a:gd name="connsiteX9" fmla="*/ 0 w 330200"/>
                <a:gd name="connsiteY9" fmla="*/ 165894 h 331788"/>
                <a:gd name="connsiteX10" fmla="*/ 165100 w 330200"/>
                <a:gd name="connsiteY1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00" h="331788">
                  <a:moveTo>
                    <a:pt x="139700" y="87312"/>
                  </a:moveTo>
                  <a:lnTo>
                    <a:pt x="119062" y="109537"/>
                  </a:lnTo>
                  <a:lnTo>
                    <a:pt x="182562" y="173037"/>
                  </a:lnTo>
                  <a:lnTo>
                    <a:pt x="123825" y="230187"/>
                  </a:lnTo>
                  <a:lnTo>
                    <a:pt x="146050" y="252412"/>
                  </a:lnTo>
                  <a:lnTo>
                    <a:pt x="223837" y="173037"/>
                  </a:ln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8" name="椭圆 7"/>
          <p:cNvSpPr/>
          <p:nvPr/>
        </p:nvSpPr>
        <p:spPr>
          <a:xfrm>
            <a:off x="6811247" y="1708586"/>
            <a:ext cx="4161554" cy="4161552"/>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17" name="椭圆 9"/>
          <p:cNvSpPr/>
          <p:nvPr/>
        </p:nvSpPr>
        <p:spPr>
          <a:xfrm>
            <a:off x="8182848" y="2623287"/>
            <a:ext cx="1418352" cy="1292223"/>
          </a:xfrm>
          <a:custGeom>
            <a:avLst/>
            <a:gdLst>
              <a:gd name="connsiteX0" fmla="*/ 138332 w 334963"/>
              <a:gd name="connsiteY0" fmla="*/ 262313 h 305176"/>
              <a:gd name="connsiteX1" fmla="*/ 143587 w 334963"/>
              <a:gd name="connsiteY1" fmla="*/ 267671 h 305176"/>
              <a:gd name="connsiteX2" fmla="*/ 143587 w 334963"/>
              <a:gd name="connsiteY2" fmla="*/ 279726 h 305176"/>
              <a:gd name="connsiteX3" fmla="*/ 169863 w 334963"/>
              <a:gd name="connsiteY3" fmla="*/ 291781 h 305176"/>
              <a:gd name="connsiteX4" fmla="*/ 196139 w 334963"/>
              <a:gd name="connsiteY4" fmla="*/ 279726 h 305176"/>
              <a:gd name="connsiteX5" fmla="*/ 196139 w 334963"/>
              <a:gd name="connsiteY5" fmla="*/ 267671 h 305176"/>
              <a:gd name="connsiteX6" fmla="*/ 201394 w 334963"/>
              <a:gd name="connsiteY6" fmla="*/ 262313 h 305176"/>
              <a:gd name="connsiteX7" fmla="*/ 207963 w 334963"/>
              <a:gd name="connsiteY7" fmla="*/ 267671 h 305176"/>
              <a:gd name="connsiteX8" fmla="*/ 207963 w 334963"/>
              <a:gd name="connsiteY8" fmla="*/ 283745 h 305176"/>
              <a:gd name="connsiteX9" fmla="*/ 204022 w 334963"/>
              <a:gd name="connsiteY9" fmla="*/ 289102 h 305176"/>
              <a:gd name="connsiteX10" fmla="*/ 172491 w 334963"/>
              <a:gd name="connsiteY10" fmla="*/ 303837 h 305176"/>
              <a:gd name="connsiteX11" fmla="*/ 169863 w 334963"/>
              <a:gd name="connsiteY11" fmla="*/ 305176 h 305176"/>
              <a:gd name="connsiteX12" fmla="*/ 167236 w 334963"/>
              <a:gd name="connsiteY12" fmla="*/ 303837 h 305176"/>
              <a:gd name="connsiteX13" fmla="*/ 135705 w 334963"/>
              <a:gd name="connsiteY13" fmla="*/ 289102 h 305176"/>
              <a:gd name="connsiteX14" fmla="*/ 131763 w 334963"/>
              <a:gd name="connsiteY14" fmla="*/ 283745 h 305176"/>
              <a:gd name="connsiteX15" fmla="*/ 131763 w 334963"/>
              <a:gd name="connsiteY15" fmla="*/ 267671 h 305176"/>
              <a:gd name="connsiteX16" fmla="*/ 138332 w 334963"/>
              <a:gd name="connsiteY16" fmla="*/ 262313 h 305176"/>
              <a:gd name="connsiteX17" fmla="*/ 128043 w 334963"/>
              <a:gd name="connsiteY17" fmla="*/ 230563 h 305176"/>
              <a:gd name="connsiteX18" fmla="*/ 125413 w 334963"/>
              <a:gd name="connsiteY18" fmla="*/ 233341 h 305176"/>
              <a:gd name="connsiteX19" fmla="*/ 125413 w 334963"/>
              <a:gd name="connsiteY19" fmla="*/ 238898 h 305176"/>
              <a:gd name="connsiteX20" fmla="*/ 128043 w 334963"/>
              <a:gd name="connsiteY20" fmla="*/ 241676 h 305176"/>
              <a:gd name="connsiteX21" fmla="*/ 206922 w 334963"/>
              <a:gd name="connsiteY21" fmla="*/ 241676 h 305176"/>
              <a:gd name="connsiteX22" fmla="*/ 209551 w 334963"/>
              <a:gd name="connsiteY22" fmla="*/ 238898 h 305176"/>
              <a:gd name="connsiteX23" fmla="*/ 209551 w 334963"/>
              <a:gd name="connsiteY23" fmla="*/ 233341 h 305176"/>
              <a:gd name="connsiteX24" fmla="*/ 206922 w 334963"/>
              <a:gd name="connsiteY24" fmla="*/ 230563 h 305176"/>
              <a:gd name="connsiteX25" fmla="*/ 128043 w 334963"/>
              <a:gd name="connsiteY25" fmla="*/ 230563 h 305176"/>
              <a:gd name="connsiteX26" fmla="*/ 128781 w 334963"/>
              <a:gd name="connsiteY26" fmla="*/ 219451 h 305176"/>
              <a:gd name="connsiteX27" fmla="*/ 207769 w 334963"/>
              <a:gd name="connsiteY27" fmla="*/ 219451 h 305176"/>
              <a:gd name="connsiteX28" fmla="*/ 222250 w 334963"/>
              <a:gd name="connsiteY28" fmla="*/ 233556 h 305176"/>
              <a:gd name="connsiteX29" fmla="*/ 222250 w 334963"/>
              <a:gd name="connsiteY29" fmla="*/ 238684 h 305176"/>
              <a:gd name="connsiteX30" fmla="*/ 207769 w 334963"/>
              <a:gd name="connsiteY30" fmla="*/ 252789 h 305176"/>
              <a:gd name="connsiteX31" fmla="*/ 128781 w 334963"/>
              <a:gd name="connsiteY31" fmla="*/ 252789 h 305176"/>
              <a:gd name="connsiteX32" fmla="*/ 114300 w 334963"/>
              <a:gd name="connsiteY32" fmla="*/ 238684 h 305176"/>
              <a:gd name="connsiteX33" fmla="*/ 114300 w 334963"/>
              <a:gd name="connsiteY33" fmla="*/ 233556 h 305176"/>
              <a:gd name="connsiteX34" fmla="*/ 128781 w 334963"/>
              <a:gd name="connsiteY34" fmla="*/ 219451 h 305176"/>
              <a:gd name="connsiteX35" fmla="*/ 266120 w 334963"/>
              <a:gd name="connsiteY35" fmla="*/ 168353 h 305176"/>
              <a:gd name="connsiteX36" fmla="*/ 305614 w 334963"/>
              <a:gd name="connsiteY36" fmla="*/ 198019 h 305176"/>
              <a:gd name="connsiteX37" fmla="*/ 306930 w 334963"/>
              <a:gd name="connsiteY37" fmla="*/ 205758 h 305176"/>
              <a:gd name="connsiteX38" fmla="*/ 301664 w 334963"/>
              <a:gd name="connsiteY38" fmla="*/ 208338 h 305176"/>
              <a:gd name="connsiteX39" fmla="*/ 299032 w 334963"/>
              <a:gd name="connsiteY39" fmla="*/ 207048 h 305176"/>
              <a:gd name="connsiteX40" fmla="*/ 259538 w 334963"/>
              <a:gd name="connsiteY40" fmla="*/ 178672 h 305176"/>
              <a:gd name="connsiteX41" fmla="*/ 258221 w 334963"/>
              <a:gd name="connsiteY41" fmla="*/ 169643 h 305176"/>
              <a:gd name="connsiteX42" fmla="*/ 266120 w 334963"/>
              <a:gd name="connsiteY42" fmla="*/ 168353 h 305176"/>
              <a:gd name="connsiteX43" fmla="*/ 75093 w 334963"/>
              <a:gd name="connsiteY43" fmla="*/ 166503 h 305176"/>
              <a:gd name="connsiteX44" fmla="*/ 83067 w 334963"/>
              <a:gd name="connsiteY44" fmla="*/ 167810 h 305176"/>
              <a:gd name="connsiteX45" fmla="*/ 81738 w 334963"/>
              <a:gd name="connsiteY45" fmla="*/ 175654 h 305176"/>
              <a:gd name="connsiteX46" fmla="*/ 39208 w 334963"/>
              <a:gd name="connsiteY46" fmla="*/ 207031 h 305176"/>
              <a:gd name="connsiteX47" fmla="*/ 35221 w 334963"/>
              <a:gd name="connsiteY47" fmla="*/ 208338 h 305176"/>
              <a:gd name="connsiteX48" fmla="*/ 31233 w 334963"/>
              <a:gd name="connsiteY48" fmla="*/ 205723 h 305176"/>
              <a:gd name="connsiteX49" fmla="*/ 32562 w 334963"/>
              <a:gd name="connsiteY49" fmla="*/ 197879 h 305176"/>
              <a:gd name="connsiteX50" fmla="*/ 75093 w 334963"/>
              <a:gd name="connsiteY50" fmla="*/ 166503 h 305176"/>
              <a:gd name="connsiteX51" fmla="*/ 284569 w 334963"/>
              <a:gd name="connsiteY51" fmla="*/ 98801 h 305176"/>
              <a:gd name="connsiteX52" fmla="*/ 329795 w 334963"/>
              <a:gd name="connsiteY52" fmla="*/ 98801 h 305176"/>
              <a:gd name="connsiteX53" fmla="*/ 334963 w 334963"/>
              <a:gd name="connsiteY53" fmla="*/ 104975 h 305176"/>
              <a:gd name="connsiteX54" fmla="*/ 329795 w 334963"/>
              <a:gd name="connsiteY54" fmla="*/ 109914 h 305176"/>
              <a:gd name="connsiteX55" fmla="*/ 284569 w 334963"/>
              <a:gd name="connsiteY55" fmla="*/ 109914 h 305176"/>
              <a:gd name="connsiteX56" fmla="*/ 279400 w 334963"/>
              <a:gd name="connsiteY56" fmla="*/ 104975 h 305176"/>
              <a:gd name="connsiteX57" fmla="*/ 284569 w 334963"/>
              <a:gd name="connsiteY57" fmla="*/ 98801 h 305176"/>
              <a:gd name="connsiteX58" fmla="*/ 5340 w 334963"/>
              <a:gd name="connsiteY58" fmla="*/ 98801 h 305176"/>
              <a:gd name="connsiteX59" fmla="*/ 53398 w 334963"/>
              <a:gd name="connsiteY59" fmla="*/ 98801 h 305176"/>
              <a:gd name="connsiteX60" fmla="*/ 58738 w 334963"/>
              <a:gd name="connsiteY60" fmla="*/ 104975 h 305176"/>
              <a:gd name="connsiteX61" fmla="*/ 53398 w 334963"/>
              <a:gd name="connsiteY61" fmla="*/ 109914 h 305176"/>
              <a:gd name="connsiteX62" fmla="*/ 5340 w 334963"/>
              <a:gd name="connsiteY62" fmla="*/ 109914 h 305176"/>
              <a:gd name="connsiteX63" fmla="*/ 0 w 334963"/>
              <a:gd name="connsiteY63" fmla="*/ 104975 h 305176"/>
              <a:gd name="connsiteX64" fmla="*/ 5340 w 334963"/>
              <a:gd name="connsiteY64" fmla="*/ 98801 h 305176"/>
              <a:gd name="connsiteX65" fmla="*/ 164887 w 334963"/>
              <a:gd name="connsiteY65" fmla="*/ 36888 h 305176"/>
              <a:gd name="connsiteX66" fmla="*/ 171451 w 334963"/>
              <a:gd name="connsiteY66" fmla="*/ 43604 h 305176"/>
              <a:gd name="connsiteX67" fmla="*/ 164887 w 334963"/>
              <a:gd name="connsiteY67" fmla="*/ 48977 h 305176"/>
              <a:gd name="connsiteX68" fmla="*/ 115003 w 334963"/>
              <a:gd name="connsiteY68" fmla="*/ 100022 h 305176"/>
              <a:gd name="connsiteX69" fmla="*/ 109752 w 334963"/>
              <a:gd name="connsiteY69" fmla="*/ 106738 h 305176"/>
              <a:gd name="connsiteX70" fmla="*/ 103188 w 334963"/>
              <a:gd name="connsiteY70" fmla="*/ 100022 h 305176"/>
              <a:gd name="connsiteX71" fmla="*/ 164887 w 334963"/>
              <a:gd name="connsiteY71" fmla="*/ 36888 h 305176"/>
              <a:gd name="connsiteX72" fmla="*/ 169069 w 334963"/>
              <a:gd name="connsiteY72" fmla="*/ 9901 h 305176"/>
              <a:gd name="connsiteX73" fmla="*/ 258763 w 334963"/>
              <a:gd name="connsiteY73" fmla="*/ 99286 h 305176"/>
              <a:gd name="connsiteX74" fmla="*/ 240297 w 334963"/>
              <a:gd name="connsiteY74" fmla="*/ 154495 h 305176"/>
              <a:gd name="connsiteX75" fmla="*/ 221830 w 334963"/>
              <a:gd name="connsiteY75" fmla="*/ 208389 h 305176"/>
              <a:gd name="connsiteX76" fmla="*/ 217873 w 334963"/>
              <a:gd name="connsiteY76" fmla="*/ 214962 h 305176"/>
              <a:gd name="connsiteX77" fmla="*/ 211278 w 334963"/>
              <a:gd name="connsiteY77" fmla="*/ 212333 h 305176"/>
              <a:gd name="connsiteX78" fmla="*/ 231064 w 334963"/>
              <a:gd name="connsiteY78" fmla="*/ 147923 h 305176"/>
              <a:gd name="connsiteX79" fmla="*/ 248211 w 334963"/>
              <a:gd name="connsiteY79" fmla="*/ 99286 h 305176"/>
              <a:gd name="connsiteX80" fmla="*/ 169069 w 334963"/>
              <a:gd name="connsiteY80" fmla="*/ 21731 h 305176"/>
              <a:gd name="connsiteX81" fmla="*/ 89927 w 334963"/>
              <a:gd name="connsiteY81" fmla="*/ 99286 h 305176"/>
              <a:gd name="connsiteX82" fmla="*/ 107075 w 334963"/>
              <a:gd name="connsiteY82" fmla="*/ 146608 h 305176"/>
              <a:gd name="connsiteX83" fmla="*/ 107075 w 334963"/>
              <a:gd name="connsiteY83" fmla="*/ 147923 h 305176"/>
              <a:gd name="connsiteX84" fmla="*/ 128179 w 334963"/>
              <a:gd name="connsiteY84" fmla="*/ 212333 h 305176"/>
              <a:gd name="connsiteX85" fmla="*/ 122903 w 334963"/>
              <a:gd name="connsiteY85" fmla="*/ 216276 h 305176"/>
              <a:gd name="connsiteX86" fmla="*/ 120265 w 334963"/>
              <a:gd name="connsiteY86" fmla="*/ 214962 h 305176"/>
              <a:gd name="connsiteX87" fmla="*/ 117627 w 334963"/>
              <a:gd name="connsiteY87" fmla="*/ 207075 h 305176"/>
              <a:gd name="connsiteX88" fmla="*/ 97842 w 334963"/>
              <a:gd name="connsiteY88" fmla="*/ 154495 h 305176"/>
              <a:gd name="connsiteX89" fmla="*/ 79375 w 334963"/>
              <a:gd name="connsiteY89" fmla="*/ 99286 h 305176"/>
              <a:gd name="connsiteX90" fmla="*/ 169069 w 334963"/>
              <a:gd name="connsiteY90" fmla="*/ 9901 h 305176"/>
              <a:gd name="connsiteX91" fmla="*/ 39107 w 334963"/>
              <a:gd name="connsiteY91" fmla="*/ 1482 h 305176"/>
              <a:gd name="connsiteX92" fmla="*/ 79917 w 334963"/>
              <a:gd name="connsiteY92" fmla="*/ 31115 h 305176"/>
              <a:gd name="connsiteX93" fmla="*/ 81234 w 334963"/>
              <a:gd name="connsiteY93" fmla="*/ 40544 h 305176"/>
              <a:gd name="connsiteX94" fmla="*/ 75968 w 334963"/>
              <a:gd name="connsiteY94" fmla="*/ 43238 h 305176"/>
              <a:gd name="connsiteX95" fmla="*/ 72019 w 334963"/>
              <a:gd name="connsiteY95" fmla="*/ 41891 h 305176"/>
              <a:gd name="connsiteX96" fmla="*/ 32525 w 334963"/>
              <a:gd name="connsiteY96" fmla="*/ 10911 h 305176"/>
              <a:gd name="connsiteX97" fmla="*/ 31208 w 334963"/>
              <a:gd name="connsiteY97" fmla="*/ 2829 h 305176"/>
              <a:gd name="connsiteX98" fmla="*/ 39107 w 334963"/>
              <a:gd name="connsiteY98" fmla="*/ 1482 h 305176"/>
              <a:gd name="connsiteX99" fmla="*/ 299086 w 334963"/>
              <a:gd name="connsiteY99" fmla="*/ 1451 h 305176"/>
              <a:gd name="connsiteX100" fmla="*/ 306944 w 334963"/>
              <a:gd name="connsiteY100" fmla="*/ 2782 h 305176"/>
              <a:gd name="connsiteX101" fmla="*/ 305634 w 334963"/>
              <a:gd name="connsiteY101" fmla="*/ 10771 h 305176"/>
              <a:gd name="connsiteX102" fmla="*/ 267653 w 334963"/>
              <a:gd name="connsiteY102" fmla="*/ 38732 h 305176"/>
              <a:gd name="connsiteX103" fmla="*/ 265033 w 334963"/>
              <a:gd name="connsiteY103" fmla="*/ 40063 h 305176"/>
              <a:gd name="connsiteX104" fmla="*/ 259795 w 334963"/>
              <a:gd name="connsiteY104" fmla="*/ 37400 h 305176"/>
              <a:gd name="connsiteX105" fmla="*/ 261104 w 334963"/>
              <a:gd name="connsiteY105" fmla="*/ 29411 h 305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334963" h="305176">
                <a:moveTo>
                  <a:pt x="138332" y="262313"/>
                </a:moveTo>
                <a:cubicBezTo>
                  <a:pt x="140960" y="262313"/>
                  <a:pt x="143587" y="264992"/>
                  <a:pt x="143587" y="267671"/>
                </a:cubicBezTo>
                <a:cubicBezTo>
                  <a:pt x="143587" y="267671"/>
                  <a:pt x="143587" y="267671"/>
                  <a:pt x="143587" y="279726"/>
                </a:cubicBezTo>
                <a:cubicBezTo>
                  <a:pt x="143587" y="279726"/>
                  <a:pt x="143587" y="279726"/>
                  <a:pt x="169863" y="291781"/>
                </a:cubicBezTo>
                <a:cubicBezTo>
                  <a:pt x="169863" y="291781"/>
                  <a:pt x="169863" y="291781"/>
                  <a:pt x="196139" y="279726"/>
                </a:cubicBezTo>
                <a:cubicBezTo>
                  <a:pt x="196139" y="279726"/>
                  <a:pt x="196139" y="279726"/>
                  <a:pt x="196139" y="267671"/>
                </a:cubicBezTo>
                <a:cubicBezTo>
                  <a:pt x="196139" y="264992"/>
                  <a:pt x="198767" y="262313"/>
                  <a:pt x="201394" y="262313"/>
                </a:cubicBezTo>
                <a:cubicBezTo>
                  <a:pt x="205336" y="262313"/>
                  <a:pt x="207963" y="264992"/>
                  <a:pt x="207963" y="267671"/>
                </a:cubicBezTo>
                <a:cubicBezTo>
                  <a:pt x="207963" y="267671"/>
                  <a:pt x="207963" y="267671"/>
                  <a:pt x="207963" y="283745"/>
                </a:cubicBezTo>
                <a:cubicBezTo>
                  <a:pt x="207963" y="285084"/>
                  <a:pt x="206649" y="287763"/>
                  <a:pt x="204022" y="289102"/>
                </a:cubicBezTo>
                <a:cubicBezTo>
                  <a:pt x="204022" y="289102"/>
                  <a:pt x="204022" y="289102"/>
                  <a:pt x="172491" y="303837"/>
                </a:cubicBezTo>
                <a:cubicBezTo>
                  <a:pt x="171177" y="303837"/>
                  <a:pt x="171177" y="305176"/>
                  <a:pt x="169863" y="305176"/>
                </a:cubicBezTo>
                <a:cubicBezTo>
                  <a:pt x="168549" y="305176"/>
                  <a:pt x="168549" y="303837"/>
                  <a:pt x="167236" y="303837"/>
                </a:cubicBezTo>
                <a:cubicBezTo>
                  <a:pt x="167236" y="303837"/>
                  <a:pt x="167236" y="303837"/>
                  <a:pt x="135705" y="289102"/>
                </a:cubicBezTo>
                <a:cubicBezTo>
                  <a:pt x="133077" y="287763"/>
                  <a:pt x="131763" y="286423"/>
                  <a:pt x="131763" y="283745"/>
                </a:cubicBezTo>
                <a:cubicBezTo>
                  <a:pt x="131763" y="283745"/>
                  <a:pt x="131763" y="283745"/>
                  <a:pt x="131763" y="267671"/>
                </a:cubicBezTo>
                <a:cubicBezTo>
                  <a:pt x="131763" y="264992"/>
                  <a:pt x="134391" y="262313"/>
                  <a:pt x="138332" y="262313"/>
                </a:cubicBezTo>
                <a:close/>
                <a:moveTo>
                  <a:pt x="128043" y="230563"/>
                </a:moveTo>
                <a:cubicBezTo>
                  <a:pt x="126728" y="230563"/>
                  <a:pt x="125413" y="231952"/>
                  <a:pt x="125413" y="233341"/>
                </a:cubicBezTo>
                <a:cubicBezTo>
                  <a:pt x="125413" y="233341"/>
                  <a:pt x="125413" y="233341"/>
                  <a:pt x="125413" y="238898"/>
                </a:cubicBezTo>
                <a:cubicBezTo>
                  <a:pt x="125413" y="240287"/>
                  <a:pt x="126728" y="241676"/>
                  <a:pt x="128043" y="241676"/>
                </a:cubicBezTo>
                <a:cubicBezTo>
                  <a:pt x="128043" y="241676"/>
                  <a:pt x="128043" y="241676"/>
                  <a:pt x="206922" y="241676"/>
                </a:cubicBezTo>
                <a:cubicBezTo>
                  <a:pt x="208237" y="241676"/>
                  <a:pt x="209551" y="240287"/>
                  <a:pt x="209551" y="238898"/>
                </a:cubicBezTo>
                <a:cubicBezTo>
                  <a:pt x="209551" y="238898"/>
                  <a:pt x="209551" y="238898"/>
                  <a:pt x="209551" y="233341"/>
                </a:cubicBezTo>
                <a:cubicBezTo>
                  <a:pt x="209551" y="231952"/>
                  <a:pt x="208237" y="230563"/>
                  <a:pt x="206922" y="230563"/>
                </a:cubicBezTo>
                <a:cubicBezTo>
                  <a:pt x="206922" y="230563"/>
                  <a:pt x="206922" y="230563"/>
                  <a:pt x="128043" y="230563"/>
                </a:cubicBezTo>
                <a:close/>
                <a:moveTo>
                  <a:pt x="128781" y="219451"/>
                </a:moveTo>
                <a:cubicBezTo>
                  <a:pt x="128781" y="219451"/>
                  <a:pt x="128781" y="219451"/>
                  <a:pt x="207769" y="219451"/>
                </a:cubicBezTo>
                <a:cubicBezTo>
                  <a:pt x="215668" y="219451"/>
                  <a:pt x="222250" y="225862"/>
                  <a:pt x="222250" y="233556"/>
                </a:cubicBezTo>
                <a:cubicBezTo>
                  <a:pt x="222250" y="233556"/>
                  <a:pt x="222250" y="233556"/>
                  <a:pt x="222250" y="238684"/>
                </a:cubicBezTo>
                <a:cubicBezTo>
                  <a:pt x="222250" y="246378"/>
                  <a:pt x="215668" y="252789"/>
                  <a:pt x="207769" y="252789"/>
                </a:cubicBezTo>
                <a:cubicBezTo>
                  <a:pt x="207769" y="252789"/>
                  <a:pt x="207769" y="252789"/>
                  <a:pt x="128781" y="252789"/>
                </a:cubicBezTo>
                <a:cubicBezTo>
                  <a:pt x="120883" y="252789"/>
                  <a:pt x="114300" y="246378"/>
                  <a:pt x="114300" y="238684"/>
                </a:cubicBezTo>
                <a:cubicBezTo>
                  <a:pt x="114300" y="238684"/>
                  <a:pt x="114300" y="238684"/>
                  <a:pt x="114300" y="233556"/>
                </a:cubicBezTo>
                <a:cubicBezTo>
                  <a:pt x="114300" y="225862"/>
                  <a:pt x="120883" y="219451"/>
                  <a:pt x="128781" y="219451"/>
                </a:cubicBezTo>
                <a:close/>
                <a:moveTo>
                  <a:pt x="266120" y="168353"/>
                </a:moveTo>
                <a:cubicBezTo>
                  <a:pt x="266120" y="168353"/>
                  <a:pt x="266120" y="168353"/>
                  <a:pt x="305614" y="198019"/>
                </a:cubicBezTo>
                <a:cubicBezTo>
                  <a:pt x="308247" y="199309"/>
                  <a:pt x="309563" y="203179"/>
                  <a:pt x="306930" y="205758"/>
                </a:cubicBezTo>
                <a:cubicBezTo>
                  <a:pt x="305614" y="207048"/>
                  <a:pt x="304297" y="208338"/>
                  <a:pt x="301664" y="208338"/>
                </a:cubicBezTo>
                <a:cubicBezTo>
                  <a:pt x="301664" y="208338"/>
                  <a:pt x="300348" y="208338"/>
                  <a:pt x="299032" y="207048"/>
                </a:cubicBezTo>
                <a:cubicBezTo>
                  <a:pt x="299032" y="207048"/>
                  <a:pt x="299032" y="207048"/>
                  <a:pt x="259538" y="178672"/>
                </a:cubicBezTo>
                <a:cubicBezTo>
                  <a:pt x="256905" y="176092"/>
                  <a:pt x="255588" y="172222"/>
                  <a:pt x="258221" y="169643"/>
                </a:cubicBezTo>
                <a:cubicBezTo>
                  <a:pt x="259538" y="167063"/>
                  <a:pt x="263487" y="167063"/>
                  <a:pt x="266120" y="168353"/>
                </a:cubicBezTo>
                <a:close/>
                <a:moveTo>
                  <a:pt x="75093" y="166503"/>
                </a:moveTo>
                <a:cubicBezTo>
                  <a:pt x="77751" y="163888"/>
                  <a:pt x="81738" y="165195"/>
                  <a:pt x="83067" y="167810"/>
                </a:cubicBezTo>
                <a:cubicBezTo>
                  <a:pt x="85725" y="170425"/>
                  <a:pt x="84396" y="174347"/>
                  <a:pt x="81738" y="175654"/>
                </a:cubicBezTo>
                <a:cubicBezTo>
                  <a:pt x="81738" y="175654"/>
                  <a:pt x="81738" y="175654"/>
                  <a:pt x="39208" y="207031"/>
                </a:cubicBezTo>
                <a:cubicBezTo>
                  <a:pt x="37879" y="208338"/>
                  <a:pt x="36550" y="208338"/>
                  <a:pt x="35221" y="208338"/>
                </a:cubicBezTo>
                <a:cubicBezTo>
                  <a:pt x="33892" y="208338"/>
                  <a:pt x="31233" y="207031"/>
                  <a:pt x="31233" y="205723"/>
                </a:cubicBezTo>
                <a:cubicBezTo>
                  <a:pt x="28575" y="203109"/>
                  <a:pt x="29904" y="199187"/>
                  <a:pt x="32562" y="197879"/>
                </a:cubicBezTo>
                <a:cubicBezTo>
                  <a:pt x="32562" y="197879"/>
                  <a:pt x="32562" y="197879"/>
                  <a:pt x="75093" y="166503"/>
                </a:cubicBezTo>
                <a:close/>
                <a:moveTo>
                  <a:pt x="284569" y="98801"/>
                </a:moveTo>
                <a:cubicBezTo>
                  <a:pt x="284569" y="98801"/>
                  <a:pt x="284569" y="98801"/>
                  <a:pt x="329795" y="98801"/>
                </a:cubicBezTo>
                <a:cubicBezTo>
                  <a:pt x="332379" y="98801"/>
                  <a:pt x="334963" y="101271"/>
                  <a:pt x="334963" y="104975"/>
                </a:cubicBezTo>
                <a:cubicBezTo>
                  <a:pt x="334963" y="107444"/>
                  <a:pt x="332379" y="109914"/>
                  <a:pt x="329795" y="109914"/>
                </a:cubicBezTo>
                <a:cubicBezTo>
                  <a:pt x="329795" y="109914"/>
                  <a:pt x="329795" y="109914"/>
                  <a:pt x="284569" y="109914"/>
                </a:cubicBezTo>
                <a:cubicBezTo>
                  <a:pt x="281985" y="109914"/>
                  <a:pt x="279400" y="107444"/>
                  <a:pt x="279400" y="104975"/>
                </a:cubicBezTo>
                <a:cubicBezTo>
                  <a:pt x="279400" y="101271"/>
                  <a:pt x="281985" y="98801"/>
                  <a:pt x="284569" y="98801"/>
                </a:cubicBezTo>
                <a:close/>
                <a:moveTo>
                  <a:pt x="5340" y="98801"/>
                </a:moveTo>
                <a:cubicBezTo>
                  <a:pt x="5340" y="98801"/>
                  <a:pt x="5340" y="98801"/>
                  <a:pt x="53398" y="98801"/>
                </a:cubicBezTo>
                <a:cubicBezTo>
                  <a:pt x="56068" y="98801"/>
                  <a:pt x="58738" y="101271"/>
                  <a:pt x="58738" y="104975"/>
                </a:cubicBezTo>
                <a:cubicBezTo>
                  <a:pt x="58738" y="107444"/>
                  <a:pt x="56068" y="109914"/>
                  <a:pt x="53398" y="109914"/>
                </a:cubicBezTo>
                <a:cubicBezTo>
                  <a:pt x="53398" y="109914"/>
                  <a:pt x="53398" y="109914"/>
                  <a:pt x="5340" y="109914"/>
                </a:cubicBezTo>
                <a:cubicBezTo>
                  <a:pt x="2670" y="109914"/>
                  <a:pt x="0" y="107444"/>
                  <a:pt x="0" y="104975"/>
                </a:cubicBezTo>
                <a:cubicBezTo>
                  <a:pt x="0" y="101271"/>
                  <a:pt x="2670" y="98801"/>
                  <a:pt x="5340" y="98801"/>
                </a:cubicBezTo>
                <a:close/>
                <a:moveTo>
                  <a:pt x="164887" y="36888"/>
                </a:moveTo>
                <a:cubicBezTo>
                  <a:pt x="168826" y="36888"/>
                  <a:pt x="171451" y="40918"/>
                  <a:pt x="171451" y="43604"/>
                </a:cubicBezTo>
                <a:cubicBezTo>
                  <a:pt x="171451" y="46291"/>
                  <a:pt x="168826" y="48977"/>
                  <a:pt x="164887" y="48977"/>
                </a:cubicBezTo>
                <a:cubicBezTo>
                  <a:pt x="137320" y="48977"/>
                  <a:pt x="115003" y="71813"/>
                  <a:pt x="115003" y="100022"/>
                </a:cubicBezTo>
                <a:cubicBezTo>
                  <a:pt x="115003" y="104051"/>
                  <a:pt x="112377" y="106738"/>
                  <a:pt x="109752" y="106738"/>
                </a:cubicBezTo>
                <a:cubicBezTo>
                  <a:pt x="105814" y="106738"/>
                  <a:pt x="103188" y="104051"/>
                  <a:pt x="103188" y="100022"/>
                </a:cubicBezTo>
                <a:cubicBezTo>
                  <a:pt x="103188" y="65097"/>
                  <a:pt x="130756" y="36888"/>
                  <a:pt x="164887" y="36888"/>
                </a:cubicBezTo>
                <a:close/>
                <a:moveTo>
                  <a:pt x="169069" y="9901"/>
                </a:moveTo>
                <a:cubicBezTo>
                  <a:pt x="219192" y="9901"/>
                  <a:pt x="258763" y="50650"/>
                  <a:pt x="258763" y="99286"/>
                </a:cubicBezTo>
                <a:cubicBezTo>
                  <a:pt x="258763" y="120318"/>
                  <a:pt x="253487" y="138721"/>
                  <a:pt x="240297" y="154495"/>
                </a:cubicBezTo>
                <a:cubicBezTo>
                  <a:pt x="215235" y="189986"/>
                  <a:pt x="221830" y="207075"/>
                  <a:pt x="221830" y="208389"/>
                </a:cubicBezTo>
                <a:cubicBezTo>
                  <a:pt x="223149" y="211018"/>
                  <a:pt x="221830" y="213647"/>
                  <a:pt x="217873" y="214962"/>
                </a:cubicBezTo>
                <a:cubicBezTo>
                  <a:pt x="215235" y="216276"/>
                  <a:pt x="212597" y="214962"/>
                  <a:pt x="211278" y="212333"/>
                </a:cubicBezTo>
                <a:cubicBezTo>
                  <a:pt x="209959" y="211018"/>
                  <a:pt x="200726" y="188672"/>
                  <a:pt x="231064" y="147923"/>
                </a:cubicBezTo>
                <a:cubicBezTo>
                  <a:pt x="241616" y="133463"/>
                  <a:pt x="248211" y="117689"/>
                  <a:pt x="248211" y="99286"/>
                </a:cubicBezTo>
                <a:cubicBezTo>
                  <a:pt x="248211" y="55908"/>
                  <a:pt x="212597" y="21731"/>
                  <a:pt x="169069" y="21731"/>
                </a:cubicBezTo>
                <a:cubicBezTo>
                  <a:pt x="125541" y="21731"/>
                  <a:pt x="89927" y="55908"/>
                  <a:pt x="89927" y="99286"/>
                </a:cubicBezTo>
                <a:cubicBezTo>
                  <a:pt x="89927" y="116375"/>
                  <a:pt x="96523" y="133463"/>
                  <a:pt x="107075" y="146608"/>
                </a:cubicBezTo>
                <a:cubicBezTo>
                  <a:pt x="107075" y="147923"/>
                  <a:pt x="107075" y="147923"/>
                  <a:pt x="107075" y="147923"/>
                </a:cubicBezTo>
                <a:cubicBezTo>
                  <a:pt x="137413" y="189986"/>
                  <a:pt x="129498" y="211018"/>
                  <a:pt x="128179" y="212333"/>
                </a:cubicBezTo>
                <a:cubicBezTo>
                  <a:pt x="126860" y="214962"/>
                  <a:pt x="124222" y="216276"/>
                  <a:pt x="122903" y="216276"/>
                </a:cubicBezTo>
                <a:cubicBezTo>
                  <a:pt x="121584" y="216276"/>
                  <a:pt x="120265" y="216276"/>
                  <a:pt x="120265" y="214962"/>
                </a:cubicBezTo>
                <a:cubicBezTo>
                  <a:pt x="117627" y="213647"/>
                  <a:pt x="116308" y="211018"/>
                  <a:pt x="117627" y="207075"/>
                </a:cubicBezTo>
                <a:cubicBezTo>
                  <a:pt x="117627" y="207075"/>
                  <a:pt x="124222" y="191301"/>
                  <a:pt x="97842" y="154495"/>
                </a:cubicBezTo>
                <a:cubicBezTo>
                  <a:pt x="84651" y="138721"/>
                  <a:pt x="79375" y="120318"/>
                  <a:pt x="79375" y="99286"/>
                </a:cubicBezTo>
                <a:cubicBezTo>
                  <a:pt x="79375" y="50650"/>
                  <a:pt x="118946" y="9901"/>
                  <a:pt x="169069" y="9901"/>
                </a:cubicBezTo>
                <a:close/>
                <a:moveTo>
                  <a:pt x="39107" y="1482"/>
                </a:moveTo>
                <a:cubicBezTo>
                  <a:pt x="39107" y="1482"/>
                  <a:pt x="39107" y="1482"/>
                  <a:pt x="79917" y="31115"/>
                </a:cubicBezTo>
                <a:cubicBezTo>
                  <a:pt x="82550" y="33809"/>
                  <a:pt x="82550" y="37850"/>
                  <a:pt x="81234" y="40544"/>
                </a:cubicBezTo>
                <a:cubicBezTo>
                  <a:pt x="79917" y="41891"/>
                  <a:pt x="78601" y="43238"/>
                  <a:pt x="75968" y="43238"/>
                </a:cubicBezTo>
                <a:cubicBezTo>
                  <a:pt x="74651" y="43238"/>
                  <a:pt x="73335" y="41891"/>
                  <a:pt x="72019" y="41891"/>
                </a:cubicBezTo>
                <a:lnTo>
                  <a:pt x="32525" y="10911"/>
                </a:lnTo>
                <a:cubicBezTo>
                  <a:pt x="29892" y="8217"/>
                  <a:pt x="28575" y="5523"/>
                  <a:pt x="31208" y="2829"/>
                </a:cubicBezTo>
                <a:cubicBezTo>
                  <a:pt x="32525" y="135"/>
                  <a:pt x="36474" y="-1212"/>
                  <a:pt x="39107" y="1482"/>
                </a:cubicBezTo>
                <a:close/>
                <a:moveTo>
                  <a:pt x="299086" y="1451"/>
                </a:moveTo>
                <a:cubicBezTo>
                  <a:pt x="301705" y="-1212"/>
                  <a:pt x="305634" y="119"/>
                  <a:pt x="306944" y="2782"/>
                </a:cubicBezTo>
                <a:cubicBezTo>
                  <a:pt x="309563" y="5445"/>
                  <a:pt x="308254" y="8108"/>
                  <a:pt x="305634" y="10771"/>
                </a:cubicBezTo>
                <a:cubicBezTo>
                  <a:pt x="305634" y="10771"/>
                  <a:pt x="305634" y="10771"/>
                  <a:pt x="267653" y="38732"/>
                </a:cubicBezTo>
                <a:cubicBezTo>
                  <a:pt x="266343" y="40063"/>
                  <a:pt x="265033" y="40063"/>
                  <a:pt x="265033" y="40063"/>
                </a:cubicBezTo>
                <a:cubicBezTo>
                  <a:pt x="262414" y="40063"/>
                  <a:pt x="261104" y="38732"/>
                  <a:pt x="259795" y="37400"/>
                </a:cubicBezTo>
                <a:cubicBezTo>
                  <a:pt x="257175" y="34737"/>
                  <a:pt x="258485" y="30743"/>
                  <a:pt x="261104" y="29411"/>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grpSp>
        <p:nvGrpSpPr>
          <p:cNvPr id="11" name="组合 10"/>
          <p:cNvGrpSpPr/>
          <p:nvPr/>
        </p:nvGrpSpPr>
        <p:grpSpPr>
          <a:xfrm>
            <a:off x="810424" y="2483605"/>
            <a:ext cx="5323675" cy="962022"/>
            <a:chOff x="6798183" y="1678126"/>
            <a:chExt cx="5323675" cy="962022"/>
          </a:xfrm>
        </p:grpSpPr>
        <p:sp>
          <p:nvSpPr>
            <p:cNvPr id="12" name="矩形 11"/>
            <p:cNvSpPr/>
            <p:nvPr/>
          </p:nvSpPr>
          <p:spPr>
            <a:xfrm>
              <a:off x="6798183" y="2030750"/>
              <a:ext cx="5323675"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bg1"/>
                  </a:solidFill>
                </a:rPr>
                <a:t>用户可以在投影仪或者计算机上进行演示也可以将演示文稿打印出来制作成胶片以便应用到更广泛的领域中</a:t>
              </a:r>
              <a:endParaRPr lang="zh-CN" altLang="en-US" sz="1400" dirty="0">
                <a:solidFill>
                  <a:schemeClr val="bg1"/>
                </a:solidFill>
              </a:endParaRPr>
            </a:p>
          </p:txBody>
        </p:sp>
        <p:sp>
          <p:nvSpPr>
            <p:cNvPr id="13" name="矩形 12"/>
            <p:cNvSpPr/>
            <p:nvPr/>
          </p:nvSpPr>
          <p:spPr>
            <a:xfrm>
              <a:off x="6798184" y="1678126"/>
              <a:ext cx="2241974" cy="39613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bg1"/>
                  </a:solidFill>
                </a:rPr>
                <a:t>标题文字添加</a:t>
              </a:r>
              <a:endParaRPr lang="zh-CN" altLang="en-US" b="1" dirty="0">
                <a:solidFill>
                  <a:schemeClr val="bg1"/>
                </a:solidFill>
              </a:endParaRPr>
            </a:p>
          </p:txBody>
        </p:sp>
      </p:grpSp>
      <p:grpSp>
        <p:nvGrpSpPr>
          <p:cNvPr id="14" name="组合 13"/>
          <p:cNvGrpSpPr/>
          <p:nvPr/>
        </p:nvGrpSpPr>
        <p:grpSpPr>
          <a:xfrm>
            <a:off x="810424" y="3967162"/>
            <a:ext cx="5323675" cy="962022"/>
            <a:chOff x="6798183" y="1678126"/>
            <a:chExt cx="5323675" cy="962022"/>
          </a:xfrm>
        </p:grpSpPr>
        <p:sp>
          <p:nvSpPr>
            <p:cNvPr id="15" name="矩形 14"/>
            <p:cNvSpPr/>
            <p:nvPr/>
          </p:nvSpPr>
          <p:spPr>
            <a:xfrm>
              <a:off x="6798183" y="2030750"/>
              <a:ext cx="5323675"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bg1"/>
                  </a:solidFill>
                </a:rPr>
                <a:t>用户可以在投影仪或者计算机上进行演示也可以将演示文稿打印出来制作成胶片以便应用到更广泛的领域中</a:t>
              </a:r>
              <a:endParaRPr lang="zh-CN" altLang="en-US" sz="1400" dirty="0">
                <a:solidFill>
                  <a:schemeClr val="bg1"/>
                </a:solidFill>
              </a:endParaRPr>
            </a:p>
          </p:txBody>
        </p:sp>
        <p:sp>
          <p:nvSpPr>
            <p:cNvPr id="16" name="矩形 15"/>
            <p:cNvSpPr/>
            <p:nvPr/>
          </p:nvSpPr>
          <p:spPr>
            <a:xfrm>
              <a:off x="6798184" y="1678126"/>
              <a:ext cx="2241974" cy="39613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bg1"/>
                  </a:solidFill>
                </a:rPr>
                <a:t>标题文字添加</a:t>
              </a:r>
              <a:endParaRPr lang="zh-CN" altLang="en-US" b="1" dirty="0">
                <a:solidFill>
                  <a:schemeClr val="bg1"/>
                </a:solidFill>
              </a:endParaRPr>
            </a:p>
          </p:txBody>
        </p:sp>
      </p:grpSp>
      <p:sp>
        <p:nvSpPr>
          <p:cNvPr id="18" name="矩形 17"/>
          <p:cNvSpPr/>
          <p:nvPr/>
        </p:nvSpPr>
        <p:spPr>
          <a:xfrm>
            <a:off x="7771037" y="4228351"/>
            <a:ext cx="2241974"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endParaRPr lang="zh-CN" altLang="en-US" b="1" dirty="0">
              <a:solidFill>
                <a:schemeClr val="bg1"/>
              </a:solidFill>
            </a:endParaRPr>
          </a:p>
        </p:txBody>
      </p:sp>
    </p:spTree>
  </p:cSld>
  <p:clrMapOvr>
    <a:masterClrMapping/>
  </p:clrMapOvr>
  <p:transition spd="slow" advTm="400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 presetClass="entr" presetSubtype="2" fill="hold" nodeType="afterEffect" p14:presetBounceEnd="60000">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14:bounceEnd="60000">
                                          <p:cBhvr additive="base">
                                            <p:cTn id="11" dur="1000" fill="hold"/>
                                            <p:tgtEl>
                                              <p:spTgt spid="11"/>
                                            </p:tgtEl>
                                            <p:attrNameLst>
                                              <p:attrName>ppt_x</p:attrName>
                                            </p:attrNameLst>
                                          </p:cBhvr>
                                          <p:tavLst>
                                            <p:tav tm="0">
                                              <p:val>
                                                <p:strVal val="1+#ppt_w/2"/>
                                              </p:val>
                                            </p:tav>
                                            <p:tav tm="100000">
                                              <p:val>
                                                <p:strVal val="#ppt_x"/>
                                              </p:val>
                                            </p:tav>
                                          </p:tavLst>
                                        </p:anim>
                                        <p:anim calcmode="lin" valueType="num" p14:bounceEnd="60000">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2" fill="hold" nodeType="afterEffect" p14:presetBounceEnd="60000">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14:bounceEnd="60000">
                                          <p:cBhvr additive="base">
                                            <p:cTn id="16" dur="1000" fill="hold"/>
                                            <p:tgtEl>
                                              <p:spTgt spid="14"/>
                                            </p:tgtEl>
                                            <p:attrNameLst>
                                              <p:attrName>ppt_x</p:attrName>
                                            </p:attrNameLst>
                                          </p:cBhvr>
                                          <p:tavLst>
                                            <p:tav tm="0">
                                              <p:val>
                                                <p:strVal val="1+#ppt_w/2"/>
                                              </p:val>
                                            </p:tav>
                                            <p:tav tm="100000">
                                              <p:val>
                                                <p:strVal val="#ppt_x"/>
                                              </p:val>
                                            </p:tav>
                                          </p:tavLst>
                                        </p:anim>
                                        <p:anim calcmode="lin" valueType="num" p14:bounceEnd="60000">
                                          <p:cBhvr additive="base">
                                            <p:cTn id="17" dur="1000" fill="hold"/>
                                            <p:tgtEl>
                                              <p:spTgt spid="14"/>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53" presetClass="entr" presetSubtype="16"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p:cTn id="26" dur="500" fill="hold"/>
                                            <p:tgtEl>
                                              <p:spTgt spid="17"/>
                                            </p:tgtEl>
                                            <p:attrNameLst>
                                              <p:attrName>ppt_w</p:attrName>
                                            </p:attrNameLst>
                                          </p:cBhvr>
                                          <p:tavLst>
                                            <p:tav tm="0">
                                              <p:val>
                                                <p:fltVal val="0"/>
                                              </p:val>
                                            </p:tav>
                                            <p:tav tm="100000">
                                              <p:val>
                                                <p:strVal val="#ppt_w"/>
                                              </p:val>
                                            </p:tav>
                                          </p:tavLst>
                                        </p:anim>
                                        <p:anim calcmode="lin" valueType="num">
                                          <p:cBhvr>
                                            <p:cTn id="27" dur="500" fill="hold"/>
                                            <p:tgtEl>
                                              <p:spTgt spid="17"/>
                                            </p:tgtEl>
                                            <p:attrNameLst>
                                              <p:attrName>ppt_h</p:attrName>
                                            </p:attrNameLst>
                                          </p:cBhvr>
                                          <p:tavLst>
                                            <p:tav tm="0">
                                              <p:val>
                                                <p:fltVal val="0"/>
                                              </p:val>
                                            </p:tav>
                                            <p:tav tm="100000">
                                              <p:val>
                                                <p:strVal val="#ppt_h"/>
                                              </p:val>
                                            </p:tav>
                                          </p:tavLst>
                                        </p:anim>
                                        <p:animEffect transition="in" filter="fade">
                                          <p:cBhvr>
                                            <p:cTn id="28" dur="500"/>
                                            <p:tgtEl>
                                              <p:spTgt spid="17"/>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17" grpId="0" animBg="1"/>
          <p:bldP spid="18"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1000" fill="hold"/>
                                            <p:tgtEl>
                                              <p:spTgt spid="11"/>
                                            </p:tgtEl>
                                            <p:attrNameLst>
                                              <p:attrName>ppt_x</p:attrName>
                                            </p:attrNameLst>
                                          </p:cBhvr>
                                          <p:tavLst>
                                            <p:tav tm="0">
                                              <p:val>
                                                <p:strVal val="1+#ppt_w/2"/>
                                              </p:val>
                                            </p:tav>
                                            <p:tav tm="100000">
                                              <p:val>
                                                <p:strVal val="#ppt_x"/>
                                              </p:val>
                                            </p:tav>
                                          </p:tavLst>
                                        </p:anim>
                                        <p:anim calcmode="lin" valueType="num">
                                          <p:cBhvr additive="base">
                                            <p:cTn id="12" dur="1000" fill="hold"/>
                                            <p:tgtEl>
                                              <p:spTgt spid="11"/>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2" presetClass="entr" presetSubtype="2" fill="hold" nodeType="afterEffect">
                                      <p:stCondLst>
                                        <p:cond delay="0"/>
                                      </p:stCondLst>
                                      <p:childTnLst>
                                        <p:set>
                                          <p:cBhvr>
                                            <p:cTn id="15" dur="1" fill="hold">
                                              <p:stCondLst>
                                                <p:cond delay="0"/>
                                              </p:stCondLst>
                                            </p:cTn>
                                            <p:tgtEl>
                                              <p:spTgt spid="14"/>
                                            </p:tgtEl>
                                            <p:attrNameLst>
                                              <p:attrName>style.visibility</p:attrName>
                                            </p:attrNameLst>
                                          </p:cBhvr>
                                          <p:to>
                                            <p:strVal val="visible"/>
                                          </p:to>
                                        </p:set>
                                        <p:anim calcmode="lin" valueType="num">
                                          <p:cBhvr additive="base">
                                            <p:cTn id="16" dur="1000" fill="hold"/>
                                            <p:tgtEl>
                                              <p:spTgt spid="14"/>
                                            </p:tgtEl>
                                            <p:attrNameLst>
                                              <p:attrName>ppt_x</p:attrName>
                                            </p:attrNameLst>
                                          </p:cBhvr>
                                          <p:tavLst>
                                            <p:tav tm="0">
                                              <p:val>
                                                <p:strVal val="1+#ppt_w/2"/>
                                              </p:val>
                                            </p:tav>
                                            <p:tav tm="100000">
                                              <p:val>
                                                <p:strVal val="#ppt_x"/>
                                              </p:val>
                                            </p:tav>
                                          </p:tavLst>
                                        </p:anim>
                                        <p:anim calcmode="lin" valueType="num">
                                          <p:cBhvr additive="base">
                                            <p:cTn id="17" dur="1000" fill="hold"/>
                                            <p:tgtEl>
                                              <p:spTgt spid="14"/>
                                            </p:tgtEl>
                                            <p:attrNameLst>
                                              <p:attrName>ppt_y</p:attrName>
                                            </p:attrNameLst>
                                          </p:cBhvr>
                                          <p:tavLst>
                                            <p:tav tm="0">
                                              <p:val>
                                                <p:strVal val="#ppt_y"/>
                                              </p:val>
                                            </p:tav>
                                            <p:tav tm="100000">
                                              <p:val>
                                                <p:strVal val="#ppt_y"/>
                                              </p:val>
                                            </p:tav>
                                          </p:tavLst>
                                        </p:anim>
                                      </p:childTnLst>
                                    </p:cTn>
                                  </p:par>
                                </p:childTnLst>
                              </p:cTn>
                            </p:par>
                            <p:par>
                              <p:cTn id="18" fill="hold">
                                <p:stCondLst>
                                  <p:cond delay="2500"/>
                                </p:stCondLst>
                                <p:childTnLst>
                                  <p:par>
                                    <p:cTn id="19" presetID="53" presetClass="entr" presetSubtype="16"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p:cTn id="21" dur="500" fill="hold"/>
                                            <p:tgtEl>
                                              <p:spTgt spid="8"/>
                                            </p:tgtEl>
                                            <p:attrNameLst>
                                              <p:attrName>ppt_w</p:attrName>
                                            </p:attrNameLst>
                                          </p:cBhvr>
                                          <p:tavLst>
                                            <p:tav tm="0">
                                              <p:val>
                                                <p:fltVal val="0"/>
                                              </p:val>
                                            </p:tav>
                                            <p:tav tm="100000">
                                              <p:val>
                                                <p:strVal val="#ppt_w"/>
                                              </p:val>
                                            </p:tav>
                                          </p:tavLst>
                                        </p:anim>
                                        <p:anim calcmode="lin" valueType="num">
                                          <p:cBhvr>
                                            <p:cTn id="22" dur="500" fill="hold"/>
                                            <p:tgtEl>
                                              <p:spTgt spid="8"/>
                                            </p:tgtEl>
                                            <p:attrNameLst>
                                              <p:attrName>ppt_h</p:attrName>
                                            </p:attrNameLst>
                                          </p:cBhvr>
                                          <p:tavLst>
                                            <p:tav tm="0">
                                              <p:val>
                                                <p:fltVal val="0"/>
                                              </p:val>
                                            </p:tav>
                                            <p:tav tm="100000">
                                              <p:val>
                                                <p:strVal val="#ppt_h"/>
                                              </p:val>
                                            </p:tav>
                                          </p:tavLst>
                                        </p:anim>
                                        <p:animEffect transition="in" filter="fade">
                                          <p:cBhvr>
                                            <p:cTn id="23" dur="500"/>
                                            <p:tgtEl>
                                              <p:spTgt spid="8"/>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17"/>
                                            </p:tgtEl>
                                            <p:attrNameLst>
                                              <p:attrName>style.visibility</p:attrName>
                                            </p:attrNameLst>
                                          </p:cBhvr>
                                          <p:to>
                                            <p:strVal val="visible"/>
                                          </p:to>
                                        </p:set>
                                        <p:anim calcmode="lin" valueType="num">
                                          <p:cBhvr>
                                            <p:cTn id="26" dur="500" fill="hold"/>
                                            <p:tgtEl>
                                              <p:spTgt spid="17"/>
                                            </p:tgtEl>
                                            <p:attrNameLst>
                                              <p:attrName>ppt_w</p:attrName>
                                            </p:attrNameLst>
                                          </p:cBhvr>
                                          <p:tavLst>
                                            <p:tav tm="0">
                                              <p:val>
                                                <p:fltVal val="0"/>
                                              </p:val>
                                            </p:tav>
                                            <p:tav tm="100000">
                                              <p:val>
                                                <p:strVal val="#ppt_w"/>
                                              </p:val>
                                            </p:tav>
                                          </p:tavLst>
                                        </p:anim>
                                        <p:anim calcmode="lin" valueType="num">
                                          <p:cBhvr>
                                            <p:cTn id="27" dur="500" fill="hold"/>
                                            <p:tgtEl>
                                              <p:spTgt spid="17"/>
                                            </p:tgtEl>
                                            <p:attrNameLst>
                                              <p:attrName>ppt_h</p:attrName>
                                            </p:attrNameLst>
                                          </p:cBhvr>
                                          <p:tavLst>
                                            <p:tav tm="0">
                                              <p:val>
                                                <p:fltVal val="0"/>
                                              </p:val>
                                            </p:tav>
                                            <p:tav tm="100000">
                                              <p:val>
                                                <p:strVal val="#ppt_h"/>
                                              </p:val>
                                            </p:tav>
                                          </p:tavLst>
                                        </p:anim>
                                        <p:animEffect transition="in" filter="fade">
                                          <p:cBhvr>
                                            <p:cTn id="28" dur="500"/>
                                            <p:tgtEl>
                                              <p:spTgt spid="17"/>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18"/>
                                            </p:tgtEl>
                                            <p:attrNameLst>
                                              <p:attrName>style.visibility</p:attrName>
                                            </p:attrNameLst>
                                          </p:cBhvr>
                                          <p:to>
                                            <p:strVal val="visible"/>
                                          </p:to>
                                        </p:set>
                                        <p:anim calcmode="lin" valueType="num">
                                          <p:cBhvr>
                                            <p:cTn id="31" dur="500" fill="hold"/>
                                            <p:tgtEl>
                                              <p:spTgt spid="18"/>
                                            </p:tgtEl>
                                            <p:attrNameLst>
                                              <p:attrName>ppt_w</p:attrName>
                                            </p:attrNameLst>
                                          </p:cBhvr>
                                          <p:tavLst>
                                            <p:tav tm="0">
                                              <p:val>
                                                <p:fltVal val="0"/>
                                              </p:val>
                                            </p:tav>
                                            <p:tav tm="100000">
                                              <p:val>
                                                <p:strVal val="#ppt_w"/>
                                              </p:val>
                                            </p:tav>
                                          </p:tavLst>
                                        </p:anim>
                                        <p:anim calcmode="lin" valueType="num">
                                          <p:cBhvr>
                                            <p:cTn id="32" dur="500" fill="hold"/>
                                            <p:tgtEl>
                                              <p:spTgt spid="18"/>
                                            </p:tgtEl>
                                            <p:attrNameLst>
                                              <p:attrName>ppt_h</p:attrName>
                                            </p:attrNameLst>
                                          </p:cBhvr>
                                          <p:tavLst>
                                            <p:tav tm="0">
                                              <p:val>
                                                <p:fltVal val="0"/>
                                              </p:val>
                                            </p:tav>
                                            <p:tav tm="100000">
                                              <p:val>
                                                <p:strVal val="#ppt_h"/>
                                              </p:val>
                                            </p:tav>
                                          </p:tavLst>
                                        </p:anim>
                                        <p:animEffect transition="in" filter="fade">
                                          <p:cBhvr>
                                            <p:cTn id="3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17" grpId="0" animBg="1"/>
          <p:bldP spid="18" grpId="0"/>
        </p:bldLst>
      </p:timing>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695325" y="0"/>
            <a:ext cx="4590434" cy="996950"/>
            <a:chOff x="695325" y="0"/>
            <a:chExt cx="4590434" cy="996950"/>
          </a:xfrm>
        </p:grpSpPr>
        <p:sp>
          <p:nvSpPr>
            <p:cNvPr id="2" name="矩形 1"/>
            <p:cNvSpPr/>
            <p:nvPr/>
          </p:nvSpPr>
          <p:spPr>
            <a:xfrm>
              <a:off x="695325" y="0"/>
              <a:ext cx="723054" cy="99695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文本框 2"/>
            <p:cNvSpPr txBox="1"/>
            <p:nvPr/>
          </p:nvSpPr>
          <p:spPr>
            <a:xfrm>
              <a:off x="1599129" y="284490"/>
              <a:ext cx="3686630"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6" name="椭圆 4"/>
            <p:cNvSpPr/>
            <p:nvPr/>
          </p:nvSpPr>
          <p:spPr>
            <a:xfrm>
              <a:off x="876743" y="365125"/>
              <a:ext cx="360217" cy="361950"/>
            </a:xfrm>
            <a:custGeom>
              <a:avLst/>
              <a:gdLst>
                <a:gd name="connsiteX0" fmla="*/ 139700 w 330200"/>
                <a:gd name="connsiteY0" fmla="*/ 87312 h 331788"/>
                <a:gd name="connsiteX1" fmla="*/ 119062 w 330200"/>
                <a:gd name="connsiteY1" fmla="*/ 109537 h 331788"/>
                <a:gd name="connsiteX2" fmla="*/ 182562 w 330200"/>
                <a:gd name="connsiteY2" fmla="*/ 173037 h 331788"/>
                <a:gd name="connsiteX3" fmla="*/ 123825 w 330200"/>
                <a:gd name="connsiteY3" fmla="*/ 230187 h 331788"/>
                <a:gd name="connsiteX4" fmla="*/ 146050 w 330200"/>
                <a:gd name="connsiteY4" fmla="*/ 252412 h 331788"/>
                <a:gd name="connsiteX5" fmla="*/ 223837 w 330200"/>
                <a:gd name="connsiteY5" fmla="*/ 173037 h 331788"/>
                <a:gd name="connsiteX6" fmla="*/ 165100 w 330200"/>
                <a:gd name="connsiteY6" fmla="*/ 0 h 331788"/>
                <a:gd name="connsiteX7" fmla="*/ 330200 w 330200"/>
                <a:gd name="connsiteY7" fmla="*/ 165894 h 331788"/>
                <a:gd name="connsiteX8" fmla="*/ 165100 w 330200"/>
                <a:gd name="connsiteY8" fmla="*/ 331788 h 331788"/>
                <a:gd name="connsiteX9" fmla="*/ 0 w 330200"/>
                <a:gd name="connsiteY9" fmla="*/ 165894 h 331788"/>
                <a:gd name="connsiteX10" fmla="*/ 165100 w 330200"/>
                <a:gd name="connsiteY1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00" h="331788">
                  <a:moveTo>
                    <a:pt x="139700" y="87312"/>
                  </a:moveTo>
                  <a:lnTo>
                    <a:pt x="119062" y="109537"/>
                  </a:lnTo>
                  <a:lnTo>
                    <a:pt x="182562" y="173037"/>
                  </a:lnTo>
                  <a:lnTo>
                    <a:pt x="123825" y="230187"/>
                  </a:lnTo>
                  <a:lnTo>
                    <a:pt x="146050" y="252412"/>
                  </a:lnTo>
                  <a:lnTo>
                    <a:pt x="223837" y="173037"/>
                  </a:ln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5" name="组合 14"/>
          <p:cNvGrpSpPr/>
          <p:nvPr/>
        </p:nvGrpSpPr>
        <p:grpSpPr>
          <a:xfrm>
            <a:off x="826805" y="4655305"/>
            <a:ext cx="3368150" cy="1220554"/>
            <a:chOff x="6798184" y="1678126"/>
            <a:chExt cx="3368150" cy="1220554"/>
          </a:xfrm>
        </p:grpSpPr>
        <p:sp>
          <p:nvSpPr>
            <p:cNvPr id="16" name="矩形 15"/>
            <p:cNvSpPr/>
            <p:nvPr/>
          </p:nvSpPr>
          <p:spPr>
            <a:xfrm>
              <a:off x="6798184" y="2030750"/>
              <a:ext cx="3368150" cy="8679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endParaRPr lang="zh-CN" altLang="en-US" sz="1400" dirty="0">
                <a:solidFill>
                  <a:schemeClr val="tx1">
                    <a:lumMod val="50000"/>
                    <a:lumOff val="50000"/>
                  </a:schemeClr>
                </a:solidFill>
              </a:endParaRPr>
            </a:p>
          </p:txBody>
        </p:sp>
        <p:sp>
          <p:nvSpPr>
            <p:cNvPr id="17" name="矩形 16"/>
            <p:cNvSpPr/>
            <p:nvPr/>
          </p:nvSpPr>
          <p:spPr>
            <a:xfrm>
              <a:off x="7361272" y="1678126"/>
              <a:ext cx="2241974"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endParaRPr lang="zh-CN" altLang="en-US" b="1" dirty="0">
                <a:solidFill>
                  <a:schemeClr val="tx1">
                    <a:lumMod val="65000"/>
                    <a:lumOff val="35000"/>
                  </a:schemeClr>
                </a:solidFill>
              </a:endParaRPr>
            </a:p>
          </p:txBody>
        </p:sp>
      </p:grpSp>
      <p:grpSp>
        <p:nvGrpSpPr>
          <p:cNvPr id="18" name="组合 17"/>
          <p:cNvGrpSpPr/>
          <p:nvPr/>
        </p:nvGrpSpPr>
        <p:grpSpPr>
          <a:xfrm>
            <a:off x="7940727" y="4655305"/>
            <a:ext cx="3368150" cy="1220554"/>
            <a:chOff x="6798184" y="1678126"/>
            <a:chExt cx="3368150" cy="1220554"/>
          </a:xfrm>
        </p:grpSpPr>
        <p:sp>
          <p:nvSpPr>
            <p:cNvPr id="19" name="矩形 18"/>
            <p:cNvSpPr/>
            <p:nvPr/>
          </p:nvSpPr>
          <p:spPr>
            <a:xfrm>
              <a:off x="6798184" y="2030750"/>
              <a:ext cx="3368150" cy="8679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endParaRPr lang="zh-CN" altLang="en-US" sz="1400" dirty="0">
                <a:solidFill>
                  <a:schemeClr val="tx1">
                    <a:lumMod val="50000"/>
                    <a:lumOff val="50000"/>
                  </a:schemeClr>
                </a:solidFill>
              </a:endParaRPr>
            </a:p>
          </p:txBody>
        </p:sp>
        <p:sp>
          <p:nvSpPr>
            <p:cNvPr id="20" name="矩形 19"/>
            <p:cNvSpPr/>
            <p:nvPr/>
          </p:nvSpPr>
          <p:spPr>
            <a:xfrm>
              <a:off x="7361272" y="1678126"/>
              <a:ext cx="2241974"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endParaRPr lang="zh-CN" altLang="en-US" b="1" dirty="0">
                <a:solidFill>
                  <a:schemeClr val="tx1">
                    <a:lumMod val="65000"/>
                    <a:lumOff val="35000"/>
                  </a:schemeClr>
                </a:solidFill>
              </a:endParaRPr>
            </a:p>
          </p:txBody>
        </p:sp>
      </p:grpSp>
      <p:grpSp>
        <p:nvGrpSpPr>
          <p:cNvPr id="21" name="组合 20"/>
          <p:cNvGrpSpPr/>
          <p:nvPr/>
        </p:nvGrpSpPr>
        <p:grpSpPr>
          <a:xfrm>
            <a:off x="4421866" y="1782879"/>
            <a:ext cx="3368150" cy="1220554"/>
            <a:chOff x="6798184" y="1678126"/>
            <a:chExt cx="3368150" cy="1220554"/>
          </a:xfrm>
        </p:grpSpPr>
        <p:sp>
          <p:nvSpPr>
            <p:cNvPr id="22" name="矩形 21"/>
            <p:cNvSpPr/>
            <p:nvPr/>
          </p:nvSpPr>
          <p:spPr>
            <a:xfrm>
              <a:off x="6798184" y="2030750"/>
              <a:ext cx="3368150" cy="8679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endParaRPr lang="zh-CN" altLang="en-US" sz="1400" dirty="0">
                <a:solidFill>
                  <a:schemeClr val="tx1">
                    <a:lumMod val="50000"/>
                    <a:lumOff val="50000"/>
                  </a:schemeClr>
                </a:solidFill>
              </a:endParaRPr>
            </a:p>
          </p:txBody>
        </p:sp>
        <p:sp>
          <p:nvSpPr>
            <p:cNvPr id="23" name="矩形 22"/>
            <p:cNvSpPr/>
            <p:nvPr/>
          </p:nvSpPr>
          <p:spPr>
            <a:xfrm>
              <a:off x="7361272" y="1678126"/>
              <a:ext cx="2241974"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endParaRPr lang="zh-CN" altLang="en-US" b="1" dirty="0">
                <a:solidFill>
                  <a:schemeClr val="tx1">
                    <a:lumMod val="65000"/>
                    <a:lumOff val="35000"/>
                  </a:schemeClr>
                </a:solidFill>
              </a:endParaRPr>
            </a:p>
          </p:txBody>
        </p:sp>
      </p:grpSp>
      <p:grpSp>
        <p:nvGrpSpPr>
          <p:cNvPr id="27" name="组合 26"/>
          <p:cNvGrpSpPr/>
          <p:nvPr/>
        </p:nvGrpSpPr>
        <p:grpSpPr>
          <a:xfrm>
            <a:off x="1804969" y="3083451"/>
            <a:ext cx="10239665" cy="1411823"/>
            <a:chOff x="1804969" y="3083451"/>
            <a:chExt cx="10239665" cy="1411823"/>
          </a:xfrm>
        </p:grpSpPr>
        <p:sp>
          <p:nvSpPr>
            <p:cNvPr id="8" name="椭圆 7"/>
            <p:cNvSpPr/>
            <p:nvPr/>
          </p:nvSpPr>
          <p:spPr>
            <a:xfrm>
              <a:off x="1804969" y="3083451"/>
              <a:ext cx="1411823" cy="1411823"/>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9" name="椭圆 8"/>
            <p:cNvSpPr/>
            <p:nvPr/>
          </p:nvSpPr>
          <p:spPr>
            <a:xfrm>
              <a:off x="5361930" y="3083451"/>
              <a:ext cx="1411823" cy="1411823"/>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10" name="椭圆 9"/>
            <p:cNvSpPr/>
            <p:nvPr/>
          </p:nvSpPr>
          <p:spPr>
            <a:xfrm>
              <a:off x="8918891" y="3083451"/>
              <a:ext cx="1411823" cy="1411823"/>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cxnSp>
          <p:nvCxnSpPr>
            <p:cNvPr id="11" name="直接连接符 10"/>
            <p:cNvCxnSpPr/>
            <p:nvPr/>
          </p:nvCxnSpPr>
          <p:spPr>
            <a:xfrm>
              <a:off x="3648011" y="3789363"/>
              <a:ext cx="1282700" cy="0"/>
            </a:xfrm>
            <a:prstGeom prst="line">
              <a:avLst/>
            </a:prstGeom>
            <a:ln w="28575">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7204972" y="3789363"/>
              <a:ext cx="1282700" cy="0"/>
            </a:xfrm>
            <a:prstGeom prst="line">
              <a:avLst/>
            </a:prstGeom>
            <a:ln w="28575">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10761934" y="3789363"/>
              <a:ext cx="1282700" cy="0"/>
            </a:xfrm>
            <a:prstGeom prst="line">
              <a:avLst/>
            </a:prstGeom>
            <a:ln w="28575">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1804969" y="3407815"/>
              <a:ext cx="1411822" cy="763094"/>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solidFill>
                    <a:schemeClr val="bg1"/>
                  </a:solidFill>
                  <a:effectLst>
                    <a:outerShdw blurRad="38100" dist="38100" dir="2700000" algn="tl">
                      <a:srgbClr val="000000">
                        <a:alpha val="43137"/>
                      </a:srgbClr>
                    </a:outerShdw>
                  </a:effectLst>
                </a:rPr>
                <a:t>01</a:t>
              </a:r>
              <a:endParaRPr lang="zh-CN" altLang="en-US" sz="4000" b="1" dirty="0">
                <a:solidFill>
                  <a:schemeClr val="bg1"/>
                </a:solidFill>
                <a:effectLst>
                  <a:outerShdw blurRad="38100" dist="38100" dir="2700000" algn="tl">
                    <a:srgbClr val="000000">
                      <a:alpha val="43137"/>
                    </a:srgbClr>
                  </a:outerShdw>
                </a:effectLst>
              </a:endParaRPr>
            </a:p>
          </p:txBody>
        </p:sp>
        <p:sp>
          <p:nvSpPr>
            <p:cNvPr id="25" name="矩形 24"/>
            <p:cNvSpPr/>
            <p:nvPr/>
          </p:nvSpPr>
          <p:spPr>
            <a:xfrm>
              <a:off x="5358209" y="3407815"/>
              <a:ext cx="1411822" cy="763094"/>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solidFill>
                    <a:schemeClr val="bg1"/>
                  </a:solidFill>
                  <a:effectLst>
                    <a:outerShdw blurRad="38100" dist="38100" dir="2700000" algn="tl">
                      <a:srgbClr val="000000">
                        <a:alpha val="43137"/>
                      </a:srgbClr>
                    </a:outerShdw>
                  </a:effectLst>
                </a:rPr>
                <a:t>02</a:t>
              </a:r>
              <a:endParaRPr lang="zh-CN" altLang="en-US" sz="4000" b="1" dirty="0">
                <a:solidFill>
                  <a:schemeClr val="bg1"/>
                </a:solidFill>
                <a:effectLst>
                  <a:outerShdw blurRad="38100" dist="38100" dir="2700000" algn="tl">
                    <a:srgbClr val="000000">
                      <a:alpha val="43137"/>
                    </a:srgbClr>
                  </a:outerShdw>
                </a:effectLst>
              </a:endParaRPr>
            </a:p>
          </p:txBody>
        </p:sp>
        <p:sp>
          <p:nvSpPr>
            <p:cNvPr id="26" name="矩形 25"/>
            <p:cNvSpPr/>
            <p:nvPr/>
          </p:nvSpPr>
          <p:spPr>
            <a:xfrm>
              <a:off x="8904968" y="3407815"/>
              <a:ext cx="1411822" cy="763094"/>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solidFill>
                    <a:schemeClr val="bg1"/>
                  </a:solidFill>
                  <a:effectLst>
                    <a:outerShdw blurRad="38100" dist="38100" dir="2700000" algn="tl">
                      <a:srgbClr val="000000">
                        <a:alpha val="43137"/>
                      </a:srgbClr>
                    </a:outerShdw>
                  </a:effectLst>
                </a:rPr>
                <a:t>03</a:t>
              </a:r>
              <a:endParaRPr lang="zh-CN" altLang="en-US" sz="4000" b="1" dirty="0">
                <a:solidFill>
                  <a:schemeClr val="bg1"/>
                </a:solidFill>
                <a:effectLst>
                  <a:outerShdw blurRad="38100" dist="38100" dir="2700000" algn="tl">
                    <a:srgbClr val="000000">
                      <a:alpha val="43137"/>
                    </a:srgbClr>
                  </a:outerShdw>
                </a:effectLst>
              </a:endParaRPr>
            </a:p>
          </p:txBody>
        </p:sp>
      </p:grpSp>
    </p:spTree>
  </p:cSld>
  <p:clrMapOvr>
    <a:masterClrMapping/>
  </p:clrMapOvr>
  <p:transition spd="slow" advTm="400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 presetClass="entr" presetSubtype="2" fill="hold" nodeType="afterEffect" p14:presetBounceEnd="60000">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14:bounceEnd="60000">
                                          <p:cBhvr additive="base">
                                            <p:cTn id="11" dur="1000" fill="hold"/>
                                            <p:tgtEl>
                                              <p:spTgt spid="15"/>
                                            </p:tgtEl>
                                            <p:attrNameLst>
                                              <p:attrName>ppt_x</p:attrName>
                                            </p:attrNameLst>
                                          </p:cBhvr>
                                          <p:tavLst>
                                            <p:tav tm="0">
                                              <p:val>
                                                <p:strVal val="1+#ppt_w/2"/>
                                              </p:val>
                                            </p:tav>
                                            <p:tav tm="100000">
                                              <p:val>
                                                <p:strVal val="#ppt_x"/>
                                              </p:val>
                                            </p:tav>
                                          </p:tavLst>
                                        </p:anim>
                                        <p:anim calcmode="lin" valueType="num" p14:bounceEnd="60000">
                                          <p:cBhvr additive="base">
                                            <p:cTn id="12" dur="10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14:presetBounceEnd="60000">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14:bounceEnd="60000">
                                          <p:cBhvr additive="base">
                                            <p:cTn id="15" dur="1000" fill="hold"/>
                                            <p:tgtEl>
                                              <p:spTgt spid="18"/>
                                            </p:tgtEl>
                                            <p:attrNameLst>
                                              <p:attrName>ppt_x</p:attrName>
                                            </p:attrNameLst>
                                          </p:cBhvr>
                                          <p:tavLst>
                                            <p:tav tm="0">
                                              <p:val>
                                                <p:strVal val="1+#ppt_w/2"/>
                                              </p:val>
                                            </p:tav>
                                            <p:tav tm="100000">
                                              <p:val>
                                                <p:strVal val="#ppt_x"/>
                                              </p:val>
                                            </p:tav>
                                          </p:tavLst>
                                        </p:anim>
                                        <p:anim calcmode="lin" valueType="num" p14:bounceEnd="60000">
                                          <p:cBhvr additive="base">
                                            <p:cTn id="16" dur="1000" fill="hold"/>
                                            <p:tgtEl>
                                              <p:spTgt spid="18"/>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14:presetBounceEnd="60000">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14:bounceEnd="60000">
                                          <p:cBhvr additive="base">
                                            <p:cTn id="19" dur="1000" fill="hold"/>
                                            <p:tgtEl>
                                              <p:spTgt spid="21"/>
                                            </p:tgtEl>
                                            <p:attrNameLst>
                                              <p:attrName>ppt_x</p:attrName>
                                            </p:attrNameLst>
                                          </p:cBhvr>
                                          <p:tavLst>
                                            <p:tav tm="0">
                                              <p:val>
                                                <p:strVal val="1+#ppt_w/2"/>
                                              </p:val>
                                            </p:tav>
                                            <p:tav tm="100000">
                                              <p:val>
                                                <p:strVal val="#ppt_x"/>
                                              </p:val>
                                            </p:tav>
                                          </p:tavLst>
                                        </p:anim>
                                        <p:anim calcmode="lin" valueType="num" p14:bounceEnd="60000">
                                          <p:cBhvr additive="base">
                                            <p:cTn id="20" dur="10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left)">
                                          <p:cBhvr>
                                            <p:cTn id="7" dur="500"/>
                                            <p:tgtEl>
                                              <p:spTgt spid="27"/>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additive="base">
                                            <p:cTn id="11" dur="1000" fill="hold"/>
                                            <p:tgtEl>
                                              <p:spTgt spid="15"/>
                                            </p:tgtEl>
                                            <p:attrNameLst>
                                              <p:attrName>ppt_x</p:attrName>
                                            </p:attrNameLst>
                                          </p:cBhvr>
                                          <p:tavLst>
                                            <p:tav tm="0">
                                              <p:val>
                                                <p:strVal val="1+#ppt_w/2"/>
                                              </p:val>
                                            </p:tav>
                                            <p:tav tm="100000">
                                              <p:val>
                                                <p:strVal val="#ppt_x"/>
                                              </p:val>
                                            </p:tav>
                                          </p:tavLst>
                                        </p:anim>
                                        <p:anim calcmode="lin" valueType="num">
                                          <p:cBhvr additive="base">
                                            <p:cTn id="12" dur="1000" fill="hold"/>
                                            <p:tgtEl>
                                              <p:spTgt spid="15"/>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1000" fill="hold"/>
                                            <p:tgtEl>
                                              <p:spTgt spid="18"/>
                                            </p:tgtEl>
                                            <p:attrNameLst>
                                              <p:attrName>ppt_x</p:attrName>
                                            </p:attrNameLst>
                                          </p:cBhvr>
                                          <p:tavLst>
                                            <p:tav tm="0">
                                              <p:val>
                                                <p:strVal val="1+#ppt_w/2"/>
                                              </p:val>
                                            </p:tav>
                                            <p:tav tm="100000">
                                              <p:val>
                                                <p:strVal val="#ppt_x"/>
                                              </p:val>
                                            </p:tav>
                                          </p:tavLst>
                                        </p:anim>
                                        <p:anim calcmode="lin" valueType="num">
                                          <p:cBhvr additive="base">
                                            <p:cTn id="16" dur="1000" fill="hold"/>
                                            <p:tgtEl>
                                              <p:spTgt spid="18"/>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21"/>
                                            </p:tgtEl>
                                            <p:attrNameLst>
                                              <p:attrName>style.visibility</p:attrName>
                                            </p:attrNameLst>
                                          </p:cBhvr>
                                          <p:to>
                                            <p:strVal val="visible"/>
                                          </p:to>
                                        </p:set>
                                        <p:anim calcmode="lin" valueType="num">
                                          <p:cBhvr additive="base">
                                            <p:cTn id="19" dur="1000" fill="hold"/>
                                            <p:tgtEl>
                                              <p:spTgt spid="21"/>
                                            </p:tgtEl>
                                            <p:attrNameLst>
                                              <p:attrName>ppt_x</p:attrName>
                                            </p:attrNameLst>
                                          </p:cBhvr>
                                          <p:tavLst>
                                            <p:tav tm="0">
                                              <p:val>
                                                <p:strVal val="1+#ppt_w/2"/>
                                              </p:val>
                                            </p:tav>
                                            <p:tav tm="100000">
                                              <p:val>
                                                <p:strVal val="#ppt_x"/>
                                              </p:val>
                                            </p:tav>
                                          </p:tavLst>
                                        </p:anim>
                                        <p:anim calcmode="lin" valueType="num">
                                          <p:cBhvr additive="base">
                                            <p:cTn id="20" dur="10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695325" y="0"/>
            <a:ext cx="4590434" cy="996950"/>
            <a:chOff x="695325" y="0"/>
            <a:chExt cx="4590434" cy="996950"/>
          </a:xfrm>
        </p:grpSpPr>
        <p:sp>
          <p:nvSpPr>
            <p:cNvPr id="2" name="矩形 1"/>
            <p:cNvSpPr/>
            <p:nvPr/>
          </p:nvSpPr>
          <p:spPr>
            <a:xfrm>
              <a:off x="695325" y="0"/>
              <a:ext cx="723054" cy="99695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文本框 2"/>
            <p:cNvSpPr txBox="1"/>
            <p:nvPr/>
          </p:nvSpPr>
          <p:spPr>
            <a:xfrm>
              <a:off x="1599129" y="284490"/>
              <a:ext cx="3686630"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6" name="椭圆 4"/>
            <p:cNvSpPr/>
            <p:nvPr/>
          </p:nvSpPr>
          <p:spPr>
            <a:xfrm>
              <a:off x="876743" y="365125"/>
              <a:ext cx="360217" cy="361950"/>
            </a:xfrm>
            <a:custGeom>
              <a:avLst/>
              <a:gdLst>
                <a:gd name="connsiteX0" fmla="*/ 139700 w 330200"/>
                <a:gd name="connsiteY0" fmla="*/ 87312 h 331788"/>
                <a:gd name="connsiteX1" fmla="*/ 119062 w 330200"/>
                <a:gd name="connsiteY1" fmla="*/ 109537 h 331788"/>
                <a:gd name="connsiteX2" fmla="*/ 182562 w 330200"/>
                <a:gd name="connsiteY2" fmla="*/ 173037 h 331788"/>
                <a:gd name="connsiteX3" fmla="*/ 123825 w 330200"/>
                <a:gd name="connsiteY3" fmla="*/ 230187 h 331788"/>
                <a:gd name="connsiteX4" fmla="*/ 146050 w 330200"/>
                <a:gd name="connsiteY4" fmla="*/ 252412 h 331788"/>
                <a:gd name="connsiteX5" fmla="*/ 223837 w 330200"/>
                <a:gd name="connsiteY5" fmla="*/ 173037 h 331788"/>
                <a:gd name="connsiteX6" fmla="*/ 165100 w 330200"/>
                <a:gd name="connsiteY6" fmla="*/ 0 h 331788"/>
                <a:gd name="connsiteX7" fmla="*/ 330200 w 330200"/>
                <a:gd name="connsiteY7" fmla="*/ 165894 h 331788"/>
                <a:gd name="connsiteX8" fmla="*/ 165100 w 330200"/>
                <a:gd name="connsiteY8" fmla="*/ 331788 h 331788"/>
                <a:gd name="connsiteX9" fmla="*/ 0 w 330200"/>
                <a:gd name="connsiteY9" fmla="*/ 165894 h 331788"/>
                <a:gd name="connsiteX10" fmla="*/ 165100 w 330200"/>
                <a:gd name="connsiteY1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00" h="331788">
                  <a:moveTo>
                    <a:pt x="139700" y="87312"/>
                  </a:moveTo>
                  <a:lnTo>
                    <a:pt x="119062" y="109537"/>
                  </a:lnTo>
                  <a:lnTo>
                    <a:pt x="182562" y="173037"/>
                  </a:lnTo>
                  <a:lnTo>
                    <a:pt x="123825" y="230187"/>
                  </a:lnTo>
                  <a:lnTo>
                    <a:pt x="146050" y="252412"/>
                  </a:lnTo>
                  <a:lnTo>
                    <a:pt x="223837" y="173037"/>
                  </a:ln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5" name="组合 4"/>
          <p:cNvGrpSpPr/>
          <p:nvPr/>
        </p:nvGrpSpPr>
        <p:grpSpPr>
          <a:xfrm flipH="1">
            <a:off x="146876" y="2883582"/>
            <a:ext cx="7082443" cy="1811562"/>
            <a:chOff x="4962191" y="2883582"/>
            <a:chExt cx="7082443" cy="1811562"/>
          </a:xfrm>
        </p:grpSpPr>
        <p:sp>
          <p:nvSpPr>
            <p:cNvPr id="9" name="椭圆 8"/>
            <p:cNvSpPr/>
            <p:nvPr/>
          </p:nvSpPr>
          <p:spPr>
            <a:xfrm>
              <a:off x="4962191" y="2883582"/>
              <a:ext cx="1811562" cy="1811562"/>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10" name="椭圆 9"/>
            <p:cNvSpPr/>
            <p:nvPr/>
          </p:nvSpPr>
          <p:spPr>
            <a:xfrm>
              <a:off x="8918891" y="3083451"/>
              <a:ext cx="1411823" cy="1411823"/>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cxnSp>
          <p:nvCxnSpPr>
            <p:cNvPr id="12" name="直接连接符 11"/>
            <p:cNvCxnSpPr/>
            <p:nvPr/>
          </p:nvCxnSpPr>
          <p:spPr>
            <a:xfrm>
              <a:off x="7204972" y="3789363"/>
              <a:ext cx="1282700" cy="0"/>
            </a:xfrm>
            <a:prstGeom prst="line">
              <a:avLst/>
            </a:prstGeom>
            <a:ln w="28575">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10761934" y="3789363"/>
              <a:ext cx="1282700" cy="0"/>
            </a:xfrm>
            <a:prstGeom prst="line">
              <a:avLst/>
            </a:prstGeom>
            <a:ln w="28575">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7" name="组合 16"/>
          <p:cNvGrpSpPr/>
          <p:nvPr/>
        </p:nvGrpSpPr>
        <p:grpSpPr>
          <a:xfrm>
            <a:off x="7660538" y="3083451"/>
            <a:ext cx="3368150" cy="1220554"/>
            <a:chOff x="6798184" y="1678126"/>
            <a:chExt cx="3368150" cy="1220554"/>
          </a:xfrm>
        </p:grpSpPr>
        <p:sp>
          <p:nvSpPr>
            <p:cNvPr id="18" name="矩形 17"/>
            <p:cNvSpPr/>
            <p:nvPr/>
          </p:nvSpPr>
          <p:spPr>
            <a:xfrm>
              <a:off x="6798184" y="2030750"/>
              <a:ext cx="3368150" cy="867930"/>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endParaRPr lang="zh-CN" altLang="en-US" sz="1400" dirty="0">
                <a:solidFill>
                  <a:schemeClr val="tx1">
                    <a:lumMod val="50000"/>
                    <a:lumOff val="50000"/>
                  </a:schemeClr>
                </a:solidFill>
              </a:endParaRPr>
            </a:p>
          </p:txBody>
        </p:sp>
        <p:sp>
          <p:nvSpPr>
            <p:cNvPr id="19" name="矩形 18"/>
            <p:cNvSpPr/>
            <p:nvPr/>
          </p:nvSpPr>
          <p:spPr>
            <a:xfrm>
              <a:off x="6798184"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endParaRPr lang="zh-CN" altLang="en-US" b="1" dirty="0">
                <a:solidFill>
                  <a:schemeClr val="tx1">
                    <a:lumMod val="65000"/>
                    <a:lumOff val="35000"/>
                  </a:schemeClr>
                </a:solidFill>
              </a:endParaRPr>
            </a:p>
          </p:txBody>
        </p:sp>
      </p:grpSp>
      <p:grpSp>
        <p:nvGrpSpPr>
          <p:cNvPr id="20" name="组合 19"/>
          <p:cNvGrpSpPr/>
          <p:nvPr/>
        </p:nvGrpSpPr>
        <p:grpSpPr>
          <a:xfrm>
            <a:off x="882632" y="1782879"/>
            <a:ext cx="3368150" cy="1220554"/>
            <a:chOff x="6798184" y="1678126"/>
            <a:chExt cx="3368150" cy="1220554"/>
          </a:xfrm>
        </p:grpSpPr>
        <p:sp>
          <p:nvSpPr>
            <p:cNvPr id="21" name="矩形 20"/>
            <p:cNvSpPr/>
            <p:nvPr/>
          </p:nvSpPr>
          <p:spPr>
            <a:xfrm>
              <a:off x="6798184" y="2030750"/>
              <a:ext cx="3368150" cy="8679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endParaRPr lang="zh-CN" altLang="en-US" sz="1400" dirty="0">
                <a:solidFill>
                  <a:schemeClr val="tx1">
                    <a:lumMod val="50000"/>
                    <a:lumOff val="50000"/>
                  </a:schemeClr>
                </a:solidFill>
              </a:endParaRPr>
            </a:p>
          </p:txBody>
        </p:sp>
        <p:sp>
          <p:nvSpPr>
            <p:cNvPr id="22" name="矩形 21"/>
            <p:cNvSpPr/>
            <p:nvPr/>
          </p:nvSpPr>
          <p:spPr>
            <a:xfrm>
              <a:off x="7361272" y="1678126"/>
              <a:ext cx="2241974"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endParaRPr lang="zh-CN" altLang="en-US" b="1" dirty="0">
                <a:solidFill>
                  <a:schemeClr val="tx1">
                    <a:lumMod val="65000"/>
                    <a:lumOff val="35000"/>
                  </a:schemeClr>
                </a:solidFill>
              </a:endParaRPr>
            </a:p>
          </p:txBody>
        </p:sp>
      </p:grpSp>
      <p:sp>
        <p:nvSpPr>
          <p:cNvPr id="23" name="矩形 22"/>
          <p:cNvSpPr/>
          <p:nvPr/>
        </p:nvSpPr>
        <p:spPr>
          <a:xfrm>
            <a:off x="1808934" y="3407815"/>
            <a:ext cx="1411822" cy="763094"/>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4000" b="1" dirty="0">
                <a:solidFill>
                  <a:schemeClr val="bg1"/>
                </a:solidFill>
                <a:effectLst>
                  <a:outerShdw blurRad="38100" dist="38100" dir="2700000" algn="tl">
                    <a:srgbClr val="000000">
                      <a:alpha val="43137"/>
                    </a:srgbClr>
                  </a:outerShdw>
                </a:effectLst>
              </a:rPr>
              <a:t>04</a:t>
            </a:r>
            <a:endParaRPr lang="zh-CN" altLang="en-US" sz="4000" b="1" dirty="0">
              <a:solidFill>
                <a:schemeClr val="bg1"/>
              </a:solidFill>
              <a:effectLst>
                <a:outerShdw blurRad="38100" dist="38100" dir="2700000" algn="tl">
                  <a:srgbClr val="000000">
                    <a:alpha val="43137"/>
                  </a:srgbClr>
                </a:outerShdw>
              </a:effectLst>
            </a:endParaRPr>
          </a:p>
        </p:txBody>
      </p:sp>
      <p:sp>
        <p:nvSpPr>
          <p:cNvPr id="24" name="椭圆 9"/>
          <p:cNvSpPr/>
          <p:nvPr/>
        </p:nvSpPr>
        <p:spPr>
          <a:xfrm>
            <a:off x="5830262" y="3352652"/>
            <a:ext cx="986552" cy="898821"/>
          </a:xfrm>
          <a:custGeom>
            <a:avLst/>
            <a:gdLst>
              <a:gd name="connsiteX0" fmla="*/ 138332 w 334963"/>
              <a:gd name="connsiteY0" fmla="*/ 262313 h 305176"/>
              <a:gd name="connsiteX1" fmla="*/ 143587 w 334963"/>
              <a:gd name="connsiteY1" fmla="*/ 267671 h 305176"/>
              <a:gd name="connsiteX2" fmla="*/ 143587 w 334963"/>
              <a:gd name="connsiteY2" fmla="*/ 279726 h 305176"/>
              <a:gd name="connsiteX3" fmla="*/ 169863 w 334963"/>
              <a:gd name="connsiteY3" fmla="*/ 291781 h 305176"/>
              <a:gd name="connsiteX4" fmla="*/ 196139 w 334963"/>
              <a:gd name="connsiteY4" fmla="*/ 279726 h 305176"/>
              <a:gd name="connsiteX5" fmla="*/ 196139 w 334963"/>
              <a:gd name="connsiteY5" fmla="*/ 267671 h 305176"/>
              <a:gd name="connsiteX6" fmla="*/ 201394 w 334963"/>
              <a:gd name="connsiteY6" fmla="*/ 262313 h 305176"/>
              <a:gd name="connsiteX7" fmla="*/ 207963 w 334963"/>
              <a:gd name="connsiteY7" fmla="*/ 267671 h 305176"/>
              <a:gd name="connsiteX8" fmla="*/ 207963 w 334963"/>
              <a:gd name="connsiteY8" fmla="*/ 283745 h 305176"/>
              <a:gd name="connsiteX9" fmla="*/ 204022 w 334963"/>
              <a:gd name="connsiteY9" fmla="*/ 289102 h 305176"/>
              <a:gd name="connsiteX10" fmla="*/ 172491 w 334963"/>
              <a:gd name="connsiteY10" fmla="*/ 303837 h 305176"/>
              <a:gd name="connsiteX11" fmla="*/ 169863 w 334963"/>
              <a:gd name="connsiteY11" fmla="*/ 305176 h 305176"/>
              <a:gd name="connsiteX12" fmla="*/ 167236 w 334963"/>
              <a:gd name="connsiteY12" fmla="*/ 303837 h 305176"/>
              <a:gd name="connsiteX13" fmla="*/ 135705 w 334963"/>
              <a:gd name="connsiteY13" fmla="*/ 289102 h 305176"/>
              <a:gd name="connsiteX14" fmla="*/ 131763 w 334963"/>
              <a:gd name="connsiteY14" fmla="*/ 283745 h 305176"/>
              <a:gd name="connsiteX15" fmla="*/ 131763 w 334963"/>
              <a:gd name="connsiteY15" fmla="*/ 267671 h 305176"/>
              <a:gd name="connsiteX16" fmla="*/ 138332 w 334963"/>
              <a:gd name="connsiteY16" fmla="*/ 262313 h 305176"/>
              <a:gd name="connsiteX17" fmla="*/ 128043 w 334963"/>
              <a:gd name="connsiteY17" fmla="*/ 230563 h 305176"/>
              <a:gd name="connsiteX18" fmla="*/ 125413 w 334963"/>
              <a:gd name="connsiteY18" fmla="*/ 233341 h 305176"/>
              <a:gd name="connsiteX19" fmla="*/ 125413 w 334963"/>
              <a:gd name="connsiteY19" fmla="*/ 238898 h 305176"/>
              <a:gd name="connsiteX20" fmla="*/ 128043 w 334963"/>
              <a:gd name="connsiteY20" fmla="*/ 241676 h 305176"/>
              <a:gd name="connsiteX21" fmla="*/ 206922 w 334963"/>
              <a:gd name="connsiteY21" fmla="*/ 241676 h 305176"/>
              <a:gd name="connsiteX22" fmla="*/ 209551 w 334963"/>
              <a:gd name="connsiteY22" fmla="*/ 238898 h 305176"/>
              <a:gd name="connsiteX23" fmla="*/ 209551 w 334963"/>
              <a:gd name="connsiteY23" fmla="*/ 233341 h 305176"/>
              <a:gd name="connsiteX24" fmla="*/ 206922 w 334963"/>
              <a:gd name="connsiteY24" fmla="*/ 230563 h 305176"/>
              <a:gd name="connsiteX25" fmla="*/ 128043 w 334963"/>
              <a:gd name="connsiteY25" fmla="*/ 230563 h 305176"/>
              <a:gd name="connsiteX26" fmla="*/ 128781 w 334963"/>
              <a:gd name="connsiteY26" fmla="*/ 219451 h 305176"/>
              <a:gd name="connsiteX27" fmla="*/ 207769 w 334963"/>
              <a:gd name="connsiteY27" fmla="*/ 219451 h 305176"/>
              <a:gd name="connsiteX28" fmla="*/ 222250 w 334963"/>
              <a:gd name="connsiteY28" fmla="*/ 233556 h 305176"/>
              <a:gd name="connsiteX29" fmla="*/ 222250 w 334963"/>
              <a:gd name="connsiteY29" fmla="*/ 238684 h 305176"/>
              <a:gd name="connsiteX30" fmla="*/ 207769 w 334963"/>
              <a:gd name="connsiteY30" fmla="*/ 252789 h 305176"/>
              <a:gd name="connsiteX31" fmla="*/ 128781 w 334963"/>
              <a:gd name="connsiteY31" fmla="*/ 252789 h 305176"/>
              <a:gd name="connsiteX32" fmla="*/ 114300 w 334963"/>
              <a:gd name="connsiteY32" fmla="*/ 238684 h 305176"/>
              <a:gd name="connsiteX33" fmla="*/ 114300 w 334963"/>
              <a:gd name="connsiteY33" fmla="*/ 233556 h 305176"/>
              <a:gd name="connsiteX34" fmla="*/ 128781 w 334963"/>
              <a:gd name="connsiteY34" fmla="*/ 219451 h 305176"/>
              <a:gd name="connsiteX35" fmla="*/ 266120 w 334963"/>
              <a:gd name="connsiteY35" fmla="*/ 168353 h 305176"/>
              <a:gd name="connsiteX36" fmla="*/ 305614 w 334963"/>
              <a:gd name="connsiteY36" fmla="*/ 198019 h 305176"/>
              <a:gd name="connsiteX37" fmla="*/ 306930 w 334963"/>
              <a:gd name="connsiteY37" fmla="*/ 205758 h 305176"/>
              <a:gd name="connsiteX38" fmla="*/ 301664 w 334963"/>
              <a:gd name="connsiteY38" fmla="*/ 208338 h 305176"/>
              <a:gd name="connsiteX39" fmla="*/ 299032 w 334963"/>
              <a:gd name="connsiteY39" fmla="*/ 207048 h 305176"/>
              <a:gd name="connsiteX40" fmla="*/ 259538 w 334963"/>
              <a:gd name="connsiteY40" fmla="*/ 178672 h 305176"/>
              <a:gd name="connsiteX41" fmla="*/ 258221 w 334963"/>
              <a:gd name="connsiteY41" fmla="*/ 169643 h 305176"/>
              <a:gd name="connsiteX42" fmla="*/ 266120 w 334963"/>
              <a:gd name="connsiteY42" fmla="*/ 168353 h 305176"/>
              <a:gd name="connsiteX43" fmla="*/ 75093 w 334963"/>
              <a:gd name="connsiteY43" fmla="*/ 166503 h 305176"/>
              <a:gd name="connsiteX44" fmla="*/ 83067 w 334963"/>
              <a:gd name="connsiteY44" fmla="*/ 167810 h 305176"/>
              <a:gd name="connsiteX45" fmla="*/ 81738 w 334963"/>
              <a:gd name="connsiteY45" fmla="*/ 175654 h 305176"/>
              <a:gd name="connsiteX46" fmla="*/ 39208 w 334963"/>
              <a:gd name="connsiteY46" fmla="*/ 207031 h 305176"/>
              <a:gd name="connsiteX47" fmla="*/ 35221 w 334963"/>
              <a:gd name="connsiteY47" fmla="*/ 208338 h 305176"/>
              <a:gd name="connsiteX48" fmla="*/ 31233 w 334963"/>
              <a:gd name="connsiteY48" fmla="*/ 205723 h 305176"/>
              <a:gd name="connsiteX49" fmla="*/ 32562 w 334963"/>
              <a:gd name="connsiteY49" fmla="*/ 197879 h 305176"/>
              <a:gd name="connsiteX50" fmla="*/ 75093 w 334963"/>
              <a:gd name="connsiteY50" fmla="*/ 166503 h 305176"/>
              <a:gd name="connsiteX51" fmla="*/ 284569 w 334963"/>
              <a:gd name="connsiteY51" fmla="*/ 98801 h 305176"/>
              <a:gd name="connsiteX52" fmla="*/ 329795 w 334963"/>
              <a:gd name="connsiteY52" fmla="*/ 98801 h 305176"/>
              <a:gd name="connsiteX53" fmla="*/ 334963 w 334963"/>
              <a:gd name="connsiteY53" fmla="*/ 104975 h 305176"/>
              <a:gd name="connsiteX54" fmla="*/ 329795 w 334963"/>
              <a:gd name="connsiteY54" fmla="*/ 109914 h 305176"/>
              <a:gd name="connsiteX55" fmla="*/ 284569 w 334963"/>
              <a:gd name="connsiteY55" fmla="*/ 109914 h 305176"/>
              <a:gd name="connsiteX56" fmla="*/ 279400 w 334963"/>
              <a:gd name="connsiteY56" fmla="*/ 104975 h 305176"/>
              <a:gd name="connsiteX57" fmla="*/ 284569 w 334963"/>
              <a:gd name="connsiteY57" fmla="*/ 98801 h 305176"/>
              <a:gd name="connsiteX58" fmla="*/ 5340 w 334963"/>
              <a:gd name="connsiteY58" fmla="*/ 98801 h 305176"/>
              <a:gd name="connsiteX59" fmla="*/ 53398 w 334963"/>
              <a:gd name="connsiteY59" fmla="*/ 98801 h 305176"/>
              <a:gd name="connsiteX60" fmla="*/ 58738 w 334963"/>
              <a:gd name="connsiteY60" fmla="*/ 104975 h 305176"/>
              <a:gd name="connsiteX61" fmla="*/ 53398 w 334963"/>
              <a:gd name="connsiteY61" fmla="*/ 109914 h 305176"/>
              <a:gd name="connsiteX62" fmla="*/ 5340 w 334963"/>
              <a:gd name="connsiteY62" fmla="*/ 109914 h 305176"/>
              <a:gd name="connsiteX63" fmla="*/ 0 w 334963"/>
              <a:gd name="connsiteY63" fmla="*/ 104975 h 305176"/>
              <a:gd name="connsiteX64" fmla="*/ 5340 w 334963"/>
              <a:gd name="connsiteY64" fmla="*/ 98801 h 305176"/>
              <a:gd name="connsiteX65" fmla="*/ 164887 w 334963"/>
              <a:gd name="connsiteY65" fmla="*/ 36888 h 305176"/>
              <a:gd name="connsiteX66" fmla="*/ 171451 w 334963"/>
              <a:gd name="connsiteY66" fmla="*/ 43604 h 305176"/>
              <a:gd name="connsiteX67" fmla="*/ 164887 w 334963"/>
              <a:gd name="connsiteY67" fmla="*/ 48977 h 305176"/>
              <a:gd name="connsiteX68" fmla="*/ 115003 w 334963"/>
              <a:gd name="connsiteY68" fmla="*/ 100022 h 305176"/>
              <a:gd name="connsiteX69" fmla="*/ 109752 w 334963"/>
              <a:gd name="connsiteY69" fmla="*/ 106738 h 305176"/>
              <a:gd name="connsiteX70" fmla="*/ 103188 w 334963"/>
              <a:gd name="connsiteY70" fmla="*/ 100022 h 305176"/>
              <a:gd name="connsiteX71" fmla="*/ 164887 w 334963"/>
              <a:gd name="connsiteY71" fmla="*/ 36888 h 305176"/>
              <a:gd name="connsiteX72" fmla="*/ 169069 w 334963"/>
              <a:gd name="connsiteY72" fmla="*/ 9901 h 305176"/>
              <a:gd name="connsiteX73" fmla="*/ 258763 w 334963"/>
              <a:gd name="connsiteY73" fmla="*/ 99286 h 305176"/>
              <a:gd name="connsiteX74" fmla="*/ 240297 w 334963"/>
              <a:gd name="connsiteY74" fmla="*/ 154495 h 305176"/>
              <a:gd name="connsiteX75" fmla="*/ 221830 w 334963"/>
              <a:gd name="connsiteY75" fmla="*/ 208389 h 305176"/>
              <a:gd name="connsiteX76" fmla="*/ 217873 w 334963"/>
              <a:gd name="connsiteY76" fmla="*/ 214962 h 305176"/>
              <a:gd name="connsiteX77" fmla="*/ 211278 w 334963"/>
              <a:gd name="connsiteY77" fmla="*/ 212333 h 305176"/>
              <a:gd name="connsiteX78" fmla="*/ 231064 w 334963"/>
              <a:gd name="connsiteY78" fmla="*/ 147923 h 305176"/>
              <a:gd name="connsiteX79" fmla="*/ 248211 w 334963"/>
              <a:gd name="connsiteY79" fmla="*/ 99286 h 305176"/>
              <a:gd name="connsiteX80" fmla="*/ 169069 w 334963"/>
              <a:gd name="connsiteY80" fmla="*/ 21731 h 305176"/>
              <a:gd name="connsiteX81" fmla="*/ 89927 w 334963"/>
              <a:gd name="connsiteY81" fmla="*/ 99286 h 305176"/>
              <a:gd name="connsiteX82" fmla="*/ 107075 w 334963"/>
              <a:gd name="connsiteY82" fmla="*/ 146608 h 305176"/>
              <a:gd name="connsiteX83" fmla="*/ 107075 w 334963"/>
              <a:gd name="connsiteY83" fmla="*/ 147923 h 305176"/>
              <a:gd name="connsiteX84" fmla="*/ 128179 w 334963"/>
              <a:gd name="connsiteY84" fmla="*/ 212333 h 305176"/>
              <a:gd name="connsiteX85" fmla="*/ 122903 w 334963"/>
              <a:gd name="connsiteY85" fmla="*/ 216276 h 305176"/>
              <a:gd name="connsiteX86" fmla="*/ 120265 w 334963"/>
              <a:gd name="connsiteY86" fmla="*/ 214962 h 305176"/>
              <a:gd name="connsiteX87" fmla="*/ 117627 w 334963"/>
              <a:gd name="connsiteY87" fmla="*/ 207075 h 305176"/>
              <a:gd name="connsiteX88" fmla="*/ 97842 w 334963"/>
              <a:gd name="connsiteY88" fmla="*/ 154495 h 305176"/>
              <a:gd name="connsiteX89" fmla="*/ 79375 w 334963"/>
              <a:gd name="connsiteY89" fmla="*/ 99286 h 305176"/>
              <a:gd name="connsiteX90" fmla="*/ 169069 w 334963"/>
              <a:gd name="connsiteY90" fmla="*/ 9901 h 305176"/>
              <a:gd name="connsiteX91" fmla="*/ 39107 w 334963"/>
              <a:gd name="connsiteY91" fmla="*/ 1482 h 305176"/>
              <a:gd name="connsiteX92" fmla="*/ 79917 w 334963"/>
              <a:gd name="connsiteY92" fmla="*/ 31115 h 305176"/>
              <a:gd name="connsiteX93" fmla="*/ 81234 w 334963"/>
              <a:gd name="connsiteY93" fmla="*/ 40544 h 305176"/>
              <a:gd name="connsiteX94" fmla="*/ 75968 w 334963"/>
              <a:gd name="connsiteY94" fmla="*/ 43238 h 305176"/>
              <a:gd name="connsiteX95" fmla="*/ 72019 w 334963"/>
              <a:gd name="connsiteY95" fmla="*/ 41891 h 305176"/>
              <a:gd name="connsiteX96" fmla="*/ 32525 w 334963"/>
              <a:gd name="connsiteY96" fmla="*/ 10911 h 305176"/>
              <a:gd name="connsiteX97" fmla="*/ 31208 w 334963"/>
              <a:gd name="connsiteY97" fmla="*/ 2829 h 305176"/>
              <a:gd name="connsiteX98" fmla="*/ 39107 w 334963"/>
              <a:gd name="connsiteY98" fmla="*/ 1482 h 305176"/>
              <a:gd name="connsiteX99" fmla="*/ 299086 w 334963"/>
              <a:gd name="connsiteY99" fmla="*/ 1451 h 305176"/>
              <a:gd name="connsiteX100" fmla="*/ 306944 w 334963"/>
              <a:gd name="connsiteY100" fmla="*/ 2782 h 305176"/>
              <a:gd name="connsiteX101" fmla="*/ 305634 w 334963"/>
              <a:gd name="connsiteY101" fmla="*/ 10771 h 305176"/>
              <a:gd name="connsiteX102" fmla="*/ 267653 w 334963"/>
              <a:gd name="connsiteY102" fmla="*/ 38732 h 305176"/>
              <a:gd name="connsiteX103" fmla="*/ 265033 w 334963"/>
              <a:gd name="connsiteY103" fmla="*/ 40063 h 305176"/>
              <a:gd name="connsiteX104" fmla="*/ 259795 w 334963"/>
              <a:gd name="connsiteY104" fmla="*/ 37400 h 305176"/>
              <a:gd name="connsiteX105" fmla="*/ 261104 w 334963"/>
              <a:gd name="connsiteY105" fmla="*/ 29411 h 305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334963" h="305176">
                <a:moveTo>
                  <a:pt x="138332" y="262313"/>
                </a:moveTo>
                <a:cubicBezTo>
                  <a:pt x="140960" y="262313"/>
                  <a:pt x="143587" y="264992"/>
                  <a:pt x="143587" y="267671"/>
                </a:cubicBezTo>
                <a:cubicBezTo>
                  <a:pt x="143587" y="267671"/>
                  <a:pt x="143587" y="267671"/>
                  <a:pt x="143587" y="279726"/>
                </a:cubicBezTo>
                <a:cubicBezTo>
                  <a:pt x="143587" y="279726"/>
                  <a:pt x="143587" y="279726"/>
                  <a:pt x="169863" y="291781"/>
                </a:cubicBezTo>
                <a:cubicBezTo>
                  <a:pt x="169863" y="291781"/>
                  <a:pt x="169863" y="291781"/>
                  <a:pt x="196139" y="279726"/>
                </a:cubicBezTo>
                <a:cubicBezTo>
                  <a:pt x="196139" y="279726"/>
                  <a:pt x="196139" y="279726"/>
                  <a:pt x="196139" y="267671"/>
                </a:cubicBezTo>
                <a:cubicBezTo>
                  <a:pt x="196139" y="264992"/>
                  <a:pt x="198767" y="262313"/>
                  <a:pt x="201394" y="262313"/>
                </a:cubicBezTo>
                <a:cubicBezTo>
                  <a:pt x="205336" y="262313"/>
                  <a:pt x="207963" y="264992"/>
                  <a:pt x="207963" y="267671"/>
                </a:cubicBezTo>
                <a:cubicBezTo>
                  <a:pt x="207963" y="267671"/>
                  <a:pt x="207963" y="267671"/>
                  <a:pt x="207963" y="283745"/>
                </a:cubicBezTo>
                <a:cubicBezTo>
                  <a:pt x="207963" y="285084"/>
                  <a:pt x="206649" y="287763"/>
                  <a:pt x="204022" y="289102"/>
                </a:cubicBezTo>
                <a:cubicBezTo>
                  <a:pt x="204022" y="289102"/>
                  <a:pt x="204022" y="289102"/>
                  <a:pt x="172491" y="303837"/>
                </a:cubicBezTo>
                <a:cubicBezTo>
                  <a:pt x="171177" y="303837"/>
                  <a:pt x="171177" y="305176"/>
                  <a:pt x="169863" y="305176"/>
                </a:cubicBezTo>
                <a:cubicBezTo>
                  <a:pt x="168549" y="305176"/>
                  <a:pt x="168549" y="303837"/>
                  <a:pt x="167236" y="303837"/>
                </a:cubicBezTo>
                <a:cubicBezTo>
                  <a:pt x="167236" y="303837"/>
                  <a:pt x="167236" y="303837"/>
                  <a:pt x="135705" y="289102"/>
                </a:cubicBezTo>
                <a:cubicBezTo>
                  <a:pt x="133077" y="287763"/>
                  <a:pt x="131763" y="286423"/>
                  <a:pt x="131763" y="283745"/>
                </a:cubicBezTo>
                <a:cubicBezTo>
                  <a:pt x="131763" y="283745"/>
                  <a:pt x="131763" y="283745"/>
                  <a:pt x="131763" y="267671"/>
                </a:cubicBezTo>
                <a:cubicBezTo>
                  <a:pt x="131763" y="264992"/>
                  <a:pt x="134391" y="262313"/>
                  <a:pt x="138332" y="262313"/>
                </a:cubicBezTo>
                <a:close/>
                <a:moveTo>
                  <a:pt x="128043" y="230563"/>
                </a:moveTo>
                <a:cubicBezTo>
                  <a:pt x="126728" y="230563"/>
                  <a:pt x="125413" y="231952"/>
                  <a:pt x="125413" y="233341"/>
                </a:cubicBezTo>
                <a:cubicBezTo>
                  <a:pt x="125413" y="233341"/>
                  <a:pt x="125413" y="233341"/>
                  <a:pt x="125413" y="238898"/>
                </a:cubicBezTo>
                <a:cubicBezTo>
                  <a:pt x="125413" y="240287"/>
                  <a:pt x="126728" y="241676"/>
                  <a:pt x="128043" y="241676"/>
                </a:cubicBezTo>
                <a:cubicBezTo>
                  <a:pt x="128043" y="241676"/>
                  <a:pt x="128043" y="241676"/>
                  <a:pt x="206922" y="241676"/>
                </a:cubicBezTo>
                <a:cubicBezTo>
                  <a:pt x="208237" y="241676"/>
                  <a:pt x="209551" y="240287"/>
                  <a:pt x="209551" y="238898"/>
                </a:cubicBezTo>
                <a:cubicBezTo>
                  <a:pt x="209551" y="238898"/>
                  <a:pt x="209551" y="238898"/>
                  <a:pt x="209551" y="233341"/>
                </a:cubicBezTo>
                <a:cubicBezTo>
                  <a:pt x="209551" y="231952"/>
                  <a:pt x="208237" y="230563"/>
                  <a:pt x="206922" y="230563"/>
                </a:cubicBezTo>
                <a:cubicBezTo>
                  <a:pt x="206922" y="230563"/>
                  <a:pt x="206922" y="230563"/>
                  <a:pt x="128043" y="230563"/>
                </a:cubicBezTo>
                <a:close/>
                <a:moveTo>
                  <a:pt x="128781" y="219451"/>
                </a:moveTo>
                <a:cubicBezTo>
                  <a:pt x="128781" y="219451"/>
                  <a:pt x="128781" y="219451"/>
                  <a:pt x="207769" y="219451"/>
                </a:cubicBezTo>
                <a:cubicBezTo>
                  <a:pt x="215668" y="219451"/>
                  <a:pt x="222250" y="225862"/>
                  <a:pt x="222250" y="233556"/>
                </a:cubicBezTo>
                <a:cubicBezTo>
                  <a:pt x="222250" y="233556"/>
                  <a:pt x="222250" y="233556"/>
                  <a:pt x="222250" y="238684"/>
                </a:cubicBezTo>
                <a:cubicBezTo>
                  <a:pt x="222250" y="246378"/>
                  <a:pt x="215668" y="252789"/>
                  <a:pt x="207769" y="252789"/>
                </a:cubicBezTo>
                <a:cubicBezTo>
                  <a:pt x="207769" y="252789"/>
                  <a:pt x="207769" y="252789"/>
                  <a:pt x="128781" y="252789"/>
                </a:cubicBezTo>
                <a:cubicBezTo>
                  <a:pt x="120883" y="252789"/>
                  <a:pt x="114300" y="246378"/>
                  <a:pt x="114300" y="238684"/>
                </a:cubicBezTo>
                <a:cubicBezTo>
                  <a:pt x="114300" y="238684"/>
                  <a:pt x="114300" y="238684"/>
                  <a:pt x="114300" y="233556"/>
                </a:cubicBezTo>
                <a:cubicBezTo>
                  <a:pt x="114300" y="225862"/>
                  <a:pt x="120883" y="219451"/>
                  <a:pt x="128781" y="219451"/>
                </a:cubicBezTo>
                <a:close/>
                <a:moveTo>
                  <a:pt x="266120" y="168353"/>
                </a:moveTo>
                <a:cubicBezTo>
                  <a:pt x="266120" y="168353"/>
                  <a:pt x="266120" y="168353"/>
                  <a:pt x="305614" y="198019"/>
                </a:cubicBezTo>
                <a:cubicBezTo>
                  <a:pt x="308247" y="199309"/>
                  <a:pt x="309563" y="203179"/>
                  <a:pt x="306930" y="205758"/>
                </a:cubicBezTo>
                <a:cubicBezTo>
                  <a:pt x="305614" y="207048"/>
                  <a:pt x="304297" y="208338"/>
                  <a:pt x="301664" y="208338"/>
                </a:cubicBezTo>
                <a:cubicBezTo>
                  <a:pt x="301664" y="208338"/>
                  <a:pt x="300348" y="208338"/>
                  <a:pt x="299032" y="207048"/>
                </a:cubicBezTo>
                <a:cubicBezTo>
                  <a:pt x="299032" y="207048"/>
                  <a:pt x="299032" y="207048"/>
                  <a:pt x="259538" y="178672"/>
                </a:cubicBezTo>
                <a:cubicBezTo>
                  <a:pt x="256905" y="176092"/>
                  <a:pt x="255588" y="172222"/>
                  <a:pt x="258221" y="169643"/>
                </a:cubicBezTo>
                <a:cubicBezTo>
                  <a:pt x="259538" y="167063"/>
                  <a:pt x="263487" y="167063"/>
                  <a:pt x="266120" y="168353"/>
                </a:cubicBezTo>
                <a:close/>
                <a:moveTo>
                  <a:pt x="75093" y="166503"/>
                </a:moveTo>
                <a:cubicBezTo>
                  <a:pt x="77751" y="163888"/>
                  <a:pt x="81738" y="165195"/>
                  <a:pt x="83067" y="167810"/>
                </a:cubicBezTo>
                <a:cubicBezTo>
                  <a:pt x="85725" y="170425"/>
                  <a:pt x="84396" y="174347"/>
                  <a:pt x="81738" y="175654"/>
                </a:cubicBezTo>
                <a:cubicBezTo>
                  <a:pt x="81738" y="175654"/>
                  <a:pt x="81738" y="175654"/>
                  <a:pt x="39208" y="207031"/>
                </a:cubicBezTo>
                <a:cubicBezTo>
                  <a:pt x="37879" y="208338"/>
                  <a:pt x="36550" y="208338"/>
                  <a:pt x="35221" y="208338"/>
                </a:cubicBezTo>
                <a:cubicBezTo>
                  <a:pt x="33892" y="208338"/>
                  <a:pt x="31233" y="207031"/>
                  <a:pt x="31233" y="205723"/>
                </a:cubicBezTo>
                <a:cubicBezTo>
                  <a:pt x="28575" y="203109"/>
                  <a:pt x="29904" y="199187"/>
                  <a:pt x="32562" y="197879"/>
                </a:cubicBezTo>
                <a:cubicBezTo>
                  <a:pt x="32562" y="197879"/>
                  <a:pt x="32562" y="197879"/>
                  <a:pt x="75093" y="166503"/>
                </a:cubicBezTo>
                <a:close/>
                <a:moveTo>
                  <a:pt x="284569" y="98801"/>
                </a:moveTo>
                <a:cubicBezTo>
                  <a:pt x="284569" y="98801"/>
                  <a:pt x="284569" y="98801"/>
                  <a:pt x="329795" y="98801"/>
                </a:cubicBezTo>
                <a:cubicBezTo>
                  <a:pt x="332379" y="98801"/>
                  <a:pt x="334963" y="101271"/>
                  <a:pt x="334963" y="104975"/>
                </a:cubicBezTo>
                <a:cubicBezTo>
                  <a:pt x="334963" y="107444"/>
                  <a:pt x="332379" y="109914"/>
                  <a:pt x="329795" y="109914"/>
                </a:cubicBezTo>
                <a:cubicBezTo>
                  <a:pt x="329795" y="109914"/>
                  <a:pt x="329795" y="109914"/>
                  <a:pt x="284569" y="109914"/>
                </a:cubicBezTo>
                <a:cubicBezTo>
                  <a:pt x="281985" y="109914"/>
                  <a:pt x="279400" y="107444"/>
                  <a:pt x="279400" y="104975"/>
                </a:cubicBezTo>
                <a:cubicBezTo>
                  <a:pt x="279400" y="101271"/>
                  <a:pt x="281985" y="98801"/>
                  <a:pt x="284569" y="98801"/>
                </a:cubicBezTo>
                <a:close/>
                <a:moveTo>
                  <a:pt x="5340" y="98801"/>
                </a:moveTo>
                <a:cubicBezTo>
                  <a:pt x="5340" y="98801"/>
                  <a:pt x="5340" y="98801"/>
                  <a:pt x="53398" y="98801"/>
                </a:cubicBezTo>
                <a:cubicBezTo>
                  <a:pt x="56068" y="98801"/>
                  <a:pt x="58738" y="101271"/>
                  <a:pt x="58738" y="104975"/>
                </a:cubicBezTo>
                <a:cubicBezTo>
                  <a:pt x="58738" y="107444"/>
                  <a:pt x="56068" y="109914"/>
                  <a:pt x="53398" y="109914"/>
                </a:cubicBezTo>
                <a:cubicBezTo>
                  <a:pt x="53398" y="109914"/>
                  <a:pt x="53398" y="109914"/>
                  <a:pt x="5340" y="109914"/>
                </a:cubicBezTo>
                <a:cubicBezTo>
                  <a:pt x="2670" y="109914"/>
                  <a:pt x="0" y="107444"/>
                  <a:pt x="0" y="104975"/>
                </a:cubicBezTo>
                <a:cubicBezTo>
                  <a:pt x="0" y="101271"/>
                  <a:pt x="2670" y="98801"/>
                  <a:pt x="5340" y="98801"/>
                </a:cubicBezTo>
                <a:close/>
                <a:moveTo>
                  <a:pt x="164887" y="36888"/>
                </a:moveTo>
                <a:cubicBezTo>
                  <a:pt x="168826" y="36888"/>
                  <a:pt x="171451" y="40918"/>
                  <a:pt x="171451" y="43604"/>
                </a:cubicBezTo>
                <a:cubicBezTo>
                  <a:pt x="171451" y="46291"/>
                  <a:pt x="168826" y="48977"/>
                  <a:pt x="164887" y="48977"/>
                </a:cubicBezTo>
                <a:cubicBezTo>
                  <a:pt x="137320" y="48977"/>
                  <a:pt x="115003" y="71813"/>
                  <a:pt x="115003" y="100022"/>
                </a:cubicBezTo>
                <a:cubicBezTo>
                  <a:pt x="115003" y="104051"/>
                  <a:pt x="112377" y="106738"/>
                  <a:pt x="109752" y="106738"/>
                </a:cubicBezTo>
                <a:cubicBezTo>
                  <a:pt x="105814" y="106738"/>
                  <a:pt x="103188" y="104051"/>
                  <a:pt x="103188" y="100022"/>
                </a:cubicBezTo>
                <a:cubicBezTo>
                  <a:pt x="103188" y="65097"/>
                  <a:pt x="130756" y="36888"/>
                  <a:pt x="164887" y="36888"/>
                </a:cubicBezTo>
                <a:close/>
                <a:moveTo>
                  <a:pt x="169069" y="9901"/>
                </a:moveTo>
                <a:cubicBezTo>
                  <a:pt x="219192" y="9901"/>
                  <a:pt x="258763" y="50650"/>
                  <a:pt x="258763" y="99286"/>
                </a:cubicBezTo>
                <a:cubicBezTo>
                  <a:pt x="258763" y="120318"/>
                  <a:pt x="253487" y="138721"/>
                  <a:pt x="240297" y="154495"/>
                </a:cubicBezTo>
                <a:cubicBezTo>
                  <a:pt x="215235" y="189986"/>
                  <a:pt x="221830" y="207075"/>
                  <a:pt x="221830" y="208389"/>
                </a:cubicBezTo>
                <a:cubicBezTo>
                  <a:pt x="223149" y="211018"/>
                  <a:pt x="221830" y="213647"/>
                  <a:pt x="217873" y="214962"/>
                </a:cubicBezTo>
                <a:cubicBezTo>
                  <a:pt x="215235" y="216276"/>
                  <a:pt x="212597" y="214962"/>
                  <a:pt x="211278" y="212333"/>
                </a:cubicBezTo>
                <a:cubicBezTo>
                  <a:pt x="209959" y="211018"/>
                  <a:pt x="200726" y="188672"/>
                  <a:pt x="231064" y="147923"/>
                </a:cubicBezTo>
                <a:cubicBezTo>
                  <a:pt x="241616" y="133463"/>
                  <a:pt x="248211" y="117689"/>
                  <a:pt x="248211" y="99286"/>
                </a:cubicBezTo>
                <a:cubicBezTo>
                  <a:pt x="248211" y="55908"/>
                  <a:pt x="212597" y="21731"/>
                  <a:pt x="169069" y="21731"/>
                </a:cubicBezTo>
                <a:cubicBezTo>
                  <a:pt x="125541" y="21731"/>
                  <a:pt x="89927" y="55908"/>
                  <a:pt x="89927" y="99286"/>
                </a:cubicBezTo>
                <a:cubicBezTo>
                  <a:pt x="89927" y="116375"/>
                  <a:pt x="96523" y="133463"/>
                  <a:pt x="107075" y="146608"/>
                </a:cubicBezTo>
                <a:cubicBezTo>
                  <a:pt x="107075" y="147923"/>
                  <a:pt x="107075" y="147923"/>
                  <a:pt x="107075" y="147923"/>
                </a:cubicBezTo>
                <a:cubicBezTo>
                  <a:pt x="137413" y="189986"/>
                  <a:pt x="129498" y="211018"/>
                  <a:pt x="128179" y="212333"/>
                </a:cubicBezTo>
                <a:cubicBezTo>
                  <a:pt x="126860" y="214962"/>
                  <a:pt x="124222" y="216276"/>
                  <a:pt x="122903" y="216276"/>
                </a:cubicBezTo>
                <a:cubicBezTo>
                  <a:pt x="121584" y="216276"/>
                  <a:pt x="120265" y="216276"/>
                  <a:pt x="120265" y="214962"/>
                </a:cubicBezTo>
                <a:cubicBezTo>
                  <a:pt x="117627" y="213647"/>
                  <a:pt x="116308" y="211018"/>
                  <a:pt x="117627" y="207075"/>
                </a:cubicBezTo>
                <a:cubicBezTo>
                  <a:pt x="117627" y="207075"/>
                  <a:pt x="124222" y="191301"/>
                  <a:pt x="97842" y="154495"/>
                </a:cubicBezTo>
                <a:cubicBezTo>
                  <a:pt x="84651" y="138721"/>
                  <a:pt x="79375" y="120318"/>
                  <a:pt x="79375" y="99286"/>
                </a:cubicBezTo>
                <a:cubicBezTo>
                  <a:pt x="79375" y="50650"/>
                  <a:pt x="118946" y="9901"/>
                  <a:pt x="169069" y="9901"/>
                </a:cubicBezTo>
                <a:close/>
                <a:moveTo>
                  <a:pt x="39107" y="1482"/>
                </a:moveTo>
                <a:cubicBezTo>
                  <a:pt x="39107" y="1482"/>
                  <a:pt x="39107" y="1482"/>
                  <a:pt x="79917" y="31115"/>
                </a:cubicBezTo>
                <a:cubicBezTo>
                  <a:pt x="82550" y="33809"/>
                  <a:pt x="82550" y="37850"/>
                  <a:pt x="81234" y="40544"/>
                </a:cubicBezTo>
                <a:cubicBezTo>
                  <a:pt x="79917" y="41891"/>
                  <a:pt x="78601" y="43238"/>
                  <a:pt x="75968" y="43238"/>
                </a:cubicBezTo>
                <a:cubicBezTo>
                  <a:pt x="74651" y="43238"/>
                  <a:pt x="73335" y="41891"/>
                  <a:pt x="72019" y="41891"/>
                </a:cubicBezTo>
                <a:lnTo>
                  <a:pt x="32525" y="10911"/>
                </a:lnTo>
                <a:cubicBezTo>
                  <a:pt x="29892" y="8217"/>
                  <a:pt x="28575" y="5523"/>
                  <a:pt x="31208" y="2829"/>
                </a:cubicBezTo>
                <a:cubicBezTo>
                  <a:pt x="32525" y="135"/>
                  <a:pt x="36474" y="-1212"/>
                  <a:pt x="39107" y="1482"/>
                </a:cubicBezTo>
                <a:close/>
                <a:moveTo>
                  <a:pt x="299086" y="1451"/>
                </a:moveTo>
                <a:cubicBezTo>
                  <a:pt x="301705" y="-1212"/>
                  <a:pt x="305634" y="119"/>
                  <a:pt x="306944" y="2782"/>
                </a:cubicBezTo>
                <a:cubicBezTo>
                  <a:pt x="309563" y="5445"/>
                  <a:pt x="308254" y="8108"/>
                  <a:pt x="305634" y="10771"/>
                </a:cubicBezTo>
                <a:cubicBezTo>
                  <a:pt x="305634" y="10771"/>
                  <a:pt x="305634" y="10771"/>
                  <a:pt x="267653" y="38732"/>
                </a:cubicBezTo>
                <a:cubicBezTo>
                  <a:pt x="266343" y="40063"/>
                  <a:pt x="265033" y="40063"/>
                  <a:pt x="265033" y="40063"/>
                </a:cubicBezTo>
                <a:cubicBezTo>
                  <a:pt x="262414" y="40063"/>
                  <a:pt x="261104" y="38732"/>
                  <a:pt x="259795" y="37400"/>
                </a:cubicBezTo>
                <a:cubicBezTo>
                  <a:pt x="257175" y="34737"/>
                  <a:pt x="258485" y="30743"/>
                  <a:pt x="261104" y="29411"/>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spTree>
  </p:cSld>
  <p:clrMapOvr>
    <a:masterClrMapping/>
  </p:clrMapOvr>
  <p:transition spd="slow" advTm="4000">
    <p:push/>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14:presetBounceEnd="60000">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14:bounceEnd="60000">
                                          <p:cBhvr additive="base">
                                            <p:cTn id="7" dur="1000" fill="hold"/>
                                            <p:tgtEl>
                                              <p:spTgt spid="17"/>
                                            </p:tgtEl>
                                            <p:attrNameLst>
                                              <p:attrName>ppt_x</p:attrName>
                                            </p:attrNameLst>
                                          </p:cBhvr>
                                          <p:tavLst>
                                            <p:tav tm="0">
                                              <p:val>
                                                <p:strVal val="1+#ppt_w/2"/>
                                              </p:val>
                                            </p:tav>
                                            <p:tav tm="100000">
                                              <p:val>
                                                <p:strVal val="#ppt_x"/>
                                              </p:val>
                                            </p:tav>
                                          </p:tavLst>
                                        </p:anim>
                                        <p:anim calcmode="lin" valueType="num" p14:bounceEnd="60000">
                                          <p:cBhvr additive="base">
                                            <p:cTn id="8" dur="1000" fill="hold"/>
                                            <p:tgtEl>
                                              <p:spTgt spid="17"/>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14:presetBounceEnd="60000">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14:bounceEnd="60000">
                                          <p:cBhvr additive="base">
                                            <p:cTn id="11" dur="1000" fill="hold"/>
                                            <p:tgtEl>
                                              <p:spTgt spid="20"/>
                                            </p:tgtEl>
                                            <p:attrNameLst>
                                              <p:attrName>ppt_x</p:attrName>
                                            </p:attrNameLst>
                                          </p:cBhvr>
                                          <p:tavLst>
                                            <p:tav tm="0">
                                              <p:val>
                                                <p:strVal val="0-#ppt_w/2"/>
                                              </p:val>
                                            </p:tav>
                                            <p:tav tm="100000">
                                              <p:val>
                                                <p:strVal val="#ppt_x"/>
                                              </p:val>
                                            </p:tav>
                                          </p:tavLst>
                                        </p:anim>
                                        <p:anim calcmode="lin" valueType="num" p14:bounceEnd="60000">
                                          <p:cBhvr additive="base">
                                            <p:cTn id="12" dur="10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1000" fill="hold"/>
                                            <p:tgtEl>
                                              <p:spTgt spid="17"/>
                                            </p:tgtEl>
                                            <p:attrNameLst>
                                              <p:attrName>ppt_x</p:attrName>
                                            </p:attrNameLst>
                                          </p:cBhvr>
                                          <p:tavLst>
                                            <p:tav tm="0">
                                              <p:val>
                                                <p:strVal val="1+#ppt_w/2"/>
                                              </p:val>
                                            </p:tav>
                                            <p:tav tm="100000">
                                              <p:val>
                                                <p:strVal val="#ppt_x"/>
                                              </p:val>
                                            </p:tav>
                                          </p:tavLst>
                                        </p:anim>
                                        <p:anim calcmode="lin" valueType="num">
                                          <p:cBhvr additive="base">
                                            <p:cTn id="8" dur="1000" fill="hold"/>
                                            <p:tgtEl>
                                              <p:spTgt spid="17"/>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1000" fill="hold"/>
                                            <p:tgtEl>
                                              <p:spTgt spid="20"/>
                                            </p:tgtEl>
                                            <p:attrNameLst>
                                              <p:attrName>ppt_x</p:attrName>
                                            </p:attrNameLst>
                                          </p:cBhvr>
                                          <p:tavLst>
                                            <p:tav tm="0">
                                              <p:val>
                                                <p:strVal val="0-#ppt_w/2"/>
                                              </p:val>
                                            </p:tav>
                                            <p:tav tm="100000">
                                              <p:val>
                                                <p:strVal val="#ppt_x"/>
                                              </p:val>
                                            </p:tav>
                                          </p:tavLst>
                                        </p:anim>
                                        <p:anim calcmode="lin" valueType="num">
                                          <p:cBhvr additive="base">
                                            <p:cTn id="12" dur="1000" fill="hold"/>
                                            <p:tgtEl>
                                              <p:spTgt spid="2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4688114"/>
          </a:xfrm>
          <a:prstGeom prst="rect">
            <a:avLst/>
          </a:prstGeom>
          <a:pattFill prst="ltUpDiag">
            <a:fgClr>
              <a:schemeClr val="bg2">
                <a:lumMod val="10000"/>
              </a:schemeClr>
            </a:fgClr>
            <a:bgClr>
              <a:schemeClr val="tx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矩形 2"/>
          <p:cNvSpPr/>
          <p:nvPr/>
        </p:nvSpPr>
        <p:spPr>
          <a:xfrm>
            <a:off x="1195387" y="2187061"/>
            <a:ext cx="9801225" cy="3110652"/>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4" name="文本框 3"/>
          <p:cNvSpPr txBox="1"/>
          <p:nvPr/>
        </p:nvSpPr>
        <p:spPr>
          <a:xfrm>
            <a:off x="1195386" y="2402194"/>
            <a:ext cx="9801225" cy="1200329"/>
          </a:xfrm>
          <a:prstGeom prst="rect">
            <a:avLst/>
          </a:prstGeom>
          <a:noFill/>
        </p:spPr>
        <p:txBody>
          <a:bodyPr wrap="square" rtlCol="0">
            <a:spAutoFit/>
            <a:scene3d>
              <a:camera prst="orthographicFront"/>
              <a:lightRig rig="threePt" dir="t"/>
            </a:scene3d>
            <a:sp3d contourW="12700"/>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7200" b="0" i="0" u="none" strike="noStrike" kern="1200" cap="none" spc="0" normalizeH="0" baseline="0" noProof="0" dirty="0">
                <a:ln>
                  <a:noFill/>
                </a:ln>
                <a:solidFill>
                  <a:srgbClr val="FFFFFF">
                    <a:alpha val="30000"/>
                  </a:srgbClr>
                </a:solidFill>
                <a:effectLst/>
                <a:uLnTx/>
                <a:uFillTx/>
                <a:latin typeface="Aharoni" panose="02010803020104030203" pitchFamily="2" charset="-79"/>
                <a:ea typeface="微软雅黑" panose="020B0503020204020204" charset="-122"/>
                <a:cs typeface="Aharoni" panose="02010803020104030203" pitchFamily="2" charset="-79"/>
              </a:rPr>
              <a:t>CONTENTS</a:t>
            </a:r>
            <a:endParaRPr kumimoji="0" lang="zh-CN" altLang="en-US" sz="7200" b="0" i="0" u="none" strike="noStrike" kern="1200" cap="none" spc="0" normalizeH="0" baseline="0" noProof="0" dirty="0">
              <a:ln>
                <a:noFill/>
              </a:ln>
              <a:solidFill>
                <a:srgbClr val="FFFFFF">
                  <a:alpha val="30000"/>
                </a:srgbClr>
              </a:solidFill>
              <a:effectLst/>
              <a:uLnTx/>
              <a:uFillTx/>
              <a:latin typeface="Aharoni" panose="02010803020104030203" pitchFamily="2" charset="-79"/>
              <a:ea typeface="微软雅黑" panose="020B0503020204020204" charset="-122"/>
              <a:cs typeface="Aharoni" panose="02010803020104030203" pitchFamily="2" charset="-79"/>
            </a:endParaRPr>
          </a:p>
        </p:txBody>
      </p:sp>
      <p:grpSp>
        <p:nvGrpSpPr>
          <p:cNvPr id="10" name="组合 9"/>
          <p:cNvGrpSpPr/>
          <p:nvPr/>
        </p:nvGrpSpPr>
        <p:grpSpPr>
          <a:xfrm>
            <a:off x="2715240" y="3790497"/>
            <a:ext cx="6761519" cy="923330"/>
            <a:chOff x="2396573" y="3790497"/>
            <a:chExt cx="6761519" cy="923330"/>
          </a:xfrm>
        </p:grpSpPr>
        <p:sp>
          <p:nvSpPr>
            <p:cNvPr id="5" name="文本框 4"/>
            <p:cNvSpPr txBox="1"/>
            <p:nvPr/>
          </p:nvSpPr>
          <p:spPr>
            <a:xfrm>
              <a:off x="2396573" y="3790497"/>
              <a:ext cx="3722817" cy="92333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5400" b="0" i="0" u="none" strike="noStrike" kern="1200" cap="none" spc="0" normalizeH="0" baseline="0" noProof="0" dirty="0">
                  <a:ln>
                    <a:noFill/>
                  </a:ln>
                  <a:solidFill>
                    <a:srgbClr val="FFFFFF"/>
                  </a:solidFill>
                  <a:effectLst/>
                  <a:uLnTx/>
                  <a:uFillTx/>
                  <a:latin typeface="Aharoni" panose="02010803020104030203" pitchFamily="2" charset="-79"/>
                  <a:ea typeface="微软雅黑" panose="020B0503020204020204" charset="-122"/>
                  <a:cs typeface="Aharoni" panose="02010803020104030203" pitchFamily="2" charset="-79"/>
                </a:rPr>
                <a:t>PART </a:t>
              </a:r>
              <a:r>
                <a:rPr kumimoji="0" lang="en-US" altLang="zh-CN" sz="5400" b="0" i="0" u="none" strike="noStrike" kern="1200" cap="none" spc="0" normalizeH="0" baseline="0" noProof="0" dirty="0">
                  <a:ln>
                    <a:noFill/>
                  </a:ln>
                  <a:solidFill>
                    <a:srgbClr val="FFFFFF"/>
                  </a:solidFill>
                  <a:effectLst/>
                  <a:uLnTx/>
                  <a:uFillTx/>
                  <a:latin typeface="Impact" panose="020B0806030902050204" pitchFamily="34" charset="0"/>
                  <a:ea typeface="微软雅黑" panose="020B0503020204020204" charset="-122"/>
                  <a:cs typeface="Aharoni" panose="02010803020104030203" pitchFamily="2" charset="-79"/>
                </a:rPr>
                <a:t>03</a:t>
              </a:r>
              <a:endParaRPr kumimoji="0" lang="zh-CN" altLang="en-US" sz="5400" b="0" i="0" u="none" strike="noStrike" kern="1200" cap="none" spc="0" normalizeH="0" baseline="0" noProof="0" dirty="0">
                <a:ln>
                  <a:noFill/>
                </a:ln>
                <a:solidFill>
                  <a:srgbClr val="FFFFFF"/>
                </a:solidFill>
                <a:effectLst/>
                <a:uLnTx/>
                <a:uFillTx/>
                <a:latin typeface="Impact" panose="020B0806030902050204" pitchFamily="34" charset="0"/>
                <a:ea typeface="微软雅黑" panose="020B0503020204020204" charset="-122"/>
                <a:cs typeface="Aharoni" panose="02010803020104030203" pitchFamily="2" charset="-79"/>
              </a:endParaRPr>
            </a:p>
          </p:txBody>
        </p:sp>
        <p:sp>
          <p:nvSpPr>
            <p:cNvPr id="6" name="文本框 5"/>
            <p:cNvSpPr txBox="1"/>
            <p:nvPr/>
          </p:nvSpPr>
          <p:spPr>
            <a:xfrm>
              <a:off x="5471462" y="3942474"/>
              <a:ext cx="3686630" cy="584775"/>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FFFFFF"/>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3200" b="1" i="0" u="none" strike="noStrike" kern="1200" cap="none" spc="0" normalizeH="0" baseline="0" noProof="0" dirty="0">
                <a:ln>
                  <a:noFill/>
                </a:ln>
                <a:solidFill>
                  <a:srgbClr val="FFFFFF"/>
                </a:solidFill>
                <a:effectLst/>
                <a:uLnTx/>
                <a:uFillTx/>
                <a:latin typeface="Aharoni" panose="02010803020104030203" pitchFamily="2" charset="-79"/>
                <a:ea typeface="微软雅黑" panose="020B0503020204020204" charset="-122"/>
                <a:cs typeface="Aharoni" panose="02010803020104030203" pitchFamily="2" charset="-79"/>
              </a:endParaRPr>
            </a:p>
          </p:txBody>
        </p:sp>
        <p:cxnSp>
          <p:nvCxnSpPr>
            <p:cNvPr id="8" name="直接连接符 7"/>
            <p:cNvCxnSpPr/>
            <p:nvPr/>
          </p:nvCxnSpPr>
          <p:spPr>
            <a:xfrm>
              <a:off x="5316765" y="3911269"/>
              <a:ext cx="0" cy="606455"/>
            </a:xfrm>
            <a:prstGeom prst="line">
              <a:avLst/>
            </a:prstGeom>
            <a:ln w="2540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250" advTm="4000">
        <p14:switch dir="r"/>
      </p:transition>
    </mc:Choice>
    <mc:Fallback>
      <p:transition spd="slow" advTm="4000">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695325" y="0"/>
            <a:ext cx="4590434" cy="996950"/>
            <a:chOff x="695325" y="0"/>
            <a:chExt cx="4590434" cy="996950"/>
          </a:xfrm>
        </p:grpSpPr>
        <p:sp>
          <p:nvSpPr>
            <p:cNvPr id="2" name="矩形 1"/>
            <p:cNvSpPr/>
            <p:nvPr/>
          </p:nvSpPr>
          <p:spPr>
            <a:xfrm>
              <a:off x="695325" y="0"/>
              <a:ext cx="723054" cy="99695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文本框 2"/>
            <p:cNvSpPr txBox="1"/>
            <p:nvPr/>
          </p:nvSpPr>
          <p:spPr>
            <a:xfrm>
              <a:off x="1599129" y="284490"/>
              <a:ext cx="3686630"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6" name="椭圆 4"/>
            <p:cNvSpPr/>
            <p:nvPr/>
          </p:nvSpPr>
          <p:spPr>
            <a:xfrm>
              <a:off x="876743" y="365125"/>
              <a:ext cx="360217" cy="361950"/>
            </a:xfrm>
            <a:custGeom>
              <a:avLst/>
              <a:gdLst>
                <a:gd name="connsiteX0" fmla="*/ 139700 w 330200"/>
                <a:gd name="connsiteY0" fmla="*/ 87312 h 331788"/>
                <a:gd name="connsiteX1" fmla="*/ 119062 w 330200"/>
                <a:gd name="connsiteY1" fmla="*/ 109537 h 331788"/>
                <a:gd name="connsiteX2" fmla="*/ 182562 w 330200"/>
                <a:gd name="connsiteY2" fmla="*/ 173037 h 331788"/>
                <a:gd name="connsiteX3" fmla="*/ 123825 w 330200"/>
                <a:gd name="connsiteY3" fmla="*/ 230187 h 331788"/>
                <a:gd name="connsiteX4" fmla="*/ 146050 w 330200"/>
                <a:gd name="connsiteY4" fmla="*/ 252412 h 331788"/>
                <a:gd name="connsiteX5" fmla="*/ 223837 w 330200"/>
                <a:gd name="connsiteY5" fmla="*/ 173037 h 331788"/>
                <a:gd name="connsiteX6" fmla="*/ 165100 w 330200"/>
                <a:gd name="connsiteY6" fmla="*/ 0 h 331788"/>
                <a:gd name="connsiteX7" fmla="*/ 330200 w 330200"/>
                <a:gd name="connsiteY7" fmla="*/ 165894 h 331788"/>
                <a:gd name="connsiteX8" fmla="*/ 165100 w 330200"/>
                <a:gd name="connsiteY8" fmla="*/ 331788 h 331788"/>
                <a:gd name="connsiteX9" fmla="*/ 0 w 330200"/>
                <a:gd name="connsiteY9" fmla="*/ 165894 h 331788"/>
                <a:gd name="connsiteX10" fmla="*/ 165100 w 330200"/>
                <a:gd name="connsiteY1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00" h="331788">
                  <a:moveTo>
                    <a:pt x="139700" y="87312"/>
                  </a:moveTo>
                  <a:lnTo>
                    <a:pt x="119062" y="109537"/>
                  </a:lnTo>
                  <a:lnTo>
                    <a:pt x="182562" y="173037"/>
                  </a:lnTo>
                  <a:lnTo>
                    <a:pt x="123825" y="230187"/>
                  </a:lnTo>
                  <a:lnTo>
                    <a:pt x="146050" y="252412"/>
                  </a:lnTo>
                  <a:lnTo>
                    <a:pt x="223837" y="173037"/>
                  </a:ln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32" name="组合 31"/>
          <p:cNvGrpSpPr/>
          <p:nvPr/>
        </p:nvGrpSpPr>
        <p:grpSpPr>
          <a:xfrm>
            <a:off x="733425" y="1893094"/>
            <a:ext cx="2543599" cy="3792537"/>
            <a:chOff x="733425" y="1893094"/>
            <a:chExt cx="2543599" cy="3792537"/>
          </a:xfrm>
        </p:grpSpPr>
        <p:sp>
          <p:nvSpPr>
            <p:cNvPr id="5" name="矩形 4"/>
            <p:cNvSpPr/>
            <p:nvPr/>
          </p:nvSpPr>
          <p:spPr>
            <a:xfrm>
              <a:off x="733425" y="1893094"/>
              <a:ext cx="2543599" cy="379253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1029122" y="4800600"/>
              <a:ext cx="1952206" cy="558958"/>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876743" y="3056433"/>
              <a:ext cx="2247457" cy="138499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bg1"/>
                  </a:solidFill>
                </a:rPr>
                <a:t>用户可以在投影仪或者计算机上进行演示也可以将演示文稿打印出来制作成胶片以便应用到更广泛的领域中</a:t>
              </a:r>
              <a:endParaRPr lang="zh-CN" altLang="en-US" sz="1400" dirty="0">
                <a:solidFill>
                  <a:schemeClr val="bg1"/>
                </a:solidFill>
              </a:endParaRPr>
            </a:p>
          </p:txBody>
        </p:sp>
        <p:sp>
          <p:nvSpPr>
            <p:cNvPr id="17" name="矩形 16"/>
            <p:cNvSpPr/>
            <p:nvPr/>
          </p:nvSpPr>
          <p:spPr>
            <a:xfrm>
              <a:off x="1194954" y="4887391"/>
              <a:ext cx="1620540"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endParaRPr lang="zh-CN" altLang="en-US" b="1" dirty="0">
                <a:solidFill>
                  <a:schemeClr val="bg1"/>
                </a:solidFill>
              </a:endParaRPr>
            </a:p>
          </p:txBody>
        </p:sp>
        <p:sp>
          <p:nvSpPr>
            <p:cNvPr id="28" name="椭圆 23"/>
            <p:cNvSpPr/>
            <p:nvPr/>
          </p:nvSpPr>
          <p:spPr>
            <a:xfrm>
              <a:off x="1715484" y="2183656"/>
              <a:ext cx="569974" cy="523240"/>
            </a:xfrm>
            <a:custGeom>
              <a:avLst/>
              <a:gdLst>
                <a:gd name="connsiteX0" fmla="*/ 117399 w 337212"/>
                <a:gd name="connsiteY0" fmla="*/ 192088 h 309563"/>
                <a:gd name="connsiteX1" fmla="*/ 130099 w 337212"/>
                <a:gd name="connsiteY1" fmla="*/ 196036 h 309563"/>
                <a:gd name="connsiteX2" fmla="*/ 130099 w 337212"/>
                <a:gd name="connsiteY2" fmla="*/ 278941 h 309563"/>
                <a:gd name="connsiteX3" fmla="*/ 117399 w 337212"/>
                <a:gd name="connsiteY3" fmla="*/ 292101 h 309563"/>
                <a:gd name="connsiteX4" fmla="*/ 176137 w 337212"/>
                <a:gd name="connsiteY4" fmla="*/ 187325 h 309563"/>
                <a:gd name="connsiteX5" fmla="*/ 187250 w 337212"/>
                <a:gd name="connsiteY5" fmla="*/ 191271 h 309563"/>
                <a:gd name="connsiteX6" fmla="*/ 187250 w 337212"/>
                <a:gd name="connsiteY6" fmla="*/ 267562 h 309563"/>
                <a:gd name="connsiteX7" fmla="*/ 176137 w 337212"/>
                <a:gd name="connsiteY7" fmla="*/ 279400 h 309563"/>
                <a:gd name="connsiteX8" fmla="*/ 176137 w 337212"/>
                <a:gd name="connsiteY8" fmla="*/ 187325 h 309563"/>
                <a:gd name="connsiteX9" fmla="*/ 231699 w 337212"/>
                <a:gd name="connsiteY9" fmla="*/ 180975 h 309563"/>
                <a:gd name="connsiteX10" fmla="*/ 239637 w 337212"/>
                <a:gd name="connsiteY10" fmla="*/ 184982 h 309563"/>
                <a:gd name="connsiteX11" fmla="*/ 239637 w 337212"/>
                <a:gd name="connsiteY11" fmla="*/ 254429 h 309563"/>
                <a:gd name="connsiteX12" fmla="*/ 231699 w 337212"/>
                <a:gd name="connsiteY12" fmla="*/ 265113 h 309563"/>
                <a:gd name="connsiteX13" fmla="*/ 277737 w 337212"/>
                <a:gd name="connsiteY13" fmla="*/ 177800 h 309563"/>
                <a:gd name="connsiteX14" fmla="*/ 287262 w 337212"/>
                <a:gd name="connsiteY14" fmla="*/ 180398 h 309563"/>
                <a:gd name="connsiteX15" fmla="*/ 287262 w 337212"/>
                <a:gd name="connsiteY15" fmla="*/ 238847 h 309563"/>
                <a:gd name="connsiteX16" fmla="*/ 277737 w 337212"/>
                <a:gd name="connsiteY16" fmla="*/ 249238 h 309563"/>
                <a:gd name="connsiteX17" fmla="*/ 280912 w 337212"/>
                <a:gd name="connsiteY17" fmla="*/ 92075 h 309563"/>
                <a:gd name="connsiteX18" fmla="*/ 307493 w 337212"/>
                <a:gd name="connsiteY18" fmla="*/ 92075 h 309563"/>
                <a:gd name="connsiteX19" fmla="*/ 315468 w 337212"/>
                <a:gd name="connsiteY19" fmla="*/ 97314 h 309563"/>
                <a:gd name="connsiteX20" fmla="*/ 336733 w 337212"/>
                <a:gd name="connsiteY20" fmla="*/ 158869 h 309563"/>
                <a:gd name="connsiteX21" fmla="*/ 331417 w 337212"/>
                <a:gd name="connsiteY21" fmla="*/ 169347 h 309563"/>
                <a:gd name="connsiteX22" fmla="*/ 320784 w 337212"/>
                <a:gd name="connsiteY22" fmla="*/ 164108 h 309563"/>
                <a:gd name="connsiteX23" fmla="*/ 314139 w 337212"/>
                <a:gd name="connsiteY23" fmla="*/ 145772 h 309563"/>
                <a:gd name="connsiteX24" fmla="*/ 314139 w 337212"/>
                <a:gd name="connsiteY24" fmla="*/ 238761 h 309563"/>
                <a:gd name="connsiteX25" fmla="*/ 304835 w 337212"/>
                <a:gd name="connsiteY25" fmla="*/ 249238 h 309563"/>
                <a:gd name="connsiteX26" fmla="*/ 294203 w 337212"/>
                <a:gd name="connsiteY26" fmla="*/ 238761 h 309563"/>
                <a:gd name="connsiteX27" fmla="*/ 294203 w 337212"/>
                <a:gd name="connsiteY27" fmla="*/ 179824 h 309563"/>
                <a:gd name="connsiteX28" fmla="*/ 288886 w 337212"/>
                <a:gd name="connsiteY28" fmla="*/ 179824 h 309563"/>
                <a:gd name="connsiteX29" fmla="*/ 294203 w 337212"/>
                <a:gd name="connsiteY29" fmla="*/ 178515 h 309563"/>
                <a:gd name="connsiteX30" fmla="*/ 304835 w 337212"/>
                <a:gd name="connsiteY30" fmla="*/ 157560 h 309563"/>
                <a:gd name="connsiteX31" fmla="*/ 280912 w 337212"/>
                <a:gd name="connsiteY31" fmla="*/ 92075 h 309563"/>
                <a:gd name="connsiteX32" fmla="*/ 231699 w 337212"/>
                <a:gd name="connsiteY32" fmla="*/ 82550 h 309563"/>
                <a:gd name="connsiteX33" fmla="*/ 243745 w 337212"/>
                <a:gd name="connsiteY33" fmla="*/ 82550 h 309563"/>
                <a:gd name="connsiteX34" fmla="*/ 262484 w 337212"/>
                <a:gd name="connsiteY34" fmla="*/ 82550 h 309563"/>
                <a:gd name="connsiteX35" fmla="*/ 273192 w 337212"/>
                <a:gd name="connsiteY35" fmla="*/ 89117 h 309563"/>
                <a:gd name="connsiteX36" fmla="*/ 297285 w 337212"/>
                <a:gd name="connsiteY36" fmla="*/ 160041 h 309563"/>
                <a:gd name="connsiteX37" fmla="*/ 291931 w 337212"/>
                <a:gd name="connsiteY37" fmla="*/ 171861 h 309563"/>
                <a:gd name="connsiteX38" fmla="*/ 279885 w 337212"/>
                <a:gd name="connsiteY38" fmla="*/ 166608 h 309563"/>
                <a:gd name="connsiteX39" fmla="*/ 271854 w 337212"/>
                <a:gd name="connsiteY39" fmla="*/ 144280 h 309563"/>
                <a:gd name="connsiteX40" fmla="*/ 271854 w 337212"/>
                <a:gd name="connsiteY40" fmla="*/ 253292 h 309563"/>
                <a:gd name="connsiteX41" fmla="*/ 259807 w 337212"/>
                <a:gd name="connsiteY41" fmla="*/ 265113 h 309563"/>
                <a:gd name="connsiteX42" fmla="*/ 247761 w 337212"/>
                <a:gd name="connsiteY42" fmla="*/ 253292 h 309563"/>
                <a:gd name="connsiteX43" fmla="*/ 247761 w 337212"/>
                <a:gd name="connsiteY43" fmla="*/ 183682 h 309563"/>
                <a:gd name="connsiteX44" fmla="*/ 258469 w 337212"/>
                <a:gd name="connsiteY44" fmla="*/ 160041 h 309563"/>
                <a:gd name="connsiteX45" fmla="*/ 231699 w 337212"/>
                <a:gd name="connsiteY45" fmla="*/ 82550 h 309563"/>
                <a:gd name="connsiteX46" fmla="*/ 177724 w 337212"/>
                <a:gd name="connsiteY46" fmla="*/ 77788 h 309563"/>
                <a:gd name="connsiteX47" fmla="*/ 214510 w 337212"/>
                <a:gd name="connsiteY47" fmla="*/ 77788 h 309563"/>
                <a:gd name="connsiteX48" fmla="*/ 225021 w 337212"/>
                <a:gd name="connsiteY48" fmla="*/ 85643 h 309563"/>
                <a:gd name="connsiteX49" fmla="*/ 252610 w 337212"/>
                <a:gd name="connsiteY49" fmla="*/ 162884 h 309563"/>
                <a:gd name="connsiteX50" fmla="*/ 246041 w 337212"/>
                <a:gd name="connsiteY50" fmla="*/ 175976 h 309563"/>
                <a:gd name="connsiteX51" fmla="*/ 231590 w 337212"/>
                <a:gd name="connsiteY51" fmla="*/ 169430 h 309563"/>
                <a:gd name="connsiteX52" fmla="*/ 223707 w 337212"/>
                <a:gd name="connsiteY52" fmla="*/ 145865 h 309563"/>
                <a:gd name="connsiteX53" fmla="*/ 223707 w 337212"/>
                <a:gd name="connsiteY53" fmla="*/ 266309 h 309563"/>
                <a:gd name="connsiteX54" fmla="*/ 210569 w 337212"/>
                <a:gd name="connsiteY54" fmla="*/ 279401 h 309563"/>
                <a:gd name="connsiteX55" fmla="*/ 198745 w 337212"/>
                <a:gd name="connsiteY55" fmla="*/ 266309 h 309563"/>
                <a:gd name="connsiteX56" fmla="*/ 198745 w 337212"/>
                <a:gd name="connsiteY56" fmla="*/ 189068 h 309563"/>
                <a:gd name="connsiteX57" fmla="*/ 197759 w 337212"/>
                <a:gd name="connsiteY57" fmla="*/ 189068 h 309563"/>
                <a:gd name="connsiteX58" fmla="*/ 194803 w 337212"/>
                <a:gd name="connsiteY58" fmla="*/ 189068 h 309563"/>
                <a:gd name="connsiteX59" fmla="*/ 206628 w 337212"/>
                <a:gd name="connsiteY59" fmla="*/ 178595 h 309563"/>
                <a:gd name="connsiteX60" fmla="*/ 206628 w 337212"/>
                <a:gd name="connsiteY60" fmla="*/ 162884 h 309563"/>
                <a:gd name="connsiteX61" fmla="*/ 177724 w 337212"/>
                <a:gd name="connsiteY61" fmla="*/ 79097 h 309563"/>
                <a:gd name="connsiteX62" fmla="*/ 177724 w 337212"/>
                <a:gd name="connsiteY62" fmla="*/ 77788 h 309563"/>
                <a:gd name="connsiteX63" fmla="*/ 120574 w 337212"/>
                <a:gd name="connsiteY63" fmla="*/ 73025 h 309563"/>
                <a:gd name="connsiteX64" fmla="*/ 157008 w 337212"/>
                <a:gd name="connsiteY64" fmla="*/ 73025 h 309563"/>
                <a:gd name="connsiteX65" fmla="*/ 168720 w 337212"/>
                <a:gd name="connsiteY65" fmla="*/ 80953 h 309563"/>
                <a:gd name="connsiteX66" fmla="*/ 197347 w 337212"/>
                <a:gd name="connsiteY66" fmla="*/ 166840 h 309563"/>
                <a:gd name="connsiteX67" fmla="*/ 190840 w 337212"/>
                <a:gd name="connsiteY67" fmla="*/ 181375 h 309563"/>
                <a:gd name="connsiteX68" fmla="*/ 176527 w 337212"/>
                <a:gd name="connsiteY68" fmla="*/ 173447 h 309563"/>
                <a:gd name="connsiteX69" fmla="*/ 167418 w 337212"/>
                <a:gd name="connsiteY69" fmla="*/ 148341 h 309563"/>
                <a:gd name="connsiteX70" fmla="*/ 167418 w 337212"/>
                <a:gd name="connsiteY70" fmla="*/ 279153 h 309563"/>
                <a:gd name="connsiteX71" fmla="*/ 153105 w 337212"/>
                <a:gd name="connsiteY71" fmla="*/ 293688 h 309563"/>
                <a:gd name="connsiteX72" fmla="*/ 140093 w 337212"/>
                <a:gd name="connsiteY72" fmla="*/ 279153 h 309563"/>
                <a:gd name="connsiteX73" fmla="*/ 140093 w 337212"/>
                <a:gd name="connsiteY73" fmla="*/ 195909 h 309563"/>
                <a:gd name="connsiteX74" fmla="*/ 133586 w 337212"/>
                <a:gd name="connsiteY74" fmla="*/ 195909 h 309563"/>
                <a:gd name="connsiteX75" fmla="*/ 138791 w 337212"/>
                <a:gd name="connsiteY75" fmla="*/ 194588 h 309563"/>
                <a:gd name="connsiteX76" fmla="*/ 151804 w 337212"/>
                <a:gd name="connsiteY76" fmla="*/ 166840 h 309563"/>
                <a:gd name="connsiteX77" fmla="*/ 120574 w 337212"/>
                <a:gd name="connsiteY77" fmla="*/ 73025 h 309563"/>
                <a:gd name="connsiteX78" fmla="*/ 46220 w 337212"/>
                <a:gd name="connsiteY78" fmla="*/ 66675 h 309563"/>
                <a:gd name="connsiteX79" fmla="*/ 72821 w 337212"/>
                <a:gd name="connsiteY79" fmla="*/ 66675 h 309563"/>
                <a:gd name="connsiteX80" fmla="*/ 98092 w 337212"/>
                <a:gd name="connsiteY80" fmla="*/ 66675 h 309563"/>
                <a:gd name="connsiteX81" fmla="*/ 111393 w 337212"/>
                <a:gd name="connsiteY81" fmla="*/ 74595 h 309563"/>
                <a:gd name="connsiteX82" fmla="*/ 143315 w 337212"/>
                <a:gd name="connsiteY82" fmla="*/ 169638 h 309563"/>
                <a:gd name="connsiteX83" fmla="*/ 135334 w 337212"/>
                <a:gd name="connsiteY83" fmla="*/ 185479 h 309563"/>
                <a:gd name="connsiteX84" fmla="*/ 119374 w 337212"/>
                <a:gd name="connsiteY84" fmla="*/ 177559 h 309563"/>
                <a:gd name="connsiteX85" fmla="*/ 108733 w 337212"/>
                <a:gd name="connsiteY85" fmla="*/ 148518 h 309563"/>
                <a:gd name="connsiteX86" fmla="*/ 108733 w 337212"/>
                <a:gd name="connsiteY86" fmla="*/ 295043 h 309563"/>
                <a:gd name="connsiteX87" fmla="*/ 94102 w 337212"/>
                <a:gd name="connsiteY87" fmla="*/ 309563 h 309563"/>
                <a:gd name="connsiteX88" fmla="*/ 78141 w 337212"/>
                <a:gd name="connsiteY88" fmla="*/ 295043 h 309563"/>
                <a:gd name="connsiteX89" fmla="*/ 78141 w 337212"/>
                <a:gd name="connsiteY89" fmla="*/ 202640 h 309563"/>
                <a:gd name="connsiteX90" fmla="*/ 66171 w 337212"/>
                <a:gd name="connsiteY90" fmla="*/ 202640 h 309563"/>
                <a:gd name="connsiteX91" fmla="*/ 66171 w 337212"/>
                <a:gd name="connsiteY91" fmla="*/ 295043 h 309563"/>
                <a:gd name="connsiteX92" fmla="*/ 50210 w 337212"/>
                <a:gd name="connsiteY92" fmla="*/ 309563 h 309563"/>
                <a:gd name="connsiteX93" fmla="*/ 35579 w 337212"/>
                <a:gd name="connsiteY93" fmla="*/ 295043 h 309563"/>
                <a:gd name="connsiteX94" fmla="*/ 35579 w 337212"/>
                <a:gd name="connsiteY94" fmla="*/ 148518 h 309563"/>
                <a:gd name="connsiteX95" fmla="*/ 24938 w 337212"/>
                <a:gd name="connsiteY95" fmla="*/ 177559 h 309563"/>
                <a:gd name="connsiteX96" fmla="*/ 8978 w 337212"/>
                <a:gd name="connsiteY96" fmla="*/ 185479 h 309563"/>
                <a:gd name="connsiteX97" fmla="*/ 997 w 337212"/>
                <a:gd name="connsiteY97" fmla="*/ 169638 h 309563"/>
                <a:gd name="connsiteX98" fmla="*/ 32919 w 337212"/>
                <a:gd name="connsiteY98" fmla="*/ 74595 h 309563"/>
                <a:gd name="connsiteX99" fmla="*/ 46220 w 337212"/>
                <a:gd name="connsiteY99" fmla="*/ 66675 h 309563"/>
                <a:gd name="connsiteX100" fmla="*/ 289643 w 337212"/>
                <a:gd name="connsiteY100" fmla="*/ 49213 h 309563"/>
                <a:gd name="connsiteX101" fmla="*/ 309487 w 337212"/>
                <a:gd name="connsiteY101" fmla="*/ 68263 h 309563"/>
                <a:gd name="connsiteX102" fmla="*/ 289643 w 337212"/>
                <a:gd name="connsiteY102" fmla="*/ 87313 h 309563"/>
                <a:gd name="connsiteX103" fmla="*/ 269799 w 337212"/>
                <a:gd name="connsiteY103" fmla="*/ 68263 h 309563"/>
                <a:gd name="connsiteX104" fmla="*/ 271122 w 337212"/>
                <a:gd name="connsiteY104" fmla="*/ 68263 h 309563"/>
                <a:gd name="connsiteX105" fmla="*/ 272445 w 337212"/>
                <a:gd name="connsiteY105" fmla="*/ 59373 h 309563"/>
                <a:gd name="connsiteX106" fmla="*/ 289643 w 337212"/>
                <a:gd name="connsiteY106" fmla="*/ 49213 h 309563"/>
                <a:gd name="connsiteX107" fmla="*/ 244544 w 337212"/>
                <a:gd name="connsiteY107" fmla="*/ 33338 h 309563"/>
                <a:gd name="connsiteX108" fmla="*/ 266625 w 337212"/>
                <a:gd name="connsiteY108" fmla="*/ 55699 h 309563"/>
                <a:gd name="connsiteX109" fmla="*/ 244544 w 337212"/>
                <a:gd name="connsiteY109" fmla="*/ 79376 h 309563"/>
                <a:gd name="connsiteX110" fmla="*/ 223762 w 337212"/>
                <a:gd name="connsiteY110" fmla="*/ 63592 h 309563"/>
                <a:gd name="connsiteX111" fmla="*/ 226360 w 337212"/>
                <a:gd name="connsiteY111" fmla="*/ 49123 h 309563"/>
                <a:gd name="connsiteX112" fmla="*/ 226360 w 337212"/>
                <a:gd name="connsiteY112" fmla="*/ 43861 h 309563"/>
                <a:gd name="connsiteX113" fmla="*/ 244544 w 337212"/>
                <a:gd name="connsiteY113" fmla="*/ 33338 h 309563"/>
                <a:gd name="connsiteX114" fmla="*/ 192806 w 337212"/>
                <a:gd name="connsiteY114" fmla="*/ 23813 h 309563"/>
                <a:gd name="connsiteX115" fmla="*/ 217412 w 337212"/>
                <a:gd name="connsiteY115" fmla="*/ 48420 h 309563"/>
                <a:gd name="connsiteX116" fmla="*/ 192806 w 337212"/>
                <a:gd name="connsiteY116" fmla="*/ 73026 h 309563"/>
                <a:gd name="connsiteX117" fmla="*/ 168199 w 337212"/>
                <a:gd name="connsiteY117" fmla="*/ 51010 h 309563"/>
                <a:gd name="connsiteX118" fmla="*/ 170789 w 337212"/>
                <a:gd name="connsiteY118" fmla="*/ 39354 h 309563"/>
                <a:gd name="connsiteX119" fmla="*/ 170789 w 337212"/>
                <a:gd name="connsiteY119" fmla="*/ 38059 h 309563"/>
                <a:gd name="connsiteX120" fmla="*/ 192806 w 337212"/>
                <a:gd name="connsiteY120" fmla="*/ 23813 h 309563"/>
                <a:gd name="connsiteX121" fmla="*/ 133275 w 337212"/>
                <a:gd name="connsiteY121" fmla="*/ 12700 h 309563"/>
                <a:gd name="connsiteX122" fmla="*/ 160262 w 337212"/>
                <a:gd name="connsiteY122" fmla="*/ 39029 h 309563"/>
                <a:gd name="connsiteX123" fmla="*/ 133275 w 337212"/>
                <a:gd name="connsiteY123" fmla="*/ 66675 h 309563"/>
                <a:gd name="connsiteX124" fmla="*/ 106287 w 337212"/>
                <a:gd name="connsiteY124" fmla="*/ 48245 h 309563"/>
                <a:gd name="connsiteX125" fmla="*/ 111685 w 337212"/>
                <a:gd name="connsiteY125" fmla="*/ 29814 h 309563"/>
                <a:gd name="connsiteX126" fmla="*/ 110335 w 337212"/>
                <a:gd name="connsiteY126" fmla="*/ 23232 h 309563"/>
                <a:gd name="connsiteX127" fmla="*/ 133275 w 337212"/>
                <a:gd name="connsiteY127" fmla="*/ 12700 h 309563"/>
                <a:gd name="connsiteX128" fmla="*/ 72809 w 337212"/>
                <a:gd name="connsiteY128" fmla="*/ 0 h 309563"/>
                <a:gd name="connsiteX129" fmla="*/ 101525 w 337212"/>
                <a:gd name="connsiteY129" fmla="*/ 30163 h 309563"/>
                <a:gd name="connsiteX130" fmla="*/ 72809 w 337212"/>
                <a:gd name="connsiteY130" fmla="*/ 60325 h 309563"/>
                <a:gd name="connsiteX131" fmla="*/ 42787 w 337212"/>
                <a:gd name="connsiteY131" fmla="*/ 30163 h 309563"/>
                <a:gd name="connsiteX132" fmla="*/ 72809 w 337212"/>
                <a:gd name="connsiteY132" fmla="*/ 0 h 3095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337212" h="309563">
                  <a:moveTo>
                    <a:pt x="117399" y="192088"/>
                  </a:moveTo>
                  <a:cubicBezTo>
                    <a:pt x="121632" y="194720"/>
                    <a:pt x="125866" y="196036"/>
                    <a:pt x="130099" y="196036"/>
                  </a:cubicBezTo>
                  <a:cubicBezTo>
                    <a:pt x="130099" y="196036"/>
                    <a:pt x="130099" y="196036"/>
                    <a:pt x="130099" y="278941"/>
                  </a:cubicBezTo>
                  <a:cubicBezTo>
                    <a:pt x="130099" y="285521"/>
                    <a:pt x="124455" y="290785"/>
                    <a:pt x="117399" y="292101"/>
                  </a:cubicBezTo>
                  <a:close/>
                  <a:moveTo>
                    <a:pt x="176137" y="187325"/>
                  </a:moveTo>
                  <a:cubicBezTo>
                    <a:pt x="179841" y="189956"/>
                    <a:pt x="183546" y="191271"/>
                    <a:pt x="187250" y="191271"/>
                  </a:cubicBezTo>
                  <a:cubicBezTo>
                    <a:pt x="187250" y="191271"/>
                    <a:pt x="187250" y="191271"/>
                    <a:pt x="187250" y="267562"/>
                  </a:cubicBezTo>
                  <a:cubicBezTo>
                    <a:pt x="187250" y="274139"/>
                    <a:pt x="182311" y="279400"/>
                    <a:pt x="176137" y="279400"/>
                  </a:cubicBezTo>
                  <a:cubicBezTo>
                    <a:pt x="176137" y="279400"/>
                    <a:pt x="176137" y="279400"/>
                    <a:pt x="176137" y="187325"/>
                  </a:cubicBezTo>
                  <a:close/>
                  <a:moveTo>
                    <a:pt x="231699" y="180975"/>
                  </a:moveTo>
                  <a:cubicBezTo>
                    <a:pt x="233967" y="183646"/>
                    <a:pt x="236235" y="183646"/>
                    <a:pt x="239637" y="184982"/>
                  </a:cubicBezTo>
                  <a:cubicBezTo>
                    <a:pt x="239637" y="184982"/>
                    <a:pt x="239637" y="184982"/>
                    <a:pt x="239637" y="254429"/>
                  </a:cubicBezTo>
                  <a:cubicBezTo>
                    <a:pt x="239637" y="259771"/>
                    <a:pt x="236235" y="263778"/>
                    <a:pt x="231699" y="265113"/>
                  </a:cubicBezTo>
                  <a:close/>
                  <a:moveTo>
                    <a:pt x="277737" y="177800"/>
                  </a:moveTo>
                  <a:cubicBezTo>
                    <a:pt x="280458" y="179099"/>
                    <a:pt x="283180" y="180398"/>
                    <a:pt x="287262" y="180398"/>
                  </a:cubicBezTo>
                  <a:cubicBezTo>
                    <a:pt x="287262" y="180398"/>
                    <a:pt x="287262" y="180398"/>
                    <a:pt x="287262" y="238847"/>
                  </a:cubicBezTo>
                  <a:cubicBezTo>
                    <a:pt x="287262" y="244043"/>
                    <a:pt x="283180" y="247939"/>
                    <a:pt x="277737" y="249238"/>
                  </a:cubicBezTo>
                  <a:close/>
                  <a:moveTo>
                    <a:pt x="280912" y="92075"/>
                  </a:moveTo>
                  <a:cubicBezTo>
                    <a:pt x="282241" y="92075"/>
                    <a:pt x="306164" y="92075"/>
                    <a:pt x="307493" y="92075"/>
                  </a:cubicBezTo>
                  <a:cubicBezTo>
                    <a:pt x="311481" y="92075"/>
                    <a:pt x="314139" y="94694"/>
                    <a:pt x="315468" y="97314"/>
                  </a:cubicBezTo>
                  <a:cubicBezTo>
                    <a:pt x="315468" y="97314"/>
                    <a:pt x="315468" y="97314"/>
                    <a:pt x="336733" y="158869"/>
                  </a:cubicBezTo>
                  <a:cubicBezTo>
                    <a:pt x="338062" y="162798"/>
                    <a:pt x="336733" y="168037"/>
                    <a:pt x="331417" y="169347"/>
                  </a:cubicBezTo>
                  <a:cubicBezTo>
                    <a:pt x="327430" y="170657"/>
                    <a:pt x="322113" y="168037"/>
                    <a:pt x="320784" y="164108"/>
                  </a:cubicBezTo>
                  <a:cubicBezTo>
                    <a:pt x="320784" y="164108"/>
                    <a:pt x="320784" y="164108"/>
                    <a:pt x="314139" y="145772"/>
                  </a:cubicBezTo>
                  <a:cubicBezTo>
                    <a:pt x="314139" y="145772"/>
                    <a:pt x="314139" y="145772"/>
                    <a:pt x="314139" y="238761"/>
                  </a:cubicBezTo>
                  <a:cubicBezTo>
                    <a:pt x="314139" y="243999"/>
                    <a:pt x="310152" y="249238"/>
                    <a:pt x="304835" y="249238"/>
                  </a:cubicBezTo>
                  <a:cubicBezTo>
                    <a:pt x="299519" y="249238"/>
                    <a:pt x="294203" y="243999"/>
                    <a:pt x="294203" y="238761"/>
                  </a:cubicBezTo>
                  <a:cubicBezTo>
                    <a:pt x="294203" y="238761"/>
                    <a:pt x="294203" y="238761"/>
                    <a:pt x="294203" y="179824"/>
                  </a:cubicBezTo>
                  <a:cubicBezTo>
                    <a:pt x="294203" y="179824"/>
                    <a:pt x="294203" y="179824"/>
                    <a:pt x="288886" y="179824"/>
                  </a:cubicBezTo>
                  <a:cubicBezTo>
                    <a:pt x="291545" y="179824"/>
                    <a:pt x="292874" y="179824"/>
                    <a:pt x="294203" y="178515"/>
                  </a:cubicBezTo>
                  <a:cubicBezTo>
                    <a:pt x="302177" y="175895"/>
                    <a:pt x="307493" y="166727"/>
                    <a:pt x="304835" y="157560"/>
                  </a:cubicBezTo>
                  <a:cubicBezTo>
                    <a:pt x="304835" y="157560"/>
                    <a:pt x="304835" y="157560"/>
                    <a:pt x="280912" y="92075"/>
                  </a:cubicBezTo>
                  <a:close/>
                  <a:moveTo>
                    <a:pt x="231699" y="82550"/>
                  </a:moveTo>
                  <a:cubicBezTo>
                    <a:pt x="235715" y="82550"/>
                    <a:pt x="239730" y="82550"/>
                    <a:pt x="243745" y="82550"/>
                  </a:cubicBezTo>
                  <a:cubicBezTo>
                    <a:pt x="253115" y="82550"/>
                    <a:pt x="262484" y="82550"/>
                    <a:pt x="262484" y="82550"/>
                  </a:cubicBezTo>
                  <a:cubicBezTo>
                    <a:pt x="267838" y="82550"/>
                    <a:pt x="271854" y="85177"/>
                    <a:pt x="273192" y="89117"/>
                  </a:cubicBezTo>
                  <a:cubicBezTo>
                    <a:pt x="273192" y="89117"/>
                    <a:pt x="273192" y="89117"/>
                    <a:pt x="297285" y="160041"/>
                  </a:cubicBezTo>
                  <a:cubicBezTo>
                    <a:pt x="299962" y="165294"/>
                    <a:pt x="297285" y="170548"/>
                    <a:pt x="291931" y="171861"/>
                  </a:cubicBezTo>
                  <a:cubicBezTo>
                    <a:pt x="286577" y="174488"/>
                    <a:pt x="281223" y="170548"/>
                    <a:pt x="279885" y="166608"/>
                  </a:cubicBezTo>
                  <a:cubicBezTo>
                    <a:pt x="279885" y="166608"/>
                    <a:pt x="279885" y="166608"/>
                    <a:pt x="271854" y="144280"/>
                  </a:cubicBezTo>
                  <a:cubicBezTo>
                    <a:pt x="271854" y="144280"/>
                    <a:pt x="271854" y="144280"/>
                    <a:pt x="271854" y="253292"/>
                  </a:cubicBezTo>
                  <a:cubicBezTo>
                    <a:pt x="271854" y="259859"/>
                    <a:pt x="266500" y="265113"/>
                    <a:pt x="259807" y="265113"/>
                  </a:cubicBezTo>
                  <a:cubicBezTo>
                    <a:pt x="253115" y="265113"/>
                    <a:pt x="247761" y="259859"/>
                    <a:pt x="247761" y="253292"/>
                  </a:cubicBezTo>
                  <a:cubicBezTo>
                    <a:pt x="247761" y="253292"/>
                    <a:pt x="247761" y="253292"/>
                    <a:pt x="247761" y="183682"/>
                  </a:cubicBezTo>
                  <a:cubicBezTo>
                    <a:pt x="257130" y="179742"/>
                    <a:pt x="262484" y="169235"/>
                    <a:pt x="258469" y="160041"/>
                  </a:cubicBezTo>
                  <a:cubicBezTo>
                    <a:pt x="258469" y="160041"/>
                    <a:pt x="258469" y="160041"/>
                    <a:pt x="231699" y="82550"/>
                  </a:cubicBezTo>
                  <a:close/>
                  <a:moveTo>
                    <a:pt x="177724" y="77788"/>
                  </a:moveTo>
                  <a:cubicBezTo>
                    <a:pt x="177724" y="77788"/>
                    <a:pt x="213196" y="77788"/>
                    <a:pt x="214510" y="77788"/>
                  </a:cubicBezTo>
                  <a:cubicBezTo>
                    <a:pt x="219765" y="77788"/>
                    <a:pt x="223707" y="80406"/>
                    <a:pt x="225021" y="85643"/>
                  </a:cubicBezTo>
                  <a:cubicBezTo>
                    <a:pt x="225021" y="85643"/>
                    <a:pt x="225021" y="85643"/>
                    <a:pt x="252610" y="162884"/>
                  </a:cubicBezTo>
                  <a:cubicBezTo>
                    <a:pt x="253924" y="168121"/>
                    <a:pt x="251296" y="174667"/>
                    <a:pt x="246041" y="175976"/>
                  </a:cubicBezTo>
                  <a:cubicBezTo>
                    <a:pt x="239472" y="178595"/>
                    <a:pt x="234217" y="175976"/>
                    <a:pt x="231590" y="169430"/>
                  </a:cubicBezTo>
                  <a:cubicBezTo>
                    <a:pt x="231590" y="169430"/>
                    <a:pt x="231590" y="169430"/>
                    <a:pt x="223707" y="145865"/>
                  </a:cubicBezTo>
                  <a:cubicBezTo>
                    <a:pt x="223707" y="145865"/>
                    <a:pt x="223707" y="145865"/>
                    <a:pt x="223707" y="266309"/>
                  </a:cubicBezTo>
                  <a:cubicBezTo>
                    <a:pt x="223707" y="272855"/>
                    <a:pt x="218452" y="279401"/>
                    <a:pt x="210569" y="279401"/>
                  </a:cubicBezTo>
                  <a:cubicBezTo>
                    <a:pt x="204000" y="279401"/>
                    <a:pt x="198745" y="272855"/>
                    <a:pt x="198745" y="266309"/>
                  </a:cubicBezTo>
                  <a:cubicBezTo>
                    <a:pt x="198745" y="266309"/>
                    <a:pt x="198745" y="266309"/>
                    <a:pt x="198745" y="189068"/>
                  </a:cubicBezTo>
                  <a:cubicBezTo>
                    <a:pt x="198745" y="189068"/>
                    <a:pt x="198745" y="189068"/>
                    <a:pt x="197759" y="189068"/>
                  </a:cubicBezTo>
                  <a:lnTo>
                    <a:pt x="194803" y="189068"/>
                  </a:lnTo>
                  <a:cubicBezTo>
                    <a:pt x="200059" y="187759"/>
                    <a:pt x="204000" y="183831"/>
                    <a:pt x="206628" y="178595"/>
                  </a:cubicBezTo>
                  <a:cubicBezTo>
                    <a:pt x="209255" y="173358"/>
                    <a:pt x="209255" y="168121"/>
                    <a:pt x="206628" y="162884"/>
                  </a:cubicBezTo>
                  <a:cubicBezTo>
                    <a:pt x="206628" y="162884"/>
                    <a:pt x="206628" y="162884"/>
                    <a:pt x="177724" y="79097"/>
                  </a:cubicBezTo>
                  <a:cubicBezTo>
                    <a:pt x="177724" y="79097"/>
                    <a:pt x="177724" y="77788"/>
                    <a:pt x="177724" y="77788"/>
                  </a:cubicBezTo>
                  <a:close/>
                  <a:moveTo>
                    <a:pt x="120574" y="73025"/>
                  </a:moveTo>
                  <a:cubicBezTo>
                    <a:pt x="120574" y="73025"/>
                    <a:pt x="157008" y="73025"/>
                    <a:pt x="157008" y="73025"/>
                  </a:cubicBezTo>
                  <a:cubicBezTo>
                    <a:pt x="162213" y="73025"/>
                    <a:pt x="167418" y="75668"/>
                    <a:pt x="168720" y="80953"/>
                  </a:cubicBezTo>
                  <a:cubicBezTo>
                    <a:pt x="168720" y="80953"/>
                    <a:pt x="168720" y="80953"/>
                    <a:pt x="197347" y="166840"/>
                  </a:cubicBezTo>
                  <a:cubicBezTo>
                    <a:pt x="199949" y="172125"/>
                    <a:pt x="197347" y="178732"/>
                    <a:pt x="190840" y="181375"/>
                  </a:cubicBezTo>
                  <a:cubicBezTo>
                    <a:pt x="184334" y="184017"/>
                    <a:pt x="177828" y="180053"/>
                    <a:pt x="176527" y="173447"/>
                  </a:cubicBezTo>
                  <a:lnTo>
                    <a:pt x="167418" y="148341"/>
                  </a:lnTo>
                  <a:cubicBezTo>
                    <a:pt x="167418" y="148341"/>
                    <a:pt x="167418" y="148341"/>
                    <a:pt x="167418" y="279153"/>
                  </a:cubicBezTo>
                  <a:cubicBezTo>
                    <a:pt x="167418" y="287081"/>
                    <a:pt x="160912" y="293688"/>
                    <a:pt x="153105" y="293688"/>
                  </a:cubicBezTo>
                  <a:cubicBezTo>
                    <a:pt x="145297" y="293688"/>
                    <a:pt x="140093" y="287081"/>
                    <a:pt x="140093" y="279153"/>
                  </a:cubicBezTo>
                  <a:cubicBezTo>
                    <a:pt x="140093" y="279153"/>
                    <a:pt x="140093" y="279153"/>
                    <a:pt x="140093" y="195909"/>
                  </a:cubicBezTo>
                  <a:cubicBezTo>
                    <a:pt x="140093" y="195909"/>
                    <a:pt x="140093" y="195909"/>
                    <a:pt x="133586" y="195909"/>
                  </a:cubicBezTo>
                  <a:cubicBezTo>
                    <a:pt x="134888" y="195909"/>
                    <a:pt x="136189" y="195909"/>
                    <a:pt x="138791" y="194588"/>
                  </a:cubicBezTo>
                  <a:cubicBezTo>
                    <a:pt x="150502" y="190624"/>
                    <a:pt x="155707" y="177411"/>
                    <a:pt x="151804" y="166840"/>
                  </a:cubicBezTo>
                  <a:cubicBezTo>
                    <a:pt x="151804" y="166840"/>
                    <a:pt x="151804" y="166840"/>
                    <a:pt x="120574" y="73025"/>
                  </a:cubicBezTo>
                  <a:close/>
                  <a:moveTo>
                    <a:pt x="46220" y="66675"/>
                  </a:moveTo>
                  <a:cubicBezTo>
                    <a:pt x="47550" y="66675"/>
                    <a:pt x="59520" y="66675"/>
                    <a:pt x="72821" y="66675"/>
                  </a:cubicBezTo>
                  <a:cubicBezTo>
                    <a:pt x="84792" y="66675"/>
                    <a:pt x="96762" y="66675"/>
                    <a:pt x="98092" y="66675"/>
                  </a:cubicBezTo>
                  <a:cubicBezTo>
                    <a:pt x="103413" y="66675"/>
                    <a:pt x="108733" y="69315"/>
                    <a:pt x="111393" y="74595"/>
                  </a:cubicBezTo>
                  <a:cubicBezTo>
                    <a:pt x="111393" y="74595"/>
                    <a:pt x="111393" y="74595"/>
                    <a:pt x="143315" y="169638"/>
                  </a:cubicBezTo>
                  <a:cubicBezTo>
                    <a:pt x="145975" y="176239"/>
                    <a:pt x="143315" y="184159"/>
                    <a:pt x="135334" y="185479"/>
                  </a:cubicBezTo>
                  <a:cubicBezTo>
                    <a:pt x="128684" y="188119"/>
                    <a:pt x="122034" y="184159"/>
                    <a:pt x="119374" y="177559"/>
                  </a:cubicBezTo>
                  <a:cubicBezTo>
                    <a:pt x="119374" y="177559"/>
                    <a:pt x="119374" y="177559"/>
                    <a:pt x="108733" y="148518"/>
                  </a:cubicBezTo>
                  <a:cubicBezTo>
                    <a:pt x="108733" y="148518"/>
                    <a:pt x="108733" y="148518"/>
                    <a:pt x="108733" y="295043"/>
                  </a:cubicBezTo>
                  <a:cubicBezTo>
                    <a:pt x="108733" y="302963"/>
                    <a:pt x="102083" y="309563"/>
                    <a:pt x="94102" y="309563"/>
                  </a:cubicBezTo>
                  <a:cubicBezTo>
                    <a:pt x="84792" y="309563"/>
                    <a:pt x="78141" y="302963"/>
                    <a:pt x="78141" y="295043"/>
                  </a:cubicBezTo>
                  <a:cubicBezTo>
                    <a:pt x="78141" y="295043"/>
                    <a:pt x="78141" y="295043"/>
                    <a:pt x="78141" y="202640"/>
                  </a:cubicBezTo>
                  <a:cubicBezTo>
                    <a:pt x="78141" y="202640"/>
                    <a:pt x="78141" y="202640"/>
                    <a:pt x="66171" y="202640"/>
                  </a:cubicBezTo>
                  <a:cubicBezTo>
                    <a:pt x="66171" y="202640"/>
                    <a:pt x="66171" y="202640"/>
                    <a:pt x="66171" y="295043"/>
                  </a:cubicBezTo>
                  <a:cubicBezTo>
                    <a:pt x="66171" y="302963"/>
                    <a:pt x="59520" y="309563"/>
                    <a:pt x="50210" y="309563"/>
                  </a:cubicBezTo>
                  <a:cubicBezTo>
                    <a:pt x="42229" y="309563"/>
                    <a:pt x="35579" y="302963"/>
                    <a:pt x="35579" y="295043"/>
                  </a:cubicBezTo>
                  <a:cubicBezTo>
                    <a:pt x="35579" y="295043"/>
                    <a:pt x="35579" y="295043"/>
                    <a:pt x="35579" y="148518"/>
                  </a:cubicBezTo>
                  <a:cubicBezTo>
                    <a:pt x="35579" y="148518"/>
                    <a:pt x="35579" y="148518"/>
                    <a:pt x="24938" y="177559"/>
                  </a:cubicBezTo>
                  <a:cubicBezTo>
                    <a:pt x="22278" y="184159"/>
                    <a:pt x="15628" y="188119"/>
                    <a:pt x="8978" y="185479"/>
                  </a:cubicBezTo>
                  <a:cubicBezTo>
                    <a:pt x="997" y="184159"/>
                    <a:pt x="-1663" y="176239"/>
                    <a:pt x="997" y="169638"/>
                  </a:cubicBezTo>
                  <a:cubicBezTo>
                    <a:pt x="997" y="169638"/>
                    <a:pt x="997" y="169638"/>
                    <a:pt x="32919" y="74595"/>
                  </a:cubicBezTo>
                  <a:cubicBezTo>
                    <a:pt x="35579" y="69315"/>
                    <a:pt x="40899" y="66675"/>
                    <a:pt x="46220" y="66675"/>
                  </a:cubicBezTo>
                  <a:close/>
                  <a:moveTo>
                    <a:pt x="289643" y="49213"/>
                  </a:moveTo>
                  <a:cubicBezTo>
                    <a:pt x="301549" y="49213"/>
                    <a:pt x="309487" y="58103"/>
                    <a:pt x="309487" y="68263"/>
                  </a:cubicBezTo>
                  <a:cubicBezTo>
                    <a:pt x="309487" y="79693"/>
                    <a:pt x="300227" y="87313"/>
                    <a:pt x="289643" y="87313"/>
                  </a:cubicBezTo>
                  <a:cubicBezTo>
                    <a:pt x="280383" y="87313"/>
                    <a:pt x="269799" y="79693"/>
                    <a:pt x="269799" y="68263"/>
                  </a:cubicBezTo>
                  <a:cubicBezTo>
                    <a:pt x="269799" y="68263"/>
                    <a:pt x="271122" y="68263"/>
                    <a:pt x="271122" y="68263"/>
                  </a:cubicBezTo>
                  <a:cubicBezTo>
                    <a:pt x="271122" y="65723"/>
                    <a:pt x="272445" y="63183"/>
                    <a:pt x="272445" y="59373"/>
                  </a:cubicBezTo>
                  <a:cubicBezTo>
                    <a:pt x="276414" y="54293"/>
                    <a:pt x="283028" y="49213"/>
                    <a:pt x="289643" y="49213"/>
                  </a:cubicBezTo>
                  <a:close/>
                  <a:moveTo>
                    <a:pt x="244544" y="33338"/>
                  </a:moveTo>
                  <a:cubicBezTo>
                    <a:pt x="257533" y="33338"/>
                    <a:pt x="266625" y="43861"/>
                    <a:pt x="266625" y="55699"/>
                  </a:cubicBezTo>
                  <a:cubicBezTo>
                    <a:pt x="266625" y="68853"/>
                    <a:pt x="256234" y="79376"/>
                    <a:pt x="244544" y="79376"/>
                  </a:cubicBezTo>
                  <a:cubicBezTo>
                    <a:pt x="235452" y="79376"/>
                    <a:pt x="226360" y="72799"/>
                    <a:pt x="223762" y="63592"/>
                  </a:cubicBezTo>
                  <a:cubicBezTo>
                    <a:pt x="225061" y="59645"/>
                    <a:pt x="226360" y="54384"/>
                    <a:pt x="226360" y="49123"/>
                  </a:cubicBezTo>
                  <a:cubicBezTo>
                    <a:pt x="226360" y="47807"/>
                    <a:pt x="226360" y="46492"/>
                    <a:pt x="226360" y="43861"/>
                  </a:cubicBezTo>
                  <a:cubicBezTo>
                    <a:pt x="230256" y="37284"/>
                    <a:pt x="236751" y="33338"/>
                    <a:pt x="244544" y="33338"/>
                  </a:cubicBezTo>
                  <a:close/>
                  <a:moveTo>
                    <a:pt x="192806" y="23813"/>
                  </a:moveTo>
                  <a:cubicBezTo>
                    <a:pt x="205756" y="23813"/>
                    <a:pt x="217412" y="35469"/>
                    <a:pt x="217412" y="48420"/>
                  </a:cubicBezTo>
                  <a:cubicBezTo>
                    <a:pt x="217412" y="62665"/>
                    <a:pt x="205756" y="73026"/>
                    <a:pt x="192806" y="73026"/>
                  </a:cubicBezTo>
                  <a:cubicBezTo>
                    <a:pt x="179855" y="73026"/>
                    <a:pt x="169494" y="63961"/>
                    <a:pt x="168199" y="51010"/>
                  </a:cubicBezTo>
                  <a:cubicBezTo>
                    <a:pt x="169494" y="48420"/>
                    <a:pt x="170789" y="44534"/>
                    <a:pt x="170789" y="39354"/>
                  </a:cubicBezTo>
                  <a:cubicBezTo>
                    <a:pt x="170789" y="39354"/>
                    <a:pt x="170789" y="39354"/>
                    <a:pt x="170789" y="38059"/>
                  </a:cubicBezTo>
                  <a:cubicBezTo>
                    <a:pt x="174674" y="30288"/>
                    <a:pt x="182445" y="23813"/>
                    <a:pt x="192806" y="23813"/>
                  </a:cubicBezTo>
                  <a:close/>
                  <a:moveTo>
                    <a:pt x="133275" y="12700"/>
                  </a:moveTo>
                  <a:cubicBezTo>
                    <a:pt x="148118" y="12700"/>
                    <a:pt x="160262" y="24548"/>
                    <a:pt x="160262" y="39029"/>
                  </a:cubicBezTo>
                  <a:cubicBezTo>
                    <a:pt x="160262" y="54827"/>
                    <a:pt x="148118" y="66675"/>
                    <a:pt x="133275" y="66675"/>
                  </a:cubicBezTo>
                  <a:cubicBezTo>
                    <a:pt x="121130" y="66675"/>
                    <a:pt x="110335" y="60093"/>
                    <a:pt x="106287" y="48245"/>
                  </a:cubicBezTo>
                  <a:cubicBezTo>
                    <a:pt x="108986" y="42979"/>
                    <a:pt x="111685" y="36396"/>
                    <a:pt x="111685" y="29814"/>
                  </a:cubicBezTo>
                  <a:cubicBezTo>
                    <a:pt x="111685" y="27181"/>
                    <a:pt x="110335" y="25865"/>
                    <a:pt x="110335" y="23232"/>
                  </a:cubicBezTo>
                  <a:cubicBezTo>
                    <a:pt x="115733" y="16649"/>
                    <a:pt x="123829" y="12700"/>
                    <a:pt x="133275" y="12700"/>
                  </a:cubicBezTo>
                  <a:close/>
                  <a:moveTo>
                    <a:pt x="72809" y="0"/>
                  </a:moveTo>
                  <a:cubicBezTo>
                    <a:pt x="88472" y="0"/>
                    <a:pt x="101525" y="14426"/>
                    <a:pt x="101525" y="30163"/>
                  </a:cubicBezTo>
                  <a:cubicBezTo>
                    <a:pt x="101525" y="47211"/>
                    <a:pt x="87167" y="60325"/>
                    <a:pt x="72809" y="60325"/>
                  </a:cubicBezTo>
                  <a:cubicBezTo>
                    <a:pt x="57145" y="60325"/>
                    <a:pt x="42787" y="47211"/>
                    <a:pt x="42787" y="30163"/>
                  </a:cubicBezTo>
                  <a:cubicBezTo>
                    <a:pt x="42787" y="14426"/>
                    <a:pt x="55840" y="0"/>
                    <a:pt x="72809" y="0"/>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grpSp>
      <p:grpSp>
        <p:nvGrpSpPr>
          <p:cNvPr id="33" name="组合 32"/>
          <p:cNvGrpSpPr/>
          <p:nvPr/>
        </p:nvGrpSpPr>
        <p:grpSpPr>
          <a:xfrm>
            <a:off x="3479799" y="1893094"/>
            <a:ext cx="2543599" cy="3792537"/>
            <a:chOff x="3479799" y="1893094"/>
            <a:chExt cx="2543599" cy="3792537"/>
          </a:xfrm>
        </p:grpSpPr>
        <p:sp>
          <p:nvSpPr>
            <p:cNvPr id="8" name="矩形 7"/>
            <p:cNvSpPr/>
            <p:nvPr/>
          </p:nvSpPr>
          <p:spPr>
            <a:xfrm>
              <a:off x="3479799" y="1893094"/>
              <a:ext cx="2543599" cy="379253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3775496" y="4800600"/>
              <a:ext cx="1952206" cy="558958"/>
            </a:xfrm>
            <a:prstGeom prst="rect">
              <a:avLst/>
            </a:prstGeom>
            <a:solidFill>
              <a:schemeClr val="tx2">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矩形 17"/>
            <p:cNvSpPr/>
            <p:nvPr/>
          </p:nvSpPr>
          <p:spPr>
            <a:xfrm>
              <a:off x="3941328" y="4887391"/>
              <a:ext cx="1620540"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endParaRPr lang="zh-CN" altLang="en-US" b="1" dirty="0">
                <a:solidFill>
                  <a:schemeClr val="bg1"/>
                </a:solidFill>
              </a:endParaRPr>
            </a:p>
          </p:txBody>
        </p:sp>
        <p:sp>
          <p:nvSpPr>
            <p:cNvPr id="21" name="矩形 20"/>
            <p:cNvSpPr/>
            <p:nvPr/>
          </p:nvSpPr>
          <p:spPr>
            <a:xfrm>
              <a:off x="3627869" y="3056433"/>
              <a:ext cx="2247457" cy="138499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bg1"/>
                  </a:solidFill>
                </a:rPr>
                <a:t>用户可以在投影仪或者计算机上进行演示也可以将演示文稿打印出来制作成胶片以便应用到更广泛的领域中</a:t>
              </a:r>
              <a:endParaRPr lang="zh-CN" altLang="en-US" sz="1400" dirty="0">
                <a:solidFill>
                  <a:schemeClr val="bg1"/>
                </a:solidFill>
              </a:endParaRPr>
            </a:p>
          </p:txBody>
        </p:sp>
        <p:sp>
          <p:nvSpPr>
            <p:cNvPr id="29" name="椭圆 24"/>
            <p:cNvSpPr/>
            <p:nvPr/>
          </p:nvSpPr>
          <p:spPr>
            <a:xfrm>
              <a:off x="4526273" y="2160289"/>
              <a:ext cx="450648" cy="569974"/>
            </a:xfrm>
            <a:custGeom>
              <a:avLst/>
              <a:gdLst>
                <a:gd name="connsiteX0" fmla="*/ 126399 w 261072"/>
                <a:gd name="connsiteY0" fmla="*/ 143933 h 330200"/>
                <a:gd name="connsiteX1" fmla="*/ 114493 w 261072"/>
                <a:gd name="connsiteY1" fmla="*/ 165100 h 330200"/>
                <a:gd name="connsiteX2" fmla="*/ 135660 w 261072"/>
                <a:gd name="connsiteY2" fmla="*/ 179652 h 330200"/>
                <a:gd name="connsiteX3" fmla="*/ 148889 w 261072"/>
                <a:gd name="connsiteY3" fmla="*/ 157162 h 330200"/>
                <a:gd name="connsiteX4" fmla="*/ 126399 w 261072"/>
                <a:gd name="connsiteY4" fmla="*/ 143933 h 330200"/>
                <a:gd name="connsiteX5" fmla="*/ 62158 w 261072"/>
                <a:gd name="connsiteY5" fmla="*/ 142587 h 330200"/>
                <a:gd name="connsiteX6" fmla="*/ 59301 w 261072"/>
                <a:gd name="connsiteY6" fmla="*/ 149803 h 330200"/>
                <a:gd name="connsiteX7" fmla="*/ 67873 w 261072"/>
                <a:gd name="connsiteY7" fmla="*/ 154132 h 330200"/>
                <a:gd name="connsiteX8" fmla="*/ 70731 w 261072"/>
                <a:gd name="connsiteY8" fmla="*/ 145473 h 330200"/>
                <a:gd name="connsiteX9" fmla="*/ 62158 w 261072"/>
                <a:gd name="connsiteY9" fmla="*/ 142587 h 330200"/>
                <a:gd name="connsiteX10" fmla="*/ 60253 w 261072"/>
                <a:gd name="connsiteY10" fmla="*/ 111601 h 330200"/>
                <a:gd name="connsiteX11" fmla="*/ 50887 w 261072"/>
                <a:gd name="connsiteY11" fmla="*/ 112077 h 330200"/>
                <a:gd name="connsiteX12" fmla="*/ 41997 w 261072"/>
                <a:gd name="connsiteY12" fmla="*/ 118427 h 330200"/>
                <a:gd name="connsiteX13" fmla="*/ 47077 w 261072"/>
                <a:gd name="connsiteY13" fmla="*/ 124777 h 330200"/>
                <a:gd name="connsiteX14" fmla="*/ 52157 w 261072"/>
                <a:gd name="connsiteY14" fmla="*/ 119697 h 330200"/>
                <a:gd name="connsiteX15" fmla="*/ 57237 w 261072"/>
                <a:gd name="connsiteY15" fmla="*/ 122237 h 330200"/>
                <a:gd name="connsiteX16" fmla="*/ 57237 w 261072"/>
                <a:gd name="connsiteY16" fmla="*/ 128587 h 330200"/>
                <a:gd name="connsiteX17" fmla="*/ 57237 w 261072"/>
                <a:gd name="connsiteY17" fmla="*/ 140017 h 330200"/>
                <a:gd name="connsiteX18" fmla="*/ 58507 w 261072"/>
                <a:gd name="connsiteY18" fmla="*/ 141287 h 330200"/>
                <a:gd name="connsiteX19" fmla="*/ 66127 w 261072"/>
                <a:gd name="connsiteY19" fmla="*/ 137477 h 330200"/>
                <a:gd name="connsiteX20" fmla="*/ 64857 w 261072"/>
                <a:gd name="connsiteY20" fmla="*/ 136207 h 330200"/>
                <a:gd name="connsiteX21" fmla="*/ 64857 w 261072"/>
                <a:gd name="connsiteY21" fmla="*/ 128587 h 330200"/>
                <a:gd name="connsiteX22" fmla="*/ 64857 w 261072"/>
                <a:gd name="connsiteY22" fmla="*/ 115887 h 330200"/>
                <a:gd name="connsiteX23" fmla="*/ 60253 w 261072"/>
                <a:gd name="connsiteY23" fmla="*/ 111601 h 330200"/>
                <a:gd name="connsiteX24" fmla="*/ 182967 w 261072"/>
                <a:gd name="connsiteY24" fmla="*/ 102870 h 330200"/>
                <a:gd name="connsiteX25" fmla="*/ 170584 w 261072"/>
                <a:gd name="connsiteY25" fmla="*/ 109220 h 330200"/>
                <a:gd name="connsiteX26" fmla="*/ 178839 w 261072"/>
                <a:gd name="connsiteY26" fmla="*/ 119380 h 330200"/>
                <a:gd name="connsiteX27" fmla="*/ 189846 w 261072"/>
                <a:gd name="connsiteY27" fmla="*/ 113030 h 330200"/>
                <a:gd name="connsiteX28" fmla="*/ 182967 w 261072"/>
                <a:gd name="connsiteY28" fmla="*/ 102870 h 330200"/>
                <a:gd name="connsiteX29" fmla="*/ 176934 w 261072"/>
                <a:gd name="connsiteY29" fmla="*/ 50542 h 330200"/>
                <a:gd name="connsiteX30" fmla="*/ 178287 w 261072"/>
                <a:gd name="connsiteY30" fmla="*/ 62513 h 330200"/>
                <a:gd name="connsiteX31" fmla="*/ 189105 w 261072"/>
                <a:gd name="connsiteY31" fmla="*/ 62513 h 330200"/>
                <a:gd name="connsiteX32" fmla="*/ 194515 w 261072"/>
                <a:gd name="connsiteY32" fmla="*/ 69163 h 330200"/>
                <a:gd name="connsiteX33" fmla="*/ 186401 w 261072"/>
                <a:gd name="connsiteY33" fmla="*/ 78474 h 330200"/>
                <a:gd name="connsiteX34" fmla="*/ 176934 w 261072"/>
                <a:gd name="connsiteY34" fmla="*/ 93105 h 330200"/>
                <a:gd name="connsiteX35" fmla="*/ 176934 w 261072"/>
                <a:gd name="connsiteY35" fmla="*/ 95765 h 330200"/>
                <a:gd name="connsiteX36" fmla="*/ 190458 w 261072"/>
                <a:gd name="connsiteY36" fmla="*/ 98425 h 330200"/>
                <a:gd name="connsiteX37" fmla="*/ 190458 w 261072"/>
                <a:gd name="connsiteY37" fmla="*/ 97095 h 330200"/>
                <a:gd name="connsiteX38" fmla="*/ 198572 w 261072"/>
                <a:gd name="connsiteY38" fmla="*/ 85124 h 330200"/>
                <a:gd name="connsiteX39" fmla="*/ 210743 w 261072"/>
                <a:gd name="connsiteY39" fmla="*/ 70494 h 330200"/>
                <a:gd name="connsiteX40" fmla="*/ 194515 w 261072"/>
                <a:gd name="connsiteY40" fmla="*/ 50542 h 330200"/>
                <a:gd name="connsiteX41" fmla="*/ 176934 w 261072"/>
                <a:gd name="connsiteY41" fmla="*/ 50542 h 330200"/>
                <a:gd name="connsiteX42" fmla="*/ 104071 w 261072"/>
                <a:gd name="connsiteY42" fmla="*/ 44936 h 330200"/>
                <a:gd name="connsiteX43" fmla="*/ 73747 w 261072"/>
                <a:gd name="connsiteY43" fmla="*/ 60685 h 330200"/>
                <a:gd name="connsiteX44" fmla="*/ 85613 w 261072"/>
                <a:gd name="connsiteY44" fmla="*/ 80370 h 330200"/>
                <a:gd name="connsiteX45" fmla="*/ 102752 w 261072"/>
                <a:gd name="connsiteY45" fmla="*/ 69871 h 330200"/>
                <a:gd name="connsiteX46" fmla="*/ 119892 w 261072"/>
                <a:gd name="connsiteY46" fmla="*/ 77745 h 330200"/>
                <a:gd name="connsiteX47" fmla="*/ 113300 w 261072"/>
                <a:gd name="connsiteY47" fmla="*/ 101367 h 330200"/>
                <a:gd name="connsiteX48" fmla="*/ 109345 w 261072"/>
                <a:gd name="connsiteY48" fmla="*/ 134175 h 330200"/>
                <a:gd name="connsiteX49" fmla="*/ 110663 w 261072"/>
                <a:gd name="connsiteY49" fmla="*/ 138112 h 330200"/>
                <a:gd name="connsiteX50" fmla="*/ 137032 w 261072"/>
                <a:gd name="connsiteY50" fmla="*/ 132863 h 330200"/>
                <a:gd name="connsiteX51" fmla="*/ 135713 w 261072"/>
                <a:gd name="connsiteY51" fmla="*/ 128926 h 330200"/>
                <a:gd name="connsiteX52" fmla="*/ 139669 w 261072"/>
                <a:gd name="connsiteY52" fmla="*/ 102679 h 330200"/>
                <a:gd name="connsiteX53" fmla="*/ 148898 w 261072"/>
                <a:gd name="connsiteY53" fmla="*/ 65934 h 330200"/>
                <a:gd name="connsiteX54" fmla="*/ 104071 w 261072"/>
                <a:gd name="connsiteY54" fmla="*/ 44936 h 330200"/>
                <a:gd name="connsiteX55" fmla="*/ 134819 w 261072"/>
                <a:gd name="connsiteY55" fmla="*/ 0 h 330200"/>
                <a:gd name="connsiteX56" fmla="*/ 221618 w 261072"/>
                <a:gd name="connsiteY56" fmla="*/ 35519 h 330200"/>
                <a:gd name="connsiteX57" fmla="*/ 247921 w 261072"/>
                <a:gd name="connsiteY57" fmla="*/ 113137 h 330200"/>
                <a:gd name="connsiteX58" fmla="*/ 243975 w 261072"/>
                <a:gd name="connsiteY58" fmla="*/ 144709 h 330200"/>
                <a:gd name="connsiteX59" fmla="*/ 261072 w 261072"/>
                <a:gd name="connsiteY59" fmla="*/ 180229 h 330200"/>
                <a:gd name="connsiteX60" fmla="*/ 246606 w 261072"/>
                <a:gd name="connsiteY60" fmla="*/ 190753 h 330200"/>
                <a:gd name="connsiteX61" fmla="*/ 243975 w 261072"/>
                <a:gd name="connsiteY61" fmla="*/ 198646 h 330200"/>
                <a:gd name="connsiteX62" fmla="*/ 243975 w 261072"/>
                <a:gd name="connsiteY62" fmla="*/ 210486 h 330200"/>
                <a:gd name="connsiteX63" fmla="*/ 237400 w 261072"/>
                <a:gd name="connsiteY63" fmla="*/ 215748 h 330200"/>
                <a:gd name="connsiteX64" fmla="*/ 237400 w 261072"/>
                <a:gd name="connsiteY64" fmla="*/ 219695 h 330200"/>
                <a:gd name="connsiteX65" fmla="*/ 236085 w 261072"/>
                <a:gd name="connsiteY65" fmla="*/ 230219 h 330200"/>
                <a:gd name="connsiteX66" fmla="*/ 232139 w 261072"/>
                <a:gd name="connsiteY66" fmla="*/ 244690 h 330200"/>
                <a:gd name="connsiteX67" fmla="*/ 229509 w 261072"/>
                <a:gd name="connsiteY67" fmla="*/ 263108 h 330200"/>
                <a:gd name="connsiteX68" fmla="*/ 196631 w 261072"/>
                <a:gd name="connsiteY68" fmla="*/ 267054 h 330200"/>
                <a:gd name="connsiteX69" fmla="*/ 161121 w 261072"/>
                <a:gd name="connsiteY69" fmla="*/ 273632 h 330200"/>
                <a:gd name="connsiteX70" fmla="*/ 136134 w 261072"/>
                <a:gd name="connsiteY70" fmla="*/ 330200 h 330200"/>
                <a:gd name="connsiteX71" fmla="*/ 45389 w 261072"/>
                <a:gd name="connsiteY71" fmla="*/ 246006 h 330200"/>
                <a:gd name="connsiteX72" fmla="*/ 32238 w 261072"/>
                <a:gd name="connsiteY72" fmla="*/ 184176 h 330200"/>
                <a:gd name="connsiteX73" fmla="*/ 675 w 261072"/>
                <a:gd name="connsiteY73" fmla="*/ 121030 h 330200"/>
                <a:gd name="connsiteX74" fmla="*/ 30923 w 261072"/>
                <a:gd name="connsiteY74" fmla="*/ 40781 h 330200"/>
                <a:gd name="connsiteX75" fmla="*/ 134819 w 261072"/>
                <a:gd name="connsiteY75" fmla="*/ 0 h 330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Lst>
              <a:rect l="l" t="t" r="r" b="b"/>
              <a:pathLst>
                <a:path w="261072" h="330200">
                  <a:moveTo>
                    <a:pt x="126399" y="143933"/>
                  </a:moveTo>
                  <a:cubicBezTo>
                    <a:pt x="117138" y="146579"/>
                    <a:pt x="111847" y="155840"/>
                    <a:pt x="114493" y="165100"/>
                  </a:cubicBezTo>
                  <a:cubicBezTo>
                    <a:pt x="115816" y="175684"/>
                    <a:pt x="125076" y="180975"/>
                    <a:pt x="135660" y="179652"/>
                  </a:cubicBezTo>
                  <a:cubicBezTo>
                    <a:pt x="146243" y="177006"/>
                    <a:pt x="151535" y="167746"/>
                    <a:pt x="148889" y="157162"/>
                  </a:cubicBezTo>
                  <a:cubicBezTo>
                    <a:pt x="146243" y="146579"/>
                    <a:pt x="136982" y="141287"/>
                    <a:pt x="126399" y="143933"/>
                  </a:cubicBezTo>
                  <a:close/>
                  <a:moveTo>
                    <a:pt x="62158" y="142587"/>
                  </a:moveTo>
                  <a:cubicBezTo>
                    <a:pt x="59301" y="144030"/>
                    <a:pt x="57872" y="146916"/>
                    <a:pt x="59301" y="149803"/>
                  </a:cubicBezTo>
                  <a:cubicBezTo>
                    <a:pt x="60729" y="154132"/>
                    <a:pt x="65016" y="155575"/>
                    <a:pt x="67873" y="154132"/>
                  </a:cubicBezTo>
                  <a:cubicBezTo>
                    <a:pt x="70731" y="152689"/>
                    <a:pt x="72160" y="148359"/>
                    <a:pt x="70731" y="145473"/>
                  </a:cubicBezTo>
                  <a:cubicBezTo>
                    <a:pt x="69302" y="141143"/>
                    <a:pt x="66445" y="139700"/>
                    <a:pt x="62158" y="142587"/>
                  </a:cubicBezTo>
                  <a:close/>
                  <a:moveTo>
                    <a:pt x="60253" y="111601"/>
                  </a:moveTo>
                  <a:cubicBezTo>
                    <a:pt x="57872" y="110807"/>
                    <a:pt x="54697" y="110807"/>
                    <a:pt x="50887" y="112077"/>
                  </a:cubicBezTo>
                  <a:cubicBezTo>
                    <a:pt x="47077" y="114617"/>
                    <a:pt x="43267" y="117157"/>
                    <a:pt x="41997" y="118427"/>
                  </a:cubicBezTo>
                  <a:cubicBezTo>
                    <a:pt x="41997" y="118427"/>
                    <a:pt x="41997" y="118427"/>
                    <a:pt x="47077" y="124777"/>
                  </a:cubicBezTo>
                  <a:cubicBezTo>
                    <a:pt x="48347" y="122237"/>
                    <a:pt x="49617" y="120967"/>
                    <a:pt x="52157" y="119697"/>
                  </a:cubicBezTo>
                  <a:cubicBezTo>
                    <a:pt x="54697" y="118427"/>
                    <a:pt x="55967" y="119697"/>
                    <a:pt x="57237" y="122237"/>
                  </a:cubicBezTo>
                  <a:cubicBezTo>
                    <a:pt x="58507" y="123507"/>
                    <a:pt x="57237" y="126047"/>
                    <a:pt x="57237" y="128587"/>
                  </a:cubicBezTo>
                  <a:cubicBezTo>
                    <a:pt x="55967" y="133667"/>
                    <a:pt x="55967" y="136207"/>
                    <a:pt x="57237" y="140017"/>
                  </a:cubicBezTo>
                  <a:lnTo>
                    <a:pt x="58507" y="141287"/>
                  </a:lnTo>
                  <a:cubicBezTo>
                    <a:pt x="58507" y="141287"/>
                    <a:pt x="58507" y="141287"/>
                    <a:pt x="66127" y="137477"/>
                  </a:cubicBezTo>
                  <a:cubicBezTo>
                    <a:pt x="66127" y="137477"/>
                    <a:pt x="66127" y="137477"/>
                    <a:pt x="64857" y="136207"/>
                  </a:cubicBezTo>
                  <a:cubicBezTo>
                    <a:pt x="63587" y="133667"/>
                    <a:pt x="63587" y="131127"/>
                    <a:pt x="64857" y="128587"/>
                  </a:cubicBezTo>
                  <a:cubicBezTo>
                    <a:pt x="66127" y="124777"/>
                    <a:pt x="67397" y="120967"/>
                    <a:pt x="64857" y="115887"/>
                  </a:cubicBezTo>
                  <a:cubicBezTo>
                    <a:pt x="64222" y="113982"/>
                    <a:pt x="62634" y="112395"/>
                    <a:pt x="60253" y="111601"/>
                  </a:cubicBezTo>
                  <a:close/>
                  <a:moveTo>
                    <a:pt x="182967" y="102870"/>
                  </a:moveTo>
                  <a:cubicBezTo>
                    <a:pt x="177464" y="101600"/>
                    <a:pt x="171960" y="104140"/>
                    <a:pt x="170584" y="109220"/>
                  </a:cubicBezTo>
                  <a:cubicBezTo>
                    <a:pt x="170584" y="114300"/>
                    <a:pt x="173335" y="118110"/>
                    <a:pt x="178839" y="119380"/>
                  </a:cubicBezTo>
                  <a:cubicBezTo>
                    <a:pt x="184343" y="120650"/>
                    <a:pt x="188471" y="118110"/>
                    <a:pt x="189846" y="113030"/>
                  </a:cubicBezTo>
                  <a:cubicBezTo>
                    <a:pt x="191222" y="107950"/>
                    <a:pt x="188471" y="102870"/>
                    <a:pt x="182967" y="102870"/>
                  </a:cubicBezTo>
                  <a:close/>
                  <a:moveTo>
                    <a:pt x="176934" y="50542"/>
                  </a:moveTo>
                  <a:cubicBezTo>
                    <a:pt x="176934" y="50542"/>
                    <a:pt x="176934" y="50542"/>
                    <a:pt x="178287" y="62513"/>
                  </a:cubicBezTo>
                  <a:cubicBezTo>
                    <a:pt x="180991" y="61183"/>
                    <a:pt x="185048" y="61183"/>
                    <a:pt x="189105" y="62513"/>
                  </a:cubicBezTo>
                  <a:cubicBezTo>
                    <a:pt x="194515" y="63843"/>
                    <a:pt x="195867" y="66503"/>
                    <a:pt x="194515" y="69163"/>
                  </a:cubicBezTo>
                  <a:cubicBezTo>
                    <a:pt x="194515" y="73154"/>
                    <a:pt x="190458" y="75814"/>
                    <a:pt x="186401" y="78474"/>
                  </a:cubicBezTo>
                  <a:cubicBezTo>
                    <a:pt x="180991" y="83794"/>
                    <a:pt x="178287" y="87785"/>
                    <a:pt x="176934" y="93105"/>
                  </a:cubicBezTo>
                  <a:cubicBezTo>
                    <a:pt x="176934" y="93105"/>
                    <a:pt x="176934" y="93105"/>
                    <a:pt x="176934" y="95765"/>
                  </a:cubicBezTo>
                  <a:cubicBezTo>
                    <a:pt x="176934" y="95765"/>
                    <a:pt x="176934" y="95765"/>
                    <a:pt x="190458" y="98425"/>
                  </a:cubicBezTo>
                  <a:cubicBezTo>
                    <a:pt x="190458" y="98425"/>
                    <a:pt x="190458" y="98425"/>
                    <a:pt x="190458" y="97095"/>
                  </a:cubicBezTo>
                  <a:cubicBezTo>
                    <a:pt x="191810" y="91775"/>
                    <a:pt x="193162" y="89115"/>
                    <a:pt x="198572" y="85124"/>
                  </a:cubicBezTo>
                  <a:cubicBezTo>
                    <a:pt x="203981" y="82464"/>
                    <a:pt x="209390" y="78474"/>
                    <a:pt x="210743" y="70494"/>
                  </a:cubicBezTo>
                  <a:cubicBezTo>
                    <a:pt x="213447" y="62513"/>
                    <a:pt x="208038" y="53202"/>
                    <a:pt x="194515" y="50542"/>
                  </a:cubicBezTo>
                  <a:cubicBezTo>
                    <a:pt x="187753" y="49212"/>
                    <a:pt x="180991" y="50542"/>
                    <a:pt x="176934" y="50542"/>
                  </a:cubicBezTo>
                  <a:close/>
                  <a:moveTo>
                    <a:pt x="104071" y="44936"/>
                  </a:moveTo>
                  <a:cubicBezTo>
                    <a:pt x="90886" y="48873"/>
                    <a:pt x="80339" y="55435"/>
                    <a:pt x="73747" y="60685"/>
                  </a:cubicBezTo>
                  <a:cubicBezTo>
                    <a:pt x="73747" y="60685"/>
                    <a:pt x="73747" y="60685"/>
                    <a:pt x="85613" y="80370"/>
                  </a:cubicBezTo>
                  <a:cubicBezTo>
                    <a:pt x="89568" y="76433"/>
                    <a:pt x="97479" y="71183"/>
                    <a:pt x="102752" y="69871"/>
                  </a:cubicBezTo>
                  <a:cubicBezTo>
                    <a:pt x="113300" y="68559"/>
                    <a:pt x="118574" y="71183"/>
                    <a:pt x="119892" y="77745"/>
                  </a:cubicBezTo>
                  <a:cubicBezTo>
                    <a:pt x="121211" y="84307"/>
                    <a:pt x="118574" y="92181"/>
                    <a:pt x="113300" y="101367"/>
                  </a:cubicBezTo>
                  <a:cubicBezTo>
                    <a:pt x="108026" y="113178"/>
                    <a:pt x="106708" y="123677"/>
                    <a:pt x="109345" y="134175"/>
                  </a:cubicBezTo>
                  <a:cubicBezTo>
                    <a:pt x="109345" y="134175"/>
                    <a:pt x="109345" y="134175"/>
                    <a:pt x="110663" y="138112"/>
                  </a:cubicBezTo>
                  <a:cubicBezTo>
                    <a:pt x="110663" y="138112"/>
                    <a:pt x="110663" y="138112"/>
                    <a:pt x="137032" y="132863"/>
                  </a:cubicBezTo>
                  <a:cubicBezTo>
                    <a:pt x="137032" y="132863"/>
                    <a:pt x="137032" y="132863"/>
                    <a:pt x="135713" y="128926"/>
                  </a:cubicBezTo>
                  <a:cubicBezTo>
                    <a:pt x="134395" y="119740"/>
                    <a:pt x="134395" y="111866"/>
                    <a:pt x="139669" y="102679"/>
                  </a:cubicBezTo>
                  <a:cubicBezTo>
                    <a:pt x="144943" y="92181"/>
                    <a:pt x="151535" y="81682"/>
                    <a:pt x="148898" y="65934"/>
                  </a:cubicBezTo>
                  <a:cubicBezTo>
                    <a:pt x="144943" y="50186"/>
                    <a:pt x="129121" y="39687"/>
                    <a:pt x="104071" y="44936"/>
                  </a:cubicBezTo>
                  <a:close/>
                  <a:moveTo>
                    <a:pt x="134819" y="0"/>
                  </a:moveTo>
                  <a:cubicBezTo>
                    <a:pt x="158491" y="0"/>
                    <a:pt x="194000" y="5262"/>
                    <a:pt x="221618" y="35519"/>
                  </a:cubicBezTo>
                  <a:cubicBezTo>
                    <a:pt x="238715" y="52622"/>
                    <a:pt x="251866" y="74986"/>
                    <a:pt x="247921" y="113137"/>
                  </a:cubicBezTo>
                  <a:cubicBezTo>
                    <a:pt x="246606" y="121030"/>
                    <a:pt x="236085" y="130238"/>
                    <a:pt x="243975" y="144709"/>
                  </a:cubicBezTo>
                  <a:cubicBezTo>
                    <a:pt x="243975" y="144709"/>
                    <a:pt x="261072" y="176282"/>
                    <a:pt x="261072" y="180229"/>
                  </a:cubicBezTo>
                  <a:cubicBezTo>
                    <a:pt x="261072" y="180229"/>
                    <a:pt x="261072" y="189438"/>
                    <a:pt x="246606" y="190753"/>
                  </a:cubicBezTo>
                  <a:cubicBezTo>
                    <a:pt x="246606" y="190753"/>
                    <a:pt x="242660" y="190753"/>
                    <a:pt x="243975" y="198646"/>
                  </a:cubicBezTo>
                  <a:cubicBezTo>
                    <a:pt x="243975" y="198646"/>
                    <a:pt x="243975" y="198646"/>
                    <a:pt x="243975" y="210486"/>
                  </a:cubicBezTo>
                  <a:cubicBezTo>
                    <a:pt x="243975" y="210486"/>
                    <a:pt x="243975" y="213117"/>
                    <a:pt x="237400" y="215748"/>
                  </a:cubicBezTo>
                  <a:cubicBezTo>
                    <a:pt x="237400" y="215748"/>
                    <a:pt x="236085" y="217064"/>
                    <a:pt x="237400" y="219695"/>
                  </a:cubicBezTo>
                  <a:cubicBezTo>
                    <a:pt x="237400" y="219695"/>
                    <a:pt x="241345" y="222326"/>
                    <a:pt x="236085" y="230219"/>
                  </a:cubicBezTo>
                  <a:cubicBezTo>
                    <a:pt x="233454" y="234166"/>
                    <a:pt x="229509" y="236797"/>
                    <a:pt x="232139" y="244690"/>
                  </a:cubicBezTo>
                  <a:cubicBezTo>
                    <a:pt x="232139" y="244690"/>
                    <a:pt x="234769" y="259161"/>
                    <a:pt x="229509" y="263108"/>
                  </a:cubicBezTo>
                  <a:cubicBezTo>
                    <a:pt x="229509" y="263108"/>
                    <a:pt x="222933" y="269685"/>
                    <a:pt x="196631" y="267054"/>
                  </a:cubicBezTo>
                  <a:cubicBezTo>
                    <a:pt x="187425" y="265739"/>
                    <a:pt x="171642" y="261792"/>
                    <a:pt x="161121" y="273632"/>
                  </a:cubicBezTo>
                  <a:cubicBezTo>
                    <a:pt x="161121" y="273632"/>
                    <a:pt x="137449" y="319676"/>
                    <a:pt x="136134" y="330200"/>
                  </a:cubicBezTo>
                  <a:cubicBezTo>
                    <a:pt x="136134" y="330200"/>
                    <a:pt x="95364" y="257846"/>
                    <a:pt x="45389" y="246006"/>
                  </a:cubicBezTo>
                  <a:cubicBezTo>
                    <a:pt x="45389" y="246006"/>
                    <a:pt x="57225" y="219695"/>
                    <a:pt x="32238" y="184176"/>
                  </a:cubicBezTo>
                  <a:cubicBezTo>
                    <a:pt x="32238" y="184176"/>
                    <a:pt x="1990" y="143394"/>
                    <a:pt x="675" y="121030"/>
                  </a:cubicBezTo>
                  <a:cubicBezTo>
                    <a:pt x="675" y="121030"/>
                    <a:pt x="-7216" y="82879"/>
                    <a:pt x="30923" y="40781"/>
                  </a:cubicBezTo>
                  <a:cubicBezTo>
                    <a:pt x="49335" y="19733"/>
                    <a:pt x="74322" y="0"/>
                    <a:pt x="134819" y="0"/>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grpSp>
      <p:grpSp>
        <p:nvGrpSpPr>
          <p:cNvPr id="34" name="组合 33"/>
          <p:cNvGrpSpPr/>
          <p:nvPr/>
        </p:nvGrpSpPr>
        <p:grpSpPr>
          <a:xfrm>
            <a:off x="6226173" y="1893094"/>
            <a:ext cx="2543599" cy="3792537"/>
            <a:chOff x="6226173" y="1893094"/>
            <a:chExt cx="2543599" cy="3792537"/>
          </a:xfrm>
        </p:grpSpPr>
        <p:sp>
          <p:nvSpPr>
            <p:cNvPr id="9" name="矩形 8"/>
            <p:cNvSpPr/>
            <p:nvPr/>
          </p:nvSpPr>
          <p:spPr>
            <a:xfrm>
              <a:off x="6226173" y="1893094"/>
              <a:ext cx="2543599" cy="3792537"/>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6521870" y="4800600"/>
              <a:ext cx="1952206" cy="558958"/>
            </a:xfrm>
            <a:prstGeom prst="rect">
              <a:avLst/>
            </a:prstGeom>
            <a:solidFill>
              <a:schemeClr val="accent1">
                <a:lumMod val="75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6687702" y="4887391"/>
              <a:ext cx="1620540"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endParaRPr lang="zh-CN" altLang="en-US" b="1" dirty="0">
                <a:solidFill>
                  <a:schemeClr val="bg1"/>
                </a:solidFill>
              </a:endParaRPr>
            </a:p>
          </p:txBody>
        </p:sp>
        <p:sp>
          <p:nvSpPr>
            <p:cNvPr id="22" name="矩形 21"/>
            <p:cNvSpPr/>
            <p:nvPr/>
          </p:nvSpPr>
          <p:spPr>
            <a:xfrm>
              <a:off x="6374243" y="3056433"/>
              <a:ext cx="2247457" cy="138499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bg1"/>
                  </a:solidFill>
                </a:rPr>
                <a:t>用户可以在投影仪或者计算机上进行演示也可以将演示文稿打印出来制作成胶片以便应用到更广泛的领域中</a:t>
              </a:r>
              <a:endParaRPr lang="zh-CN" altLang="en-US" sz="1400" dirty="0">
                <a:solidFill>
                  <a:schemeClr val="bg1"/>
                </a:solidFill>
              </a:endParaRPr>
            </a:p>
          </p:txBody>
        </p:sp>
        <p:sp>
          <p:nvSpPr>
            <p:cNvPr id="30" name="椭圆 25"/>
            <p:cNvSpPr/>
            <p:nvPr/>
          </p:nvSpPr>
          <p:spPr>
            <a:xfrm>
              <a:off x="7221501" y="2160289"/>
              <a:ext cx="552940" cy="569974"/>
            </a:xfrm>
            <a:custGeom>
              <a:avLst/>
              <a:gdLst>
                <a:gd name="connsiteX0" fmla="*/ 157951 w 327026"/>
                <a:gd name="connsiteY0" fmla="*/ 134938 h 337100"/>
                <a:gd name="connsiteX1" fmla="*/ 327026 w 327026"/>
                <a:gd name="connsiteY1" fmla="*/ 239958 h 337100"/>
                <a:gd name="connsiteX2" fmla="*/ 259660 w 327026"/>
                <a:gd name="connsiteY2" fmla="*/ 254398 h 337100"/>
                <a:gd name="connsiteX3" fmla="*/ 295325 w 327026"/>
                <a:gd name="connsiteY3" fmla="*/ 305595 h 337100"/>
                <a:gd name="connsiteX4" fmla="*/ 292683 w 327026"/>
                <a:gd name="connsiteY4" fmla="*/ 334475 h 337100"/>
                <a:gd name="connsiteX5" fmla="*/ 263623 w 327026"/>
                <a:gd name="connsiteY5" fmla="*/ 326599 h 337100"/>
                <a:gd name="connsiteX6" fmla="*/ 227959 w 327026"/>
                <a:gd name="connsiteY6" fmla="*/ 275402 h 337100"/>
                <a:gd name="connsiteX7" fmla="*/ 192294 w 327026"/>
                <a:gd name="connsiteY7" fmla="*/ 333162 h 337100"/>
                <a:gd name="connsiteX8" fmla="*/ 153988 w 327026"/>
                <a:gd name="connsiteY8" fmla="*/ 137564 h 337100"/>
                <a:gd name="connsiteX9" fmla="*/ 157951 w 327026"/>
                <a:gd name="connsiteY9" fmla="*/ 134938 h 337100"/>
                <a:gd name="connsiteX10" fmla="*/ 287448 w 327026"/>
                <a:gd name="connsiteY10" fmla="*/ 96838 h 337100"/>
                <a:gd name="connsiteX11" fmla="*/ 270368 w 327026"/>
                <a:gd name="connsiteY11" fmla="*/ 108528 h 337100"/>
                <a:gd name="connsiteX12" fmla="*/ 280879 w 327026"/>
                <a:gd name="connsiteY12" fmla="*/ 150092 h 337100"/>
                <a:gd name="connsiteX13" fmla="*/ 301899 w 327026"/>
                <a:gd name="connsiteY13" fmla="*/ 182563 h 337100"/>
                <a:gd name="connsiteX14" fmla="*/ 303213 w 327026"/>
                <a:gd name="connsiteY14" fmla="*/ 161781 h 337100"/>
                <a:gd name="connsiteX15" fmla="*/ 287448 w 327026"/>
                <a:gd name="connsiteY15" fmla="*/ 96838 h 337100"/>
                <a:gd name="connsiteX16" fmla="*/ 160474 w 327026"/>
                <a:gd name="connsiteY16" fmla="*/ 0 h 337100"/>
                <a:gd name="connsiteX17" fmla="*/ 322263 w 327026"/>
                <a:gd name="connsiteY17" fmla="*/ 161925 h 337100"/>
                <a:gd name="connsiteX18" fmla="*/ 314371 w 327026"/>
                <a:gd name="connsiteY18" fmla="*/ 211951 h 337100"/>
                <a:gd name="connsiteX19" fmla="*/ 242026 w 327026"/>
                <a:gd name="connsiteY19" fmla="*/ 165875 h 337100"/>
                <a:gd name="connsiteX20" fmla="*/ 259126 w 327026"/>
                <a:gd name="connsiteY20" fmla="*/ 139545 h 337100"/>
                <a:gd name="connsiteX21" fmla="*/ 244657 w 327026"/>
                <a:gd name="connsiteY21" fmla="*/ 94785 h 337100"/>
                <a:gd name="connsiteX22" fmla="*/ 203881 w 327026"/>
                <a:gd name="connsiteY22" fmla="*/ 63190 h 337100"/>
                <a:gd name="connsiteX23" fmla="*/ 186781 w 327026"/>
                <a:gd name="connsiteY23" fmla="*/ 22380 h 337100"/>
                <a:gd name="connsiteX24" fmla="*/ 160474 w 327026"/>
                <a:gd name="connsiteY24" fmla="*/ 19747 h 337100"/>
                <a:gd name="connsiteX25" fmla="*/ 74975 w 327026"/>
                <a:gd name="connsiteY25" fmla="*/ 48709 h 337100"/>
                <a:gd name="connsiteX26" fmla="*/ 86814 w 327026"/>
                <a:gd name="connsiteY26" fmla="*/ 86886 h 337100"/>
                <a:gd name="connsiteX27" fmla="*/ 53930 w 327026"/>
                <a:gd name="connsiteY27" fmla="*/ 111899 h 337100"/>
                <a:gd name="connsiteX28" fmla="*/ 53930 w 327026"/>
                <a:gd name="connsiteY28" fmla="*/ 140862 h 337100"/>
                <a:gd name="connsiteX29" fmla="*/ 59191 w 327026"/>
                <a:gd name="connsiteY29" fmla="*/ 157976 h 337100"/>
                <a:gd name="connsiteX30" fmla="*/ 21046 w 327026"/>
                <a:gd name="connsiteY30" fmla="*/ 181672 h 337100"/>
                <a:gd name="connsiteX31" fmla="*/ 35515 w 327026"/>
                <a:gd name="connsiteY31" fmla="*/ 227748 h 337100"/>
                <a:gd name="connsiteX32" fmla="*/ 59191 w 327026"/>
                <a:gd name="connsiteY32" fmla="*/ 190887 h 337100"/>
                <a:gd name="connsiteX33" fmla="*/ 89444 w 327026"/>
                <a:gd name="connsiteY33" fmla="*/ 198786 h 337100"/>
                <a:gd name="connsiteX34" fmla="*/ 122328 w 327026"/>
                <a:gd name="connsiteY34" fmla="*/ 215900 h 337100"/>
                <a:gd name="connsiteX35" fmla="*/ 96021 w 327026"/>
                <a:gd name="connsiteY35" fmla="*/ 248812 h 337100"/>
                <a:gd name="connsiteX36" fmla="*/ 86814 w 327026"/>
                <a:gd name="connsiteY36" fmla="*/ 283040 h 337100"/>
                <a:gd name="connsiteX37" fmla="*/ 160474 w 327026"/>
                <a:gd name="connsiteY37" fmla="*/ 304103 h 337100"/>
                <a:gd name="connsiteX38" fmla="*/ 167051 w 327026"/>
                <a:gd name="connsiteY38" fmla="*/ 302787 h 337100"/>
                <a:gd name="connsiteX39" fmla="*/ 170997 w 327026"/>
                <a:gd name="connsiteY39" fmla="*/ 322534 h 337100"/>
                <a:gd name="connsiteX40" fmla="*/ 160474 w 327026"/>
                <a:gd name="connsiteY40" fmla="*/ 323850 h 337100"/>
                <a:gd name="connsiteX41" fmla="*/ 0 w 327026"/>
                <a:gd name="connsiteY41" fmla="*/ 161925 h 337100"/>
                <a:gd name="connsiteX42" fmla="*/ 160474 w 327026"/>
                <a:gd name="connsiteY42" fmla="*/ 0 h 33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7026" h="337100">
                  <a:moveTo>
                    <a:pt x="157951" y="134938"/>
                  </a:moveTo>
                  <a:cubicBezTo>
                    <a:pt x="157951" y="134938"/>
                    <a:pt x="157951" y="134938"/>
                    <a:pt x="327026" y="239958"/>
                  </a:cubicBezTo>
                  <a:cubicBezTo>
                    <a:pt x="327026" y="239958"/>
                    <a:pt x="327026" y="239958"/>
                    <a:pt x="259660" y="254398"/>
                  </a:cubicBezTo>
                  <a:lnTo>
                    <a:pt x="295325" y="305595"/>
                  </a:lnTo>
                  <a:cubicBezTo>
                    <a:pt x="301929" y="316097"/>
                    <a:pt x="300608" y="327911"/>
                    <a:pt x="292683" y="334475"/>
                  </a:cubicBezTo>
                  <a:cubicBezTo>
                    <a:pt x="283436" y="339726"/>
                    <a:pt x="271548" y="337101"/>
                    <a:pt x="263623" y="326599"/>
                  </a:cubicBezTo>
                  <a:cubicBezTo>
                    <a:pt x="263623" y="326599"/>
                    <a:pt x="263623" y="326599"/>
                    <a:pt x="227959" y="275402"/>
                  </a:cubicBezTo>
                  <a:cubicBezTo>
                    <a:pt x="227959" y="275402"/>
                    <a:pt x="227959" y="275402"/>
                    <a:pt x="192294" y="333162"/>
                  </a:cubicBezTo>
                  <a:cubicBezTo>
                    <a:pt x="192294" y="333162"/>
                    <a:pt x="192294" y="333162"/>
                    <a:pt x="153988" y="137564"/>
                  </a:cubicBezTo>
                  <a:cubicBezTo>
                    <a:pt x="153988" y="137564"/>
                    <a:pt x="153988" y="137564"/>
                    <a:pt x="157951" y="134938"/>
                  </a:cubicBezTo>
                  <a:close/>
                  <a:moveTo>
                    <a:pt x="287448" y="96838"/>
                  </a:moveTo>
                  <a:cubicBezTo>
                    <a:pt x="280879" y="99436"/>
                    <a:pt x="272996" y="103332"/>
                    <a:pt x="270368" y="108528"/>
                  </a:cubicBezTo>
                  <a:cubicBezTo>
                    <a:pt x="265113" y="117620"/>
                    <a:pt x="271682" y="143597"/>
                    <a:pt x="280879" y="150092"/>
                  </a:cubicBezTo>
                  <a:cubicBezTo>
                    <a:pt x="292703" y="159184"/>
                    <a:pt x="299272" y="170873"/>
                    <a:pt x="301899" y="182563"/>
                  </a:cubicBezTo>
                  <a:cubicBezTo>
                    <a:pt x="303213" y="176069"/>
                    <a:pt x="303213" y="168276"/>
                    <a:pt x="303213" y="161781"/>
                  </a:cubicBezTo>
                  <a:cubicBezTo>
                    <a:pt x="303213" y="138402"/>
                    <a:pt x="297958" y="116321"/>
                    <a:pt x="287448" y="96838"/>
                  </a:cubicBezTo>
                  <a:close/>
                  <a:moveTo>
                    <a:pt x="160474" y="0"/>
                  </a:moveTo>
                  <a:cubicBezTo>
                    <a:pt x="249918" y="0"/>
                    <a:pt x="322263" y="72405"/>
                    <a:pt x="322263" y="161925"/>
                  </a:cubicBezTo>
                  <a:cubicBezTo>
                    <a:pt x="322263" y="179039"/>
                    <a:pt x="319632" y="196153"/>
                    <a:pt x="314371" y="211951"/>
                  </a:cubicBezTo>
                  <a:cubicBezTo>
                    <a:pt x="314371" y="211951"/>
                    <a:pt x="314371" y="211951"/>
                    <a:pt x="242026" y="165875"/>
                  </a:cubicBezTo>
                  <a:cubicBezTo>
                    <a:pt x="247288" y="157976"/>
                    <a:pt x="257811" y="147444"/>
                    <a:pt x="259126" y="139545"/>
                  </a:cubicBezTo>
                  <a:cubicBezTo>
                    <a:pt x="260441" y="127697"/>
                    <a:pt x="251234" y="97418"/>
                    <a:pt x="244657" y="94785"/>
                  </a:cubicBezTo>
                  <a:cubicBezTo>
                    <a:pt x="238080" y="90836"/>
                    <a:pt x="218350" y="71089"/>
                    <a:pt x="203881" y="63190"/>
                  </a:cubicBezTo>
                  <a:cubicBezTo>
                    <a:pt x="193358" y="57924"/>
                    <a:pt x="188096" y="36861"/>
                    <a:pt x="186781" y="22380"/>
                  </a:cubicBezTo>
                  <a:cubicBezTo>
                    <a:pt x="177574" y="21063"/>
                    <a:pt x="169681" y="19747"/>
                    <a:pt x="160474" y="19747"/>
                  </a:cubicBezTo>
                  <a:cubicBezTo>
                    <a:pt x="128905" y="19747"/>
                    <a:pt x="98652" y="30279"/>
                    <a:pt x="74975" y="48709"/>
                  </a:cubicBezTo>
                  <a:cubicBezTo>
                    <a:pt x="81552" y="59241"/>
                    <a:pt x="93390" y="78988"/>
                    <a:pt x="86814" y="86886"/>
                  </a:cubicBezTo>
                  <a:cubicBezTo>
                    <a:pt x="78921" y="100051"/>
                    <a:pt x="53930" y="100051"/>
                    <a:pt x="53930" y="111899"/>
                  </a:cubicBezTo>
                  <a:cubicBezTo>
                    <a:pt x="53930" y="123747"/>
                    <a:pt x="52614" y="135596"/>
                    <a:pt x="53930" y="140862"/>
                  </a:cubicBezTo>
                  <a:cubicBezTo>
                    <a:pt x="55245" y="146128"/>
                    <a:pt x="69714" y="150077"/>
                    <a:pt x="59191" y="157976"/>
                  </a:cubicBezTo>
                  <a:cubicBezTo>
                    <a:pt x="52614" y="164558"/>
                    <a:pt x="32884" y="175090"/>
                    <a:pt x="21046" y="181672"/>
                  </a:cubicBezTo>
                  <a:cubicBezTo>
                    <a:pt x="22361" y="197470"/>
                    <a:pt x="27622" y="213267"/>
                    <a:pt x="35515" y="227748"/>
                  </a:cubicBezTo>
                  <a:cubicBezTo>
                    <a:pt x="38145" y="219850"/>
                    <a:pt x="49984" y="192204"/>
                    <a:pt x="59191" y="190887"/>
                  </a:cubicBezTo>
                  <a:cubicBezTo>
                    <a:pt x="69714" y="188254"/>
                    <a:pt x="78921" y="185621"/>
                    <a:pt x="89444" y="198786"/>
                  </a:cubicBezTo>
                  <a:cubicBezTo>
                    <a:pt x="99967" y="211951"/>
                    <a:pt x="114436" y="215900"/>
                    <a:pt x="122328" y="215900"/>
                  </a:cubicBezTo>
                  <a:cubicBezTo>
                    <a:pt x="130220" y="215900"/>
                    <a:pt x="121013" y="243546"/>
                    <a:pt x="96021" y="248812"/>
                  </a:cubicBezTo>
                  <a:cubicBezTo>
                    <a:pt x="72345" y="252761"/>
                    <a:pt x="106544" y="283040"/>
                    <a:pt x="86814" y="283040"/>
                  </a:cubicBezTo>
                  <a:cubicBezTo>
                    <a:pt x="109175" y="296204"/>
                    <a:pt x="134167" y="304103"/>
                    <a:pt x="160474" y="304103"/>
                  </a:cubicBezTo>
                  <a:cubicBezTo>
                    <a:pt x="163105" y="304103"/>
                    <a:pt x="165735" y="302787"/>
                    <a:pt x="167051" y="302787"/>
                  </a:cubicBezTo>
                  <a:cubicBezTo>
                    <a:pt x="167051" y="302787"/>
                    <a:pt x="167051" y="302787"/>
                    <a:pt x="170997" y="322534"/>
                  </a:cubicBezTo>
                  <a:cubicBezTo>
                    <a:pt x="168366" y="322534"/>
                    <a:pt x="164420" y="323850"/>
                    <a:pt x="160474" y="323850"/>
                  </a:cubicBezTo>
                  <a:cubicBezTo>
                    <a:pt x="72345" y="323850"/>
                    <a:pt x="0" y="251445"/>
                    <a:pt x="0" y="161925"/>
                  </a:cubicBezTo>
                  <a:cubicBezTo>
                    <a:pt x="0" y="72405"/>
                    <a:pt x="72345" y="0"/>
                    <a:pt x="160474" y="0"/>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grpSp>
      <p:grpSp>
        <p:nvGrpSpPr>
          <p:cNvPr id="35" name="组合 34"/>
          <p:cNvGrpSpPr/>
          <p:nvPr/>
        </p:nvGrpSpPr>
        <p:grpSpPr>
          <a:xfrm>
            <a:off x="8972548" y="1893094"/>
            <a:ext cx="2543599" cy="3792537"/>
            <a:chOff x="8972548" y="1893094"/>
            <a:chExt cx="2543599" cy="3792537"/>
          </a:xfrm>
        </p:grpSpPr>
        <p:sp>
          <p:nvSpPr>
            <p:cNvPr id="10" name="矩形 9"/>
            <p:cNvSpPr/>
            <p:nvPr/>
          </p:nvSpPr>
          <p:spPr>
            <a:xfrm>
              <a:off x="8972548" y="1893094"/>
              <a:ext cx="2543599" cy="3792537"/>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9268245" y="4800600"/>
              <a:ext cx="1952206" cy="558958"/>
            </a:xfrm>
            <a:prstGeom prst="rect">
              <a:avLst/>
            </a:prstGeom>
            <a:solidFill>
              <a:schemeClr val="tx2">
                <a:lumMod val="50000"/>
              </a:scheme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9434077" y="4887391"/>
              <a:ext cx="1620540"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endParaRPr lang="zh-CN" altLang="en-US" b="1" dirty="0">
                <a:solidFill>
                  <a:schemeClr val="bg1"/>
                </a:solidFill>
              </a:endParaRPr>
            </a:p>
          </p:txBody>
        </p:sp>
        <p:sp>
          <p:nvSpPr>
            <p:cNvPr id="23" name="矩形 22"/>
            <p:cNvSpPr/>
            <p:nvPr/>
          </p:nvSpPr>
          <p:spPr>
            <a:xfrm>
              <a:off x="9120618" y="3056433"/>
              <a:ext cx="2247457" cy="1384995"/>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bg1"/>
                  </a:solidFill>
                </a:rPr>
                <a:t>用户可以在投影仪或者计算机上进行演示也可以将演示文稿打印出来制作成胶片以便应用到更广泛的领域中</a:t>
              </a:r>
              <a:endParaRPr lang="zh-CN" altLang="en-US" sz="1400" dirty="0">
                <a:solidFill>
                  <a:schemeClr val="bg1"/>
                </a:solidFill>
              </a:endParaRPr>
            </a:p>
          </p:txBody>
        </p:sp>
        <p:sp>
          <p:nvSpPr>
            <p:cNvPr id="31" name="椭圆 26"/>
            <p:cNvSpPr/>
            <p:nvPr/>
          </p:nvSpPr>
          <p:spPr>
            <a:xfrm>
              <a:off x="9959359" y="2180776"/>
              <a:ext cx="569974" cy="529001"/>
            </a:xfrm>
            <a:custGeom>
              <a:avLst/>
              <a:gdLst>
                <a:gd name="connsiteX0" fmla="*/ 288132 w 338138"/>
                <a:gd name="connsiteY0" fmla="*/ 223343 h 313831"/>
                <a:gd name="connsiteX1" fmla="*/ 279400 w 338138"/>
                <a:gd name="connsiteY1" fmla="*/ 231281 h 313831"/>
                <a:gd name="connsiteX2" fmla="*/ 288132 w 338138"/>
                <a:gd name="connsiteY2" fmla="*/ 239219 h 313831"/>
                <a:gd name="connsiteX3" fmla="*/ 296864 w 338138"/>
                <a:gd name="connsiteY3" fmla="*/ 231281 h 313831"/>
                <a:gd name="connsiteX4" fmla="*/ 288132 w 338138"/>
                <a:gd name="connsiteY4" fmla="*/ 223343 h 313831"/>
                <a:gd name="connsiteX5" fmla="*/ 261938 w 338138"/>
                <a:gd name="connsiteY5" fmla="*/ 223343 h 313831"/>
                <a:gd name="connsiteX6" fmla="*/ 254000 w 338138"/>
                <a:gd name="connsiteY6" fmla="*/ 231281 h 313831"/>
                <a:gd name="connsiteX7" fmla="*/ 261938 w 338138"/>
                <a:gd name="connsiteY7" fmla="*/ 239219 h 313831"/>
                <a:gd name="connsiteX8" fmla="*/ 269876 w 338138"/>
                <a:gd name="connsiteY8" fmla="*/ 231281 h 313831"/>
                <a:gd name="connsiteX9" fmla="*/ 261938 w 338138"/>
                <a:gd name="connsiteY9" fmla="*/ 223343 h 313831"/>
                <a:gd name="connsiteX10" fmla="*/ 116535 w 338138"/>
                <a:gd name="connsiteY10" fmla="*/ 45543 h 313831"/>
                <a:gd name="connsiteX11" fmla="*/ 141773 w 338138"/>
                <a:gd name="connsiteY11" fmla="*/ 88073 h 313831"/>
                <a:gd name="connsiteX12" fmla="*/ 108565 w 338138"/>
                <a:gd name="connsiteY12" fmla="*/ 102693 h 313831"/>
                <a:gd name="connsiteX13" fmla="*/ 87312 w 338138"/>
                <a:gd name="connsiteY13" fmla="*/ 74783 h 313831"/>
                <a:gd name="connsiteX14" fmla="*/ 116535 w 338138"/>
                <a:gd name="connsiteY14" fmla="*/ 45543 h 313831"/>
                <a:gd name="connsiteX15" fmla="*/ 254349 w 338138"/>
                <a:gd name="connsiteY15" fmla="*/ 30428 h 313831"/>
                <a:gd name="connsiteX16" fmla="*/ 275361 w 338138"/>
                <a:gd name="connsiteY16" fmla="*/ 48787 h 313831"/>
                <a:gd name="connsiteX17" fmla="*/ 255662 w 338138"/>
                <a:gd name="connsiteY17" fmla="*/ 85507 h 313831"/>
                <a:gd name="connsiteX18" fmla="*/ 266168 w 338138"/>
                <a:gd name="connsiteY18" fmla="*/ 89441 h 313831"/>
                <a:gd name="connsiteX19" fmla="*/ 289806 w 338138"/>
                <a:gd name="connsiteY19" fmla="*/ 80261 h 313831"/>
                <a:gd name="connsiteX20" fmla="*/ 287180 w 338138"/>
                <a:gd name="connsiteY20" fmla="*/ 109113 h 313831"/>
                <a:gd name="connsiteX21" fmla="*/ 225458 w 338138"/>
                <a:gd name="connsiteY21" fmla="*/ 111735 h 313831"/>
                <a:gd name="connsiteX22" fmla="*/ 92823 w 338138"/>
                <a:gd name="connsiteY22" fmla="*/ 166815 h 313831"/>
                <a:gd name="connsiteX23" fmla="*/ 75751 w 338138"/>
                <a:gd name="connsiteY23" fmla="*/ 127472 h 313831"/>
                <a:gd name="connsiteX24" fmla="*/ 208386 w 338138"/>
                <a:gd name="connsiteY24" fmla="*/ 72393 h 313831"/>
                <a:gd name="connsiteX25" fmla="*/ 242530 w 338138"/>
                <a:gd name="connsiteY25" fmla="*/ 33050 h 313831"/>
                <a:gd name="connsiteX26" fmla="*/ 254349 w 338138"/>
                <a:gd name="connsiteY26" fmla="*/ 30428 h 313831"/>
                <a:gd name="connsiteX27" fmla="*/ 186871 w 338138"/>
                <a:gd name="connsiteY27" fmla="*/ 24906 h 313831"/>
                <a:gd name="connsiteX28" fmla="*/ 231775 w 338138"/>
                <a:gd name="connsiteY28" fmla="*/ 24906 h 313831"/>
                <a:gd name="connsiteX29" fmla="*/ 207282 w 338138"/>
                <a:gd name="connsiteY29" fmla="*/ 48190 h 313831"/>
                <a:gd name="connsiteX30" fmla="*/ 201839 w 338138"/>
                <a:gd name="connsiteY30" fmla="*/ 59831 h 313831"/>
                <a:gd name="connsiteX31" fmla="*/ 184150 w 338138"/>
                <a:gd name="connsiteY31" fmla="*/ 45603 h 313831"/>
                <a:gd name="connsiteX32" fmla="*/ 186871 w 338138"/>
                <a:gd name="connsiteY32" fmla="*/ 24906 h 313831"/>
                <a:gd name="connsiteX33" fmla="*/ 18492 w 338138"/>
                <a:gd name="connsiteY33" fmla="*/ 24906 h 313831"/>
                <a:gd name="connsiteX34" fmla="*/ 43588 w 338138"/>
                <a:gd name="connsiteY34" fmla="*/ 24906 h 313831"/>
                <a:gd name="connsiteX35" fmla="*/ 46230 w 338138"/>
                <a:gd name="connsiteY35" fmla="*/ 46015 h 313831"/>
                <a:gd name="connsiteX36" fmla="*/ 29059 w 338138"/>
                <a:gd name="connsiteY36" fmla="*/ 63166 h 313831"/>
                <a:gd name="connsiteX37" fmla="*/ 31700 w 338138"/>
                <a:gd name="connsiteY37" fmla="*/ 96148 h 313831"/>
                <a:gd name="connsiteX38" fmla="*/ 31700 w 338138"/>
                <a:gd name="connsiteY38" fmla="*/ 206969 h 313831"/>
                <a:gd name="connsiteX39" fmla="*/ 39626 w 338138"/>
                <a:gd name="connsiteY39" fmla="*/ 214884 h 313831"/>
                <a:gd name="connsiteX40" fmla="*/ 298512 w 338138"/>
                <a:gd name="connsiteY40" fmla="*/ 214884 h 313831"/>
                <a:gd name="connsiteX41" fmla="*/ 306438 w 338138"/>
                <a:gd name="connsiteY41" fmla="*/ 206969 h 313831"/>
                <a:gd name="connsiteX42" fmla="*/ 306438 w 338138"/>
                <a:gd name="connsiteY42" fmla="*/ 104064 h 313831"/>
                <a:gd name="connsiteX43" fmla="*/ 306438 w 338138"/>
                <a:gd name="connsiteY43" fmla="*/ 77678 h 313831"/>
                <a:gd name="connsiteX44" fmla="*/ 274737 w 338138"/>
                <a:gd name="connsiteY44" fmla="*/ 61846 h 313831"/>
                <a:gd name="connsiteX45" fmla="*/ 281341 w 338138"/>
                <a:gd name="connsiteY45" fmla="*/ 59208 h 313831"/>
                <a:gd name="connsiteX46" fmla="*/ 280021 w 338138"/>
                <a:gd name="connsiteY46" fmla="*/ 24906 h 313831"/>
                <a:gd name="connsiteX47" fmla="*/ 319646 w 338138"/>
                <a:gd name="connsiteY47" fmla="*/ 24906 h 313831"/>
                <a:gd name="connsiteX48" fmla="*/ 338138 w 338138"/>
                <a:gd name="connsiteY48" fmla="*/ 43376 h 313831"/>
                <a:gd name="connsiteX49" fmla="*/ 338138 w 338138"/>
                <a:gd name="connsiteY49" fmla="*/ 234674 h 313831"/>
                <a:gd name="connsiteX50" fmla="*/ 319646 w 338138"/>
                <a:gd name="connsiteY50" fmla="*/ 251825 h 313831"/>
                <a:gd name="connsiteX51" fmla="*/ 200769 w 338138"/>
                <a:gd name="connsiteY51" fmla="*/ 251825 h 313831"/>
                <a:gd name="connsiteX52" fmla="*/ 216620 w 338138"/>
                <a:gd name="connsiteY52" fmla="*/ 290084 h 313831"/>
                <a:gd name="connsiteX53" fmla="*/ 224545 w 338138"/>
                <a:gd name="connsiteY53" fmla="*/ 290084 h 313831"/>
                <a:gd name="connsiteX54" fmla="*/ 235112 w 338138"/>
                <a:gd name="connsiteY54" fmla="*/ 301958 h 313831"/>
                <a:gd name="connsiteX55" fmla="*/ 224545 w 338138"/>
                <a:gd name="connsiteY55" fmla="*/ 313831 h 313831"/>
                <a:gd name="connsiteX56" fmla="*/ 113593 w 338138"/>
                <a:gd name="connsiteY56" fmla="*/ 313831 h 313831"/>
                <a:gd name="connsiteX57" fmla="*/ 103026 w 338138"/>
                <a:gd name="connsiteY57" fmla="*/ 301958 h 313831"/>
                <a:gd name="connsiteX58" fmla="*/ 113593 w 338138"/>
                <a:gd name="connsiteY58" fmla="*/ 290084 h 313831"/>
                <a:gd name="connsiteX59" fmla="*/ 121518 w 338138"/>
                <a:gd name="connsiteY59" fmla="*/ 290084 h 313831"/>
                <a:gd name="connsiteX60" fmla="*/ 137369 w 338138"/>
                <a:gd name="connsiteY60" fmla="*/ 251825 h 313831"/>
                <a:gd name="connsiteX61" fmla="*/ 18492 w 338138"/>
                <a:gd name="connsiteY61" fmla="*/ 251825 h 313831"/>
                <a:gd name="connsiteX62" fmla="*/ 0 w 338138"/>
                <a:gd name="connsiteY62" fmla="*/ 234674 h 313831"/>
                <a:gd name="connsiteX63" fmla="*/ 0 w 338138"/>
                <a:gd name="connsiteY63" fmla="*/ 43376 h 313831"/>
                <a:gd name="connsiteX64" fmla="*/ 18492 w 338138"/>
                <a:gd name="connsiteY64" fmla="*/ 24906 h 313831"/>
                <a:gd name="connsiteX65" fmla="*/ 109666 w 338138"/>
                <a:gd name="connsiteY65" fmla="*/ 1 h 313831"/>
                <a:gd name="connsiteX66" fmla="*/ 126932 w 338138"/>
                <a:gd name="connsiteY66" fmla="*/ 267 h 313831"/>
                <a:gd name="connsiteX67" fmla="*/ 133580 w 338138"/>
                <a:gd name="connsiteY67" fmla="*/ 18637 h 313831"/>
                <a:gd name="connsiteX68" fmla="*/ 144218 w 338138"/>
                <a:gd name="connsiteY68" fmla="*/ 22573 h 313831"/>
                <a:gd name="connsiteX69" fmla="*/ 177460 w 338138"/>
                <a:gd name="connsiteY69" fmla="*/ 29134 h 313831"/>
                <a:gd name="connsiteX70" fmla="*/ 168152 w 338138"/>
                <a:gd name="connsiteY70" fmla="*/ 47504 h 313831"/>
                <a:gd name="connsiteX71" fmla="*/ 173471 w 338138"/>
                <a:gd name="connsiteY71" fmla="*/ 58001 h 313831"/>
                <a:gd name="connsiteX72" fmla="*/ 192087 w 338138"/>
                <a:gd name="connsiteY72" fmla="*/ 67186 h 313831"/>
                <a:gd name="connsiteX73" fmla="*/ 154855 w 338138"/>
                <a:gd name="connsiteY73" fmla="*/ 82931 h 313831"/>
                <a:gd name="connsiteX74" fmla="*/ 116294 w 338138"/>
                <a:gd name="connsiteY74" fmla="*/ 35695 h 313831"/>
                <a:gd name="connsiteX75" fmla="*/ 76403 w 338138"/>
                <a:gd name="connsiteY75" fmla="*/ 75059 h 313831"/>
                <a:gd name="connsiteX76" fmla="*/ 93689 w 338138"/>
                <a:gd name="connsiteY76" fmla="*/ 107862 h 313831"/>
                <a:gd name="connsiteX77" fmla="*/ 59117 w 338138"/>
                <a:gd name="connsiteY77" fmla="*/ 124919 h 313831"/>
                <a:gd name="connsiteX78" fmla="*/ 63106 w 338138"/>
                <a:gd name="connsiteY78" fmla="*/ 102613 h 313831"/>
                <a:gd name="connsiteX79" fmla="*/ 59117 w 338138"/>
                <a:gd name="connsiteY79" fmla="*/ 92116 h 313831"/>
                <a:gd name="connsiteX80" fmla="*/ 40501 w 338138"/>
                <a:gd name="connsiteY80" fmla="*/ 63249 h 313831"/>
                <a:gd name="connsiteX81" fmla="*/ 59117 w 338138"/>
                <a:gd name="connsiteY81" fmla="*/ 58001 h 313831"/>
                <a:gd name="connsiteX82" fmla="*/ 63106 w 338138"/>
                <a:gd name="connsiteY82" fmla="*/ 47504 h 313831"/>
                <a:gd name="connsiteX83" fmla="*/ 69755 w 338138"/>
                <a:gd name="connsiteY83" fmla="*/ 14700 h 313831"/>
                <a:gd name="connsiteX84" fmla="*/ 88370 w 338138"/>
                <a:gd name="connsiteY84" fmla="*/ 22573 h 313831"/>
                <a:gd name="connsiteX85" fmla="*/ 99008 w 338138"/>
                <a:gd name="connsiteY85" fmla="*/ 18637 h 313831"/>
                <a:gd name="connsiteX86" fmla="*/ 109666 w 338138"/>
                <a:gd name="connsiteY86" fmla="*/ 1 h 313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Lst>
              <a:rect l="l" t="t" r="r" b="b"/>
              <a:pathLst>
                <a:path w="338138" h="313831">
                  <a:moveTo>
                    <a:pt x="288132" y="223343"/>
                  </a:moveTo>
                  <a:cubicBezTo>
                    <a:pt x="283309" y="223343"/>
                    <a:pt x="279400" y="226897"/>
                    <a:pt x="279400" y="231281"/>
                  </a:cubicBezTo>
                  <a:cubicBezTo>
                    <a:pt x="279400" y="235665"/>
                    <a:pt x="283309" y="239219"/>
                    <a:pt x="288132" y="239219"/>
                  </a:cubicBezTo>
                  <a:cubicBezTo>
                    <a:pt x="292955" y="239219"/>
                    <a:pt x="296864" y="235665"/>
                    <a:pt x="296864" y="231281"/>
                  </a:cubicBezTo>
                  <a:cubicBezTo>
                    <a:pt x="296864" y="226897"/>
                    <a:pt x="292955" y="223343"/>
                    <a:pt x="288132" y="223343"/>
                  </a:cubicBezTo>
                  <a:close/>
                  <a:moveTo>
                    <a:pt x="261938" y="223343"/>
                  </a:moveTo>
                  <a:cubicBezTo>
                    <a:pt x="257554" y="223343"/>
                    <a:pt x="254000" y="226897"/>
                    <a:pt x="254000" y="231281"/>
                  </a:cubicBezTo>
                  <a:cubicBezTo>
                    <a:pt x="254000" y="235665"/>
                    <a:pt x="257554" y="239219"/>
                    <a:pt x="261938" y="239219"/>
                  </a:cubicBezTo>
                  <a:cubicBezTo>
                    <a:pt x="266322" y="239219"/>
                    <a:pt x="269876" y="235665"/>
                    <a:pt x="269876" y="231281"/>
                  </a:cubicBezTo>
                  <a:cubicBezTo>
                    <a:pt x="269876" y="226897"/>
                    <a:pt x="266322" y="223343"/>
                    <a:pt x="261938" y="223343"/>
                  </a:cubicBezTo>
                  <a:close/>
                  <a:moveTo>
                    <a:pt x="116535" y="45543"/>
                  </a:moveTo>
                  <a:cubicBezTo>
                    <a:pt x="137788" y="45543"/>
                    <a:pt x="152400" y="68137"/>
                    <a:pt x="141773" y="88073"/>
                  </a:cubicBezTo>
                  <a:cubicBezTo>
                    <a:pt x="141773" y="88073"/>
                    <a:pt x="141773" y="88073"/>
                    <a:pt x="108565" y="102693"/>
                  </a:cubicBezTo>
                  <a:cubicBezTo>
                    <a:pt x="96610" y="98706"/>
                    <a:pt x="87312" y="88073"/>
                    <a:pt x="87312" y="74783"/>
                  </a:cubicBezTo>
                  <a:cubicBezTo>
                    <a:pt x="87312" y="58834"/>
                    <a:pt x="100595" y="45543"/>
                    <a:pt x="116535" y="45543"/>
                  </a:cubicBezTo>
                  <a:close/>
                  <a:moveTo>
                    <a:pt x="254349" y="30428"/>
                  </a:moveTo>
                  <a:cubicBezTo>
                    <a:pt x="271421" y="26493"/>
                    <a:pt x="284553" y="44853"/>
                    <a:pt x="275361" y="48787"/>
                  </a:cubicBezTo>
                  <a:cubicBezTo>
                    <a:pt x="242530" y="63213"/>
                    <a:pt x="243843" y="57967"/>
                    <a:pt x="255662" y="85507"/>
                  </a:cubicBezTo>
                  <a:cubicBezTo>
                    <a:pt x="256976" y="89441"/>
                    <a:pt x="262228" y="92064"/>
                    <a:pt x="266168" y="89441"/>
                  </a:cubicBezTo>
                  <a:cubicBezTo>
                    <a:pt x="266168" y="89441"/>
                    <a:pt x="266168" y="89441"/>
                    <a:pt x="289806" y="80261"/>
                  </a:cubicBezTo>
                  <a:cubicBezTo>
                    <a:pt x="297685" y="76327"/>
                    <a:pt x="301625" y="99933"/>
                    <a:pt x="287180" y="109113"/>
                  </a:cubicBezTo>
                  <a:cubicBezTo>
                    <a:pt x="260915" y="124850"/>
                    <a:pt x="259602" y="123538"/>
                    <a:pt x="225458" y="111735"/>
                  </a:cubicBezTo>
                  <a:cubicBezTo>
                    <a:pt x="225458" y="111735"/>
                    <a:pt x="225458" y="111735"/>
                    <a:pt x="92823" y="166815"/>
                  </a:cubicBezTo>
                  <a:cubicBezTo>
                    <a:pt x="66559" y="177306"/>
                    <a:pt x="50800" y="137964"/>
                    <a:pt x="75751" y="127472"/>
                  </a:cubicBezTo>
                  <a:cubicBezTo>
                    <a:pt x="75751" y="127472"/>
                    <a:pt x="75751" y="127472"/>
                    <a:pt x="208386" y="72393"/>
                  </a:cubicBezTo>
                  <a:cubicBezTo>
                    <a:pt x="217579" y="54033"/>
                    <a:pt x="222832" y="38296"/>
                    <a:pt x="242530" y="33050"/>
                  </a:cubicBezTo>
                  <a:cubicBezTo>
                    <a:pt x="242530" y="33050"/>
                    <a:pt x="242530" y="33050"/>
                    <a:pt x="254349" y="30428"/>
                  </a:cubicBezTo>
                  <a:close/>
                  <a:moveTo>
                    <a:pt x="186871" y="24906"/>
                  </a:moveTo>
                  <a:cubicBezTo>
                    <a:pt x="186871" y="24906"/>
                    <a:pt x="186871" y="24906"/>
                    <a:pt x="231775" y="24906"/>
                  </a:cubicBezTo>
                  <a:cubicBezTo>
                    <a:pt x="220889" y="30080"/>
                    <a:pt x="212725" y="37841"/>
                    <a:pt x="207282" y="48190"/>
                  </a:cubicBezTo>
                  <a:cubicBezTo>
                    <a:pt x="207282" y="48190"/>
                    <a:pt x="207282" y="48190"/>
                    <a:pt x="201839" y="59831"/>
                  </a:cubicBezTo>
                  <a:cubicBezTo>
                    <a:pt x="200479" y="52070"/>
                    <a:pt x="193675" y="45603"/>
                    <a:pt x="184150" y="45603"/>
                  </a:cubicBezTo>
                  <a:cubicBezTo>
                    <a:pt x="190954" y="39135"/>
                    <a:pt x="190954" y="31374"/>
                    <a:pt x="186871" y="24906"/>
                  </a:cubicBezTo>
                  <a:close/>
                  <a:moveTo>
                    <a:pt x="18492" y="24906"/>
                  </a:moveTo>
                  <a:cubicBezTo>
                    <a:pt x="18492" y="24906"/>
                    <a:pt x="18492" y="24906"/>
                    <a:pt x="43588" y="24906"/>
                  </a:cubicBezTo>
                  <a:cubicBezTo>
                    <a:pt x="39626" y="32822"/>
                    <a:pt x="40946" y="40738"/>
                    <a:pt x="46230" y="46015"/>
                  </a:cubicBezTo>
                  <a:cubicBezTo>
                    <a:pt x="36984" y="46015"/>
                    <a:pt x="29059" y="53931"/>
                    <a:pt x="29059" y="63166"/>
                  </a:cubicBezTo>
                  <a:cubicBezTo>
                    <a:pt x="29059" y="82955"/>
                    <a:pt x="27738" y="89552"/>
                    <a:pt x="31700" y="96148"/>
                  </a:cubicBezTo>
                  <a:cubicBezTo>
                    <a:pt x="31700" y="96148"/>
                    <a:pt x="31700" y="96148"/>
                    <a:pt x="31700" y="206969"/>
                  </a:cubicBezTo>
                  <a:cubicBezTo>
                    <a:pt x="31700" y="210926"/>
                    <a:pt x="35663" y="214884"/>
                    <a:pt x="39626" y="214884"/>
                  </a:cubicBezTo>
                  <a:cubicBezTo>
                    <a:pt x="39626" y="214884"/>
                    <a:pt x="39626" y="214884"/>
                    <a:pt x="298512" y="214884"/>
                  </a:cubicBezTo>
                  <a:cubicBezTo>
                    <a:pt x="302475" y="214884"/>
                    <a:pt x="306438" y="210926"/>
                    <a:pt x="306438" y="206969"/>
                  </a:cubicBezTo>
                  <a:cubicBezTo>
                    <a:pt x="306438" y="206969"/>
                    <a:pt x="306438" y="206969"/>
                    <a:pt x="306438" y="104064"/>
                  </a:cubicBezTo>
                  <a:cubicBezTo>
                    <a:pt x="309079" y="96148"/>
                    <a:pt x="310400" y="86913"/>
                    <a:pt x="306438" y="77678"/>
                  </a:cubicBezTo>
                  <a:cubicBezTo>
                    <a:pt x="306438" y="59208"/>
                    <a:pt x="306438" y="61846"/>
                    <a:pt x="274737" y="61846"/>
                  </a:cubicBezTo>
                  <a:cubicBezTo>
                    <a:pt x="274737" y="61846"/>
                    <a:pt x="274737" y="61846"/>
                    <a:pt x="281341" y="59208"/>
                  </a:cubicBezTo>
                  <a:cubicBezTo>
                    <a:pt x="293229" y="53931"/>
                    <a:pt x="294550" y="38099"/>
                    <a:pt x="280021" y="24906"/>
                  </a:cubicBezTo>
                  <a:cubicBezTo>
                    <a:pt x="280021" y="24906"/>
                    <a:pt x="280021" y="24906"/>
                    <a:pt x="319646" y="24906"/>
                  </a:cubicBezTo>
                  <a:cubicBezTo>
                    <a:pt x="330213" y="24906"/>
                    <a:pt x="338138" y="34141"/>
                    <a:pt x="338138" y="43376"/>
                  </a:cubicBezTo>
                  <a:cubicBezTo>
                    <a:pt x="338138" y="43376"/>
                    <a:pt x="338138" y="43376"/>
                    <a:pt x="338138" y="234674"/>
                  </a:cubicBezTo>
                  <a:cubicBezTo>
                    <a:pt x="338138" y="243909"/>
                    <a:pt x="330213" y="251825"/>
                    <a:pt x="319646" y="251825"/>
                  </a:cubicBezTo>
                  <a:cubicBezTo>
                    <a:pt x="319646" y="251825"/>
                    <a:pt x="319646" y="251825"/>
                    <a:pt x="200769" y="251825"/>
                  </a:cubicBezTo>
                  <a:cubicBezTo>
                    <a:pt x="200769" y="251825"/>
                    <a:pt x="200769" y="251825"/>
                    <a:pt x="216620" y="290084"/>
                  </a:cubicBezTo>
                  <a:cubicBezTo>
                    <a:pt x="216620" y="290084"/>
                    <a:pt x="216620" y="290084"/>
                    <a:pt x="224545" y="290084"/>
                  </a:cubicBezTo>
                  <a:cubicBezTo>
                    <a:pt x="229828" y="290084"/>
                    <a:pt x="235112" y="295361"/>
                    <a:pt x="235112" y="301958"/>
                  </a:cubicBezTo>
                  <a:cubicBezTo>
                    <a:pt x="235112" y="308554"/>
                    <a:pt x="229828" y="313831"/>
                    <a:pt x="224545" y="313831"/>
                  </a:cubicBezTo>
                  <a:cubicBezTo>
                    <a:pt x="224545" y="313831"/>
                    <a:pt x="224545" y="313831"/>
                    <a:pt x="113593" y="313831"/>
                  </a:cubicBezTo>
                  <a:cubicBezTo>
                    <a:pt x="108310" y="313831"/>
                    <a:pt x="103026" y="308554"/>
                    <a:pt x="103026" y="301958"/>
                  </a:cubicBezTo>
                  <a:cubicBezTo>
                    <a:pt x="103026" y="295361"/>
                    <a:pt x="108310" y="290084"/>
                    <a:pt x="113593" y="290084"/>
                  </a:cubicBezTo>
                  <a:cubicBezTo>
                    <a:pt x="113593" y="290084"/>
                    <a:pt x="113593" y="290084"/>
                    <a:pt x="121518" y="290084"/>
                  </a:cubicBezTo>
                  <a:cubicBezTo>
                    <a:pt x="121518" y="290084"/>
                    <a:pt x="121518" y="290084"/>
                    <a:pt x="137369" y="251825"/>
                  </a:cubicBezTo>
                  <a:cubicBezTo>
                    <a:pt x="137369" y="251825"/>
                    <a:pt x="137369" y="251825"/>
                    <a:pt x="18492" y="251825"/>
                  </a:cubicBezTo>
                  <a:cubicBezTo>
                    <a:pt x="7925" y="251825"/>
                    <a:pt x="0" y="243909"/>
                    <a:pt x="0" y="234674"/>
                  </a:cubicBezTo>
                  <a:cubicBezTo>
                    <a:pt x="0" y="234674"/>
                    <a:pt x="0" y="234674"/>
                    <a:pt x="0" y="43376"/>
                  </a:cubicBezTo>
                  <a:cubicBezTo>
                    <a:pt x="0" y="34141"/>
                    <a:pt x="7925" y="24906"/>
                    <a:pt x="18492" y="24906"/>
                  </a:cubicBezTo>
                  <a:close/>
                  <a:moveTo>
                    <a:pt x="109666" y="1"/>
                  </a:moveTo>
                  <a:cubicBezTo>
                    <a:pt x="113718" y="21"/>
                    <a:pt x="119286" y="267"/>
                    <a:pt x="126932" y="267"/>
                  </a:cubicBezTo>
                  <a:cubicBezTo>
                    <a:pt x="134910" y="267"/>
                    <a:pt x="133580" y="10764"/>
                    <a:pt x="133580" y="18637"/>
                  </a:cubicBezTo>
                  <a:cubicBezTo>
                    <a:pt x="137569" y="19949"/>
                    <a:pt x="140229" y="21261"/>
                    <a:pt x="144218" y="22573"/>
                  </a:cubicBezTo>
                  <a:cubicBezTo>
                    <a:pt x="158845" y="6828"/>
                    <a:pt x="154855" y="8140"/>
                    <a:pt x="177460" y="29134"/>
                  </a:cubicBezTo>
                  <a:cubicBezTo>
                    <a:pt x="182779" y="35695"/>
                    <a:pt x="174801" y="40943"/>
                    <a:pt x="168152" y="47504"/>
                  </a:cubicBezTo>
                  <a:cubicBezTo>
                    <a:pt x="170812" y="50128"/>
                    <a:pt x="172142" y="54065"/>
                    <a:pt x="173471" y="58001"/>
                  </a:cubicBezTo>
                  <a:cubicBezTo>
                    <a:pt x="188098" y="58001"/>
                    <a:pt x="192087" y="55377"/>
                    <a:pt x="192087" y="67186"/>
                  </a:cubicBezTo>
                  <a:cubicBezTo>
                    <a:pt x="192087" y="67186"/>
                    <a:pt x="192087" y="67186"/>
                    <a:pt x="154855" y="82931"/>
                  </a:cubicBezTo>
                  <a:cubicBezTo>
                    <a:pt x="160174" y="58001"/>
                    <a:pt x="140229" y="35695"/>
                    <a:pt x="116294" y="35695"/>
                  </a:cubicBezTo>
                  <a:cubicBezTo>
                    <a:pt x="93689" y="35695"/>
                    <a:pt x="76403" y="52753"/>
                    <a:pt x="76403" y="75059"/>
                  </a:cubicBezTo>
                  <a:cubicBezTo>
                    <a:pt x="76403" y="88180"/>
                    <a:pt x="83052" y="101301"/>
                    <a:pt x="93689" y="107862"/>
                  </a:cubicBezTo>
                  <a:cubicBezTo>
                    <a:pt x="73744" y="117047"/>
                    <a:pt x="67095" y="118359"/>
                    <a:pt x="59117" y="124919"/>
                  </a:cubicBezTo>
                  <a:cubicBezTo>
                    <a:pt x="48479" y="114422"/>
                    <a:pt x="49809" y="115734"/>
                    <a:pt x="63106" y="102613"/>
                  </a:cubicBezTo>
                  <a:cubicBezTo>
                    <a:pt x="61776" y="98677"/>
                    <a:pt x="60447" y="96053"/>
                    <a:pt x="59117" y="92116"/>
                  </a:cubicBezTo>
                  <a:cubicBezTo>
                    <a:pt x="36512" y="92116"/>
                    <a:pt x="40501" y="94740"/>
                    <a:pt x="40501" y="63249"/>
                  </a:cubicBezTo>
                  <a:cubicBezTo>
                    <a:pt x="40501" y="55377"/>
                    <a:pt x="51139" y="58001"/>
                    <a:pt x="59117" y="58001"/>
                  </a:cubicBezTo>
                  <a:cubicBezTo>
                    <a:pt x="60447" y="54065"/>
                    <a:pt x="61776" y="50128"/>
                    <a:pt x="63106" y="47504"/>
                  </a:cubicBezTo>
                  <a:cubicBezTo>
                    <a:pt x="47150" y="31759"/>
                    <a:pt x="48479" y="35695"/>
                    <a:pt x="69755" y="14700"/>
                  </a:cubicBezTo>
                  <a:cubicBezTo>
                    <a:pt x="76403" y="8140"/>
                    <a:pt x="81722" y="17325"/>
                    <a:pt x="88370" y="22573"/>
                  </a:cubicBezTo>
                  <a:cubicBezTo>
                    <a:pt x="91030" y="21261"/>
                    <a:pt x="95019" y="19949"/>
                    <a:pt x="99008" y="18637"/>
                  </a:cubicBezTo>
                  <a:cubicBezTo>
                    <a:pt x="99008" y="1907"/>
                    <a:pt x="97512" y="-61"/>
                    <a:pt x="109666" y="1"/>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grpSp>
    </p:spTree>
  </p:cSld>
  <p:clrMapOvr>
    <a:masterClrMapping/>
  </p:clrMapOvr>
  <p:transition spd="slow"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nodeType="withEffect">
                                  <p:stCondLst>
                                    <p:cond delay="0"/>
                                  </p:stCondLst>
                                  <p:childTnLst>
                                    <p:set>
                                      <p:cBhvr>
                                        <p:cTn id="6" dur="1" fill="hold">
                                          <p:stCondLst>
                                            <p:cond delay="0"/>
                                          </p:stCondLst>
                                        </p:cTn>
                                        <p:tgtEl>
                                          <p:spTgt spid="32"/>
                                        </p:tgtEl>
                                        <p:attrNameLst>
                                          <p:attrName>style.visibility</p:attrName>
                                        </p:attrNameLst>
                                      </p:cBhvr>
                                      <p:to>
                                        <p:strVal val="visible"/>
                                      </p:to>
                                    </p:set>
                                    <p:anim calcmode="lin" valueType="num">
                                      <p:cBhvr>
                                        <p:cTn id="7" dur="1000" fill="hold"/>
                                        <p:tgtEl>
                                          <p:spTgt spid="32"/>
                                        </p:tgtEl>
                                        <p:attrNameLst>
                                          <p:attrName>ppt_w</p:attrName>
                                        </p:attrNameLst>
                                      </p:cBhvr>
                                      <p:tavLst>
                                        <p:tav tm="0">
                                          <p:val>
                                            <p:strVal val="#ppt_w+.3"/>
                                          </p:val>
                                        </p:tav>
                                        <p:tav tm="100000">
                                          <p:val>
                                            <p:strVal val="#ppt_w"/>
                                          </p:val>
                                        </p:tav>
                                      </p:tavLst>
                                    </p:anim>
                                    <p:anim calcmode="lin" valueType="num">
                                      <p:cBhvr>
                                        <p:cTn id="8" dur="1000" fill="hold"/>
                                        <p:tgtEl>
                                          <p:spTgt spid="32"/>
                                        </p:tgtEl>
                                        <p:attrNameLst>
                                          <p:attrName>ppt_h</p:attrName>
                                        </p:attrNameLst>
                                      </p:cBhvr>
                                      <p:tavLst>
                                        <p:tav tm="0">
                                          <p:val>
                                            <p:strVal val="#ppt_h"/>
                                          </p:val>
                                        </p:tav>
                                        <p:tav tm="100000">
                                          <p:val>
                                            <p:strVal val="#ppt_h"/>
                                          </p:val>
                                        </p:tav>
                                      </p:tavLst>
                                    </p:anim>
                                    <p:animEffect transition="in" filter="fade">
                                      <p:cBhvr>
                                        <p:cTn id="9" dur="1000"/>
                                        <p:tgtEl>
                                          <p:spTgt spid="32"/>
                                        </p:tgtEl>
                                      </p:cBhvr>
                                    </p:animEffect>
                                  </p:childTnLst>
                                </p:cTn>
                              </p:par>
                              <p:par>
                                <p:cTn id="10" presetID="50" presetClass="entr" presetSubtype="0" decel="100000" fill="hold" nodeType="withEffect">
                                  <p:stCondLst>
                                    <p:cond delay="250"/>
                                  </p:stCondLst>
                                  <p:childTnLst>
                                    <p:set>
                                      <p:cBhvr>
                                        <p:cTn id="11" dur="1" fill="hold">
                                          <p:stCondLst>
                                            <p:cond delay="0"/>
                                          </p:stCondLst>
                                        </p:cTn>
                                        <p:tgtEl>
                                          <p:spTgt spid="33"/>
                                        </p:tgtEl>
                                        <p:attrNameLst>
                                          <p:attrName>style.visibility</p:attrName>
                                        </p:attrNameLst>
                                      </p:cBhvr>
                                      <p:to>
                                        <p:strVal val="visible"/>
                                      </p:to>
                                    </p:set>
                                    <p:anim calcmode="lin" valueType="num">
                                      <p:cBhvr>
                                        <p:cTn id="12" dur="1000" fill="hold"/>
                                        <p:tgtEl>
                                          <p:spTgt spid="33"/>
                                        </p:tgtEl>
                                        <p:attrNameLst>
                                          <p:attrName>ppt_w</p:attrName>
                                        </p:attrNameLst>
                                      </p:cBhvr>
                                      <p:tavLst>
                                        <p:tav tm="0">
                                          <p:val>
                                            <p:strVal val="#ppt_w+.3"/>
                                          </p:val>
                                        </p:tav>
                                        <p:tav tm="100000">
                                          <p:val>
                                            <p:strVal val="#ppt_w"/>
                                          </p:val>
                                        </p:tav>
                                      </p:tavLst>
                                    </p:anim>
                                    <p:anim calcmode="lin" valueType="num">
                                      <p:cBhvr>
                                        <p:cTn id="13" dur="1000" fill="hold"/>
                                        <p:tgtEl>
                                          <p:spTgt spid="33"/>
                                        </p:tgtEl>
                                        <p:attrNameLst>
                                          <p:attrName>ppt_h</p:attrName>
                                        </p:attrNameLst>
                                      </p:cBhvr>
                                      <p:tavLst>
                                        <p:tav tm="0">
                                          <p:val>
                                            <p:strVal val="#ppt_h"/>
                                          </p:val>
                                        </p:tav>
                                        <p:tav tm="100000">
                                          <p:val>
                                            <p:strVal val="#ppt_h"/>
                                          </p:val>
                                        </p:tav>
                                      </p:tavLst>
                                    </p:anim>
                                    <p:animEffect transition="in" filter="fade">
                                      <p:cBhvr>
                                        <p:cTn id="14" dur="1000"/>
                                        <p:tgtEl>
                                          <p:spTgt spid="33"/>
                                        </p:tgtEl>
                                      </p:cBhvr>
                                    </p:animEffect>
                                  </p:childTnLst>
                                </p:cTn>
                              </p:par>
                              <p:par>
                                <p:cTn id="15" presetID="50" presetClass="entr" presetSubtype="0" decel="100000" fill="hold" nodeType="withEffect">
                                  <p:stCondLst>
                                    <p:cond delay="500"/>
                                  </p:stCondLst>
                                  <p:childTnLst>
                                    <p:set>
                                      <p:cBhvr>
                                        <p:cTn id="16" dur="1" fill="hold">
                                          <p:stCondLst>
                                            <p:cond delay="0"/>
                                          </p:stCondLst>
                                        </p:cTn>
                                        <p:tgtEl>
                                          <p:spTgt spid="34"/>
                                        </p:tgtEl>
                                        <p:attrNameLst>
                                          <p:attrName>style.visibility</p:attrName>
                                        </p:attrNameLst>
                                      </p:cBhvr>
                                      <p:to>
                                        <p:strVal val="visible"/>
                                      </p:to>
                                    </p:set>
                                    <p:anim calcmode="lin" valueType="num">
                                      <p:cBhvr>
                                        <p:cTn id="17" dur="1000" fill="hold"/>
                                        <p:tgtEl>
                                          <p:spTgt spid="34"/>
                                        </p:tgtEl>
                                        <p:attrNameLst>
                                          <p:attrName>ppt_w</p:attrName>
                                        </p:attrNameLst>
                                      </p:cBhvr>
                                      <p:tavLst>
                                        <p:tav tm="0">
                                          <p:val>
                                            <p:strVal val="#ppt_w+.3"/>
                                          </p:val>
                                        </p:tav>
                                        <p:tav tm="100000">
                                          <p:val>
                                            <p:strVal val="#ppt_w"/>
                                          </p:val>
                                        </p:tav>
                                      </p:tavLst>
                                    </p:anim>
                                    <p:anim calcmode="lin" valueType="num">
                                      <p:cBhvr>
                                        <p:cTn id="18" dur="1000" fill="hold"/>
                                        <p:tgtEl>
                                          <p:spTgt spid="34"/>
                                        </p:tgtEl>
                                        <p:attrNameLst>
                                          <p:attrName>ppt_h</p:attrName>
                                        </p:attrNameLst>
                                      </p:cBhvr>
                                      <p:tavLst>
                                        <p:tav tm="0">
                                          <p:val>
                                            <p:strVal val="#ppt_h"/>
                                          </p:val>
                                        </p:tav>
                                        <p:tav tm="100000">
                                          <p:val>
                                            <p:strVal val="#ppt_h"/>
                                          </p:val>
                                        </p:tav>
                                      </p:tavLst>
                                    </p:anim>
                                    <p:animEffect transition="in" filter="fade">
                                      <p:cBhvr>
                                        <p:cTn id="19" dur="1000"/>
                                        <p:tgtEl>
                                          <p:spTgt spid="34"/>
                                        </p:tgtEl>
                                      </p:cBhvr>
                                    </p:animEffect>
                                  </p:childTnLst>
                                </p:cTn>
                              </p:par>
                              <p:par>
                                <p:cTn id="20" presetID="50" presetClass="entr" presetSubtype="0" decel="100000" fill="hold" nodeType="withEffect">
                                  <p:stCondLst>
                                    <p:cond delay="750"/>
                                  </p:stCondLst>
                                  <p:childTnLst>
                                    <p:set>
                                      <p:cBhvr>
                                        <p:cTn id="21" dur="1" fill="hold">
                                          <p:stCondLst>
                                            <p:cond delay="0"/>
                                          </p:stCondLst>
                                        </p:cTn>
                                        <p:tgtEl>
                                          <p:spTgt spid="35"/>
                                        </p:tgtEl>
                                        <p:attrNameLst>
                                          <p:attrName>style.visibility</p:attrName>
                                        </p:attrNameLst>
                                      </p:cBhvr>
                                      <p:to>
                                        <p:strVal val="visible"/>
                                      </p:to>
                                    </p:set>
                                    <p:anim calcmode="lin" valueType="num">
                                      <p:cBhvr>
                                        <p:cTn id="22" dur="1000" fill="hold"/>
                                        <p:tgtEl>
                                          <p:spTgt spid="35"/>
                                        </p:tgtEl>
                                        <p:attrNameLst>
                                          <p:attrName>ppt_w</p:attrName>
                                        </p:attrNameLst>
                                      </p:cBhvr>
                                      <p:tavLst>
                                        <p:tav tm="0">
                                          <p:val>
                                            <p:strVal val="#ppt_w+.3"/>
                                          </p:val>
                                        </p:tav>
                                        <p:tav tm="100000">
                                          <p:val>
                                            <p:strVal val="#ppt_w"/>
                                          </p:val>
                                        </p:tav>
                                      </p:tavLst>
                                    </p:anim>
                                    <p:anim calcmode="lin" valueType="num">
                                      <p:cBhvr>
                                        <p:cTn id="23" dur="1000" fill="hold"/>
                                        <p:tgtEl>
                                          <p:spTgt spid="35"/>
                                        </p:tgtEl>
                                        <p:attrNameLst>
                                          <p:attrName>ppt_h</p:attrName>
                                        </p:attrNameLst>
                                      </p:cBhvr>
                                      <p:tavLst>
                                        <p:tav tm="0">
                                          <p:val>
                                            <p:strVal val="#ppt_h"/>
                                          </p:val>
                                        </p:tav>
                                        <p:tav tm="100000">
                                          <p:val>
                                            <p:strVal val="#ppt_h"/>
                                          </p:val>
                                        </p:tav>
                                      </p:tavLst>
                                    </p:anim>
                                    <p:animEffect transition="in" filter="fade">
                                      <p:cBhvr>
                                        <p:cTn id="24" dur="10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695325" y="0"/>
            <a:ext cx="4590434" cy="996950"/>
            <a:chOff x="695325" y="0"/>
            <a:chExt cx="4590434" cy="996950"/>
          </a:xfrm>
        </p:grpSpPr>
        <p:sp>
          <p:nvSpPr>
            <p:cNvPr id="2" name="矩形 1"/>
            <p:cNvSpPr/>
            <p:nvPr/>
          </p:nvSpPr>
          <p:spPr>
            <a:xfrm>
              <a:off x="695325" y="0"/>
              <a:ext cx="723054" cy="99695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文本框 2"/>
            <p:cNvSpPr txBox="1"/>
            <p:nvPr/>
          </p:nvSpPr>
          <p:spPr>
            <a:xfrm>
              <a:off x="1599129" y="284490"/>
              <a:ext cx="3686630"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6" name="椭圆 4"/>
            <p:cNvSpPr/>
            <p:nvPr/>
          </p:nvSpPr>
          <p:spPr>
            <a:xfrm>
              <a:off x="876743" y="365125"/>
              <a:ext cx="360217" cy="361950"/>
            </a:xfrm>
            <a:custGeom>
              <a:avLst/>
              <a:gdLst>
                <a:gd name="connsiteX0" fmla="*/ 139700 w 330200"/>
                <a:gd name="connsiteY0" fmla="*/ 87312 h 331788"/>
                <a:gd name="connsiteX1" fmla="*/ 119062 w 330200"/>
                <a:gd name="connsiteY1" fmla="*/ 109537 h 331788"/>
                <a:gd name="connsiteX2" fmla="*/ 182562 w 330200"/>
                <a:gd name="connsiteY2" fmla="*/ 173037 h 331788"/>
                <a:gd name="connsiteX3" fmla="*/ 123825 w 330200"/>
                <a:gd name="connsiteY3" fmla="*/ 230187 h 331788"/>
                <a:gd name="connsiteX4" fmla="*/ 146050 w 330200"/>
                <a:gd name="connsiteY4" fmla="*/ 252412 h 331788"/>
                <a:gd name="connsiteX5" fmla="*/ 223837 w 330200"/>
                <a:gd name="connsiteY5" fmla="*/ 173037 h 331788"/>
                <a:gd name="connsiteX6" fmla="*/ 165100 w 330200"/>
                <a:gd name="connsiteY6" fmla="*/ 0 h 331788"/>
                <a:gd name="connsiteX7" fmla="*/ 330200 w 330200"/>
                <a:gd name="connsiteY7" fmla="*/ 165894 h 331788"/>
                <a:gd name="connsiteX8" fmla="*/ 165100 w 330200"/>
                <a:gd name="connsiteY8" fmla="*/ 331788 h 331788"/>
                <a:gd name="connsiteX9" fmla="*/ 0 w 330200"/>
                <a:gd name="connsiteY9" fmla="*/ 165894 h 331788"/>
                <a:gd name="connsiteX10" fmla="*/ 165100 w 330200"/>
                <a:gd name="connsiteY1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00" h="331788">
                  <a:moveTo>
                    <a:pt x="139700" y="87312"/>
                  </a:moveTo>
                  <a:lnTo>
                    <a:pt x="119062" y="109537"/>
                  </a:lnTo>
                  <a:lnTo>
                    <a:pt x="182562" y="173037"/>
                  </a:lnTo>
                  <a:lnTo>
                    <a:pt x="123825" y="230187"/>
                  </a:lnTo>
                  <a:lnTo>
                    <a:pt x="146050" y="252412"/>
                  </a:lnTo>
                  <a:lnTo>
                    <a:pt x="223837" y="173037"/>
                  </a:ln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aphicFrame>
        <p:nvGraphicFramePr>
          <p:cNvPr id="9" name="Chart 61" descr="e7d195523061f1c0f55f9af68525816972d868573ada39bc763F3977967589A5F92C178830C92595A6CE4D0132F8C206B2B04C416AAA86B7FD80AB023F78DAEB544E2F013E11B2B95AD21703D1C90034A379EC9026EFAAF5D8D3F6EDD7215B014F94DC4F98D0F212D6AB06110960AE1885062A658B9867A0B559CFCA136A636A0728D4B4377C8ABC4EBC0D08E61DDE18"/>
          <p:cNvGraphicFramePr/>
          <p:nvPr/>
        </p:nvGraphicFramePr>
        <p:xfrm>
          <a:off x="1749995" y="2032073"/>
          <a:ext cx="1814790" cy="1920805"/>
        </p:xfrm>
        <a:graphic>
          <a:graphicData uri="http://schemas.openxmlformats.org/drawingml/2006/chart">
            <c:chart xmlns:c="http://schemas.openxmlformats.org/drawingml/2006/chart" xmlns:r="http://schemas.openxmlformats.org/officeDocument/2006/relationships" r:id="rId1"/>
          </a:graphicData>
        </a:graphic>
      </p:graphicFrame>
      <p:graphicFrame>
        <p:nvGraphicFramePr>
          <p:cNvPr id="10" name="Chart 63" descr="e7d195523061f1c0f55f9af68525816972d868573ada39bc763F3977967589A5F92C178830C92595A6CE4D0132F8C206B2B04C416AAA86B7FD80AB023F78DAEB544E2F013E11B2B95AD21703D1C90034A379EC9026EFAAF5D8D3F6EDD7215B014F94DC4F98D0F212D6AB06110960AE1885062A658B9867A0B559CFCA136A636A0728D4B4377C8ABC4EBC0D08E61DDE18"/>
          <p:cNvGraphicFramePr/>
          <p:nvPr/>
        </p:nvGraphicFramePr>
        <p:xfrm>
          <a:off x="4050868" y="2032073"/>
          <a:ext cx="1814790" cy="192080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64" descr="e7d195523061f1c0f55f9af68525816972d868573ada39bc763F3977967589A5F92C178830C92595A6CE4D0132F8C206B2B04C416AAA86B7FD80AB023F78DAEB544E2F013E11B2B95AD21703D1C90034A379EC9026EFAAF5D8D3F6EDD7215B014F94DC4F98D0F212D6AB06110960AE1885062A658B9867A0B559CFCA136A636A0728D4B4377C8ABC4EBC0D08E61DDE18"/>
          <p:cNvGraphicFramePr/>
          <p:nvPr/>
        </p:nvGraphicFramePr>
        <p:xfrm>
          <a:off x="6351741" y="2032073"/>
          <a:ext cx="1814790" cy="192080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65" descr="e7d195523061f1c0f55f9af68525816972d868573ada39bc763F3977967589A5F92C178830C92595A6CE4D0132F8C206B2B04C416AAA86B7FD80AB023F78DAEB544E2F013E11B2B95AD21703D1C90034A379EC9026EFAAF5D8D3F6EDD7215B014F94DC4F98D0F212D6AB06110960AE1885062A658B9867A0B559CFCA136A636A0728D4B4377C8ABC4EBC0D08E61DDE18"/>
          <p:cNvGraphicFramePr/>
          <p:nvPr/>
        </p:nvGraphicFramePr>
        <p:xfrm>
          <a:off x="8652614" y="2032073"/>
          <a:ext cx="1814790" cy="1920805"/>
        </p:xfrm>
        <a:graphic>
          <a:graphicData uri="http://schemas.openxmlformats.org/drawingml/2006/chart">
            <c:chart xmlns:c="http://schemas.openxmlformats.org/drawingml/2006/chart" xmlns:r="http://schemas.openxmlformats.org/officeDocument/2006/relationships" r:id="rId4"/>
          </a:graphicData>
        </a:graphic>
      </p:graphicFrame>
      <p:grpSp>
        <p:nvGrpSpPr>
          <p:cNvPr id="37" name="组合 36"/>
          <p:cNvGrpSpPr/>
          <p:nvPr/>
        </p:nvGrpSpPr>
        <p:grpSpPr>
          <a:xfrm>
            <a:off x="1535687" y="3956056"/>
            <a:ext cx="2241975" cy="1479086"/>
            <a:chOff x="6915492" y="1678126"/>
            <a:chExt cx="2241975" cy="1479086"/>
          </a:xfrm>
        </p:grpSpPr>
        <p:sp>
          <p:nvSpPr>
            <p:cNvPr id="38" name="矩形 37"/>
            <p:cNvSpPr/>
            <p:nvPr/>
          </p:nvSpPr>
          <p:spPr>
            <a:xfrm>
              <a:off x="6915493" y="2030750"/>
              <a:ext cx="2241974" cy="112646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a:t>
              </a:r>
              <a:endParaRPr lang="zh-CN" altLang="en-US" sz="1400" dirty="0">
                <a:solidFill>
                  <a:schemeClr val="tx1">
                    <a:lumMod val="50000"/>
                    <a:lumOff val="50000"/>
                  </a:schemeClr>
                </a:solidFill>
              </a:endParaRPr>
            </a:p>
          </p:txBody>
        </p:sp>
        <p:sp>
          <p:nvSpPr>
            <p:cNvPr id="39" name="矩形 38"/>
            <p:cNvSpPr/>
            <p:nvPr/>
          </p:nvSpPr>
          <p:spPr>
            <a:xfrm>
              <a:off x="6915492" y="1678126"/>
              <a:ext cx="2241974"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文字添加</a:t>
              </a:r>
              <a:endParaRPr lang="zh-CN" altLang="en-US" b="1" dirty="0">
                <a:solidFill>
                  <a:schemeClr val="tx1">
                    <a:lumMod val="65000"/>
                    <a:lumOff val="35000"/>
                  </a:schemeClr>
                </a:solidFill>
              </a:endParaRPr>
            </a:p>
          </p:txBody>
        </p:sp>
      </p:grpSp>
      <p:grpSp>
        <p:nvGrpSpPr>
          <p:cNvPr id="46" name="组合 45"/>
          <p:cNvGrpSpPr/>
          <p:nvPr/>
        </p:nvGrpSpPr>
        <p:grpSpPr>
          <a:xfrm>
            <a:off x="3837275" y="3956056"/>
            <a:ext cx="2241975" cy="1479086"/>
            <a:chOff x="6915492" y="1678126"/>
            <a:chExt cx="2241975" cy="1479086"/>
          </a:xfrm>
        </p:grpSpPr>
        <p:sp>
          <p:nvSpPr>
            <p:cNvPr id="47" name="矩形 46"/>
            <p:cNvSpPr/>
            <p:nvPr/>
          </p:nvSpPr>
          <p:spPr>
            <a:xfrm>
              <a:off x="6915493" y="2030750"/>
              <a:ext cx="2241974" cy="112646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a:t>
              </a:r>
              <a:endParaRPr lang="zh-CN" altLang="en-US" sz="1400" dirty="0">
                <a:solidFill>
                  <a:schemeClr val="tx1">
                    <a:lumMod val="50000"/>
                    <a:lumOff val="50000"/>
                  </a:schemeClr>
                </a:solidFill>
              </a:endParaRPr>
            </a:p>
          </p:txBody>
        </p:sp>
        <p:sp>
          <p:nvSpPr>
            <p:cNvPr id="48" name="矩形 47"/>
            <p:cNvSpPr/>
            <p:nvPr/>
          </p:nvSpPr>
          <p:spPr>
            <a:xfrm>
              <a:off x="6915492" y="1678126"/>
              <a:ext cx="2241974"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文字添加</a:t>
              </a:r>
              <a:endParaRPr lang="zh-CN" altLang="en-US" b="1" dirty="0">
                <a:solidFill>
                  <a:schemeClr val="tx1">
                    <a:lumMod val="65000"/>
                    <a:lumOff val="35000"/>
                  </a:schemeClr>
                </a:solidFill>
              </a:endParaRPr>
            </a:p>
          </p:txBody>
        </p:sp>
      </p:grpSp>
      <p:grpSp>
        <p:nvGrpSpPr>
          <p:cNvPr id="54" name="组合 53"/>
          <p:cNvGrpSpPr/>
          <p:nvPr/>
        </p:nvGrpSpPr>
        <p:grpSpPr>
          <a:xfrm>
            <a:off x="6138148" y="3956056"/>
            <a:ext cx="2241975" cy="1479086"/>
            <a:chOff x="6915492" y="1678126"/>
            <a:chExt cx="2241975" cy="1479086"/>
          </a:xfrm>
        </p:grpSpPr>
        <p:sp>
          <p:nvSpPr>
            <p:cNvPr id="55" name="矩形 54"/>
            <p:cNvSpPr/>
            <p:nvPr/>
          </p:nvSpPr>
          <p:spPr>
            <a:xfrm>
              <a:off x="6915493" y="2030750"/>
              <a:ext cx="2241974" cy="112646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a:t>
              </a:r>
              <a:endParaRPr lang="zh-CN" altLang="en-US" sz="1400" dirty="0">
                <a:solidFill>
                  <a:schemeClr val="tx1">
                    <a:lumMod val="50000"/>
                    <a:lumOff val="50000"/>
                  </a:schemeClr>
                </a:solidFill>
              </a:endParaRPr>
            </a:p>
          </p:txBody>
        </p:sp>
        <p:sp>
          <p:nvSpPr>
            <p:cNvPr id="56" name="矩形 55"/>
            <p:cNvSpPr/>
            <p:nvPr/>
          </p:nvSpPr>
          <p:spPr>
            <a:xfrm>
              <a:off x="6915492" y="1678126"/>
              <a:ext cx="2241974"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文字添加</a:t>
              </a:r>
              <a:endParaRPr lang="zh-CN" altLang="en-US" b="1" dirty="0">
                <a:solidFill>
                  <a:schemeClr val="tx1">
                    <a:lumMod val="65000"/>
                    <a:lumOff val="35000"/>
                  </a:schemeClr>
                </a:solidFill>
              </a:endParaRPr>
            </a:p>
          </p:txBody>
        </p:sp>
      </p:grpSp>
      <p:grpSp>
        <p:nvGrpSpPr>
          <p:cNvPr id="57" name="组合 56"/>
          <p:cNvGrpSpPr/>
          <p:nvPr/>
        </p:nvGrpSpPr>
        <p:grpSpPr>
          <a:xfrm>
            <a:off x="8439021" y="3956056"/>
            <a:ext cx="2241975" cy="1479086"/>
            <a:chOff x="6915492" y="1678126"/>
            <a:chExt cx="2241975" cy="1479086"/>
          </a:xfrm>
        </p:grpSpPr>
        <p:sp>
          <p:nvSpPr>
            <p:cNvPr id="58" name="矩形 57"/>
            <p:cNvSpPr/>
            <p:nvPr/>
          </p:nvSpPr>
          <p:spPr>
            <a:xfrm>
              <a:off x="6915493" y="2030750"/>
              <a:ext cx="2241974" cy="112646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a:t>
              </a:r>
              <a:endParaRPr lang="zh-CN" altLang="en-US" sz="1400" dirty="0">
                <a:solidFill>
                  <a:schemeClr val="tx1">
                    <a:lumMod val="50000"/>
                    <a:lumOff val="50000"/>
                  </a:schemeClr>
                </a:solidFill>
              </a:endParaRPr>
            </a:p>
          </p:txBody>
        </p:sp>
        <p:sp>
          <p:nvSpPr>
            <p:cNvPr id="59" name="矩形 58"/>
            <p:cNvSpPr/>
            <p:nvPr/>
          </p:nvSpPr>
          <p:spPr>
            <a:xfrm>
              <a:off x="6915492" y="1678126"/>
              <a:ext cx="2241974"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文字添加</a:t>
              </a:r>
              <a:endParaRPr lang="zh-CN" altLang="en-US" b="1" dirty="0">
                <a:solidFill>
                  <a:schemeClr val="tx1">
                    <a:lumMod val="65000"/>
                    <a:lumOff val="35000"/>
                  </a:schemeClr>
                </a:solidFill>
              </a:endParaRPr>
            </a:p>
          </p:txBody>
        </p:sp>
      </p:grpSp>
      <p:sp>
        <p:nvSpPr>
          <p:cNvPr id="60" name="矩形 59"/>
          <p:cNvSpPr/>
          <p:nvPr/>
        </p:nvSpPr>
        <p:spPr>
          <a:xfrm>
            <a:off x="1985948" y="2691209"/>
            <a:ext cx="1341452" cy="561885"/>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b="1" dirty="0">
                <a:solidFill>
                  <a:schemeClr val="accent1">
                    <a:lumMod val="75000"/>
                  </a:schemeClr>
                </a:solidFill>
              </a:rPr>
              <a:t>30%</a:t>
            </a:r>
            <a:endParaRPr lang="zh-CN" altLang="en-US" sz="2800" b="1" dirty="0">
              <a:solidFill>
                <a:schemeClr val="accent1">
                  <a:lumMod val="75000"/>
                </a:schemeClr>
              </a:solidFill>
            </a:endParaRPr>
          </a:p>
        </p:txBody>
      </p:sp>
      <p:sp>
        <p:nvSpPr>
          <p:cNvPr id="61" name="矩形 60"/>
          <p:cNvSpPr/>
          <p:nvPr/>
        </p:nvSpPr>
        <p:spPr>
          <a:xfrm>
            <a:off x="4287537" y="2691209"/>
            <a:ext cx="1341452" cy="609398"/>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b="1" dirty="0">
                <a:solidFill>
                  <a:schemeClr val="tx1">
                    <a:lumMod val="65000"/>
                    <a:lumOff val="35000"/>
                  </a:schemeClr>
                </a:solidFill>
              </a:rPr>
              <a:t>50%</a:t>
            </a:r>
            <a:endParaRPr lang="zh-CN" altLang="en-US" sz="2800" b="1" dirty="0">
              <a:solidFill>
                <a:schemeClr val="tx1">
                  <a:lumMod val="65000"/>
                  <a:lumOff val="35000"/>
                </a:schemeClr>
              </a:solidFill>
            </a:endParaRPr>
          </a:p>
        </p:txBody>
      </p:sp>
      <p:sp>
        <p:nvSpPr>
          <p:cNvPr id="62" name="矩形 61"/>
          <p:cNvSpPr/>
          <p:nvPr/>
        </p:nvSpPr>
        <p:spPr>
          <a:xfrm>
            <a:off x="6620815" y="2691209"/>
            <a:ext cx="1341452" cy="561885"/>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b="1" dirty="0">
                <a:solidFill>
                  <a:schemeClr val="accent1">
                    <a:lumMod val="75000"/>
                  </a:schemeClr>
                </a:solidFill>
              </a:rPr>
              <a:t>65%</a:t>
            </a:r>
            <a:endParaRPr lang="zh-CN" altLang="en-US" sz="2800" b="1" dirty="0">
              <a:solidFill>
                <a:schemeClr val="accent1">
                  <a:lumMod val="75000"/>
                </a:schemeClr>
              </a:solidFill>
            </a:endParaRPr>
          </a:p>
        </p:txBody>
      </p:sp>
      <p:sp>
        <p:nvSpPr>
          <p:cNvPr id="63" name="矩形 62"/>
          <p:cNvSpPr/>
          <p:nvPr/>
        </p:nvSpPr>
        <p:spPr>
          <a:xfrm>
            <a:off x="8889282" y="2691209"/>
            <a:ext cx="1341452" cy="609398"/>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sz="2800" b="1" dirty="0">
                <a:solidFill>
                  <a:schemeClr val="tx1">
                    <a:lumMod val="65000"/>
                    <a:lumOff val="35000"/>
                  </a:schemeClr>
                </a:solidFill>
              </a:rPr>
              <a:t>90%</a:t>
            </a:r>
            <a:endParaRPr lang="zh-CN" altLang="en-US" sz="2800" b="1" dirty="0">
              <a:solidFill>
                <a:schemeClr val="tx1">
                  <a:lumMod val="65000"/>
                  <a:lumOff val="35000"/>
                </a:schemeClr>
              </a:solidFill>
            </a:endParaRPr>
          </a:p>
        </p:txBody>
      </p:sp>
    </p:spTree>
  </p:cSld>
  <p:clrMapOvr>
    <a:masterClrMapping/>
  </p:clrMapOvr>
  <p:transition spd="slow" advTm="400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0"/>
                                            </p:tgtEl>
                                            <p:attrNameLst>
                                              <p:attrName>style.visibility</p:attrName>
                                            </p:attrNameLst>
                                          </p:cBhvr>
                                          <p:to>
                                            <p:strVal val="visible"/>
                                          </p:to>
                                        </p:set>
                                        <p:anim calcmode="lin" valueType="num">
                                          <p:cBhvr>
                                            <p:cTn id="27" dur="500" fill="hold"/>
                                            <p:tgtEl>
                                              <p:spTgt spid="60"/>
                                            </p:tgtEl>
                                            <p:attrNameLst>
                                              <p:attrName>ppt_w</p:attrName>
                                            </p:attrNameLst>
                                          </p:cBhvr>
                                          <p:tavLst>
                                            <p:tav tm="0">
                                              <p:val>
                                                <p:fltVal val="0"/>
                                              </p:val>
                                            </p:tav>
                                            <p:tav tm="100000">
                                              <p:val>
                                                <p:strVal val="#ppt_w"/>
                                              </p:val>
                                            </p:tav>
                                          </p:tavLst>
                                        </p:anim>
                                        <p:anim calcmode="lin" valueType="num">
                                          <p:cBhvr>
                                            <p:cTn id="28" dur="500" fill="hold"/>
                                            <p:tgtEl>
                                              <p:spTgt spid="60"/>
                                            </p:tgtEl>
                                            <p:attrNameLst>
                                              <p:attrName>ppt_h</p:attrName>
                                            </p:attrNameLst>
                                          </p:cBhvr>
                                          <p:tavLst>
                                            <p:tav tm="0">
                                              <p:val>
                                                <p:fltVal val="0"/>
                                              </p:val>
                                            </p:tav>
                                            <p:tav tm="100000">
                                              <p:val>
                                                <p:strVal val="#ppt_h"/>
                                              </p:val>
                                            </p:tav>
                                          </p:tavLst>
                                        </p:anim>
                                        <p:animEffect transition="in" filter="fade">
                                          <p:cBhvr>
                                            <p:cTn id="29" dur="500"/>
                                            <p:tgtEl>
                                              <p:spTgt spid="6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61"/>
                                            </p:tgtEl>
                                            <p:attrNameLst>
                                              <p:attrName>style.visibility</p:attrName>
                                            </p:attrNameLst>
                                          </p:cBhvr>
                                          <p:to>
                                            <p:strVal val="visible"/>
                                          </p:to>
                                        </p:set>
                                        <p:anim calcmode="lin" valueType="num">
                                          <p:cBhvr>
                                            <p:cTn id="32" dur="500" fill="hold"/>
                                            <p:tgtEl>
                                              <p:spTgt spid="61"/>
                                            </p:tgtEl>
                                            <p:attrNameLst>
                                              <p:attrName>ppt_w</p:attrName>
                                            </p:attrNameLst>
                                          </p:cBhvr>
                                          <p:tavLst>
                                            <p:tav tm="0">
                                              <p:val>
                                                <p:fltVal val="0"/>
                                              </p:val>
                                            </p:tav>
                                            <p:tav tm="100000">
                                              <p:val>
                                                <p:strVal val="#ppt_w"/>
                                              </p:val>
                                            </p:tav>
                                          </p:tavLst>
                                        </p:anim>
                                        <p:anim calcmode="lin" valueType="num">
                                          <p:cBhvr>
                                            <p:cTn id="33" dur="500" fill="hold"/>
                                            <p:tgtEl>
                                              <p:spTgt spid="61"/>
                                            </p:tgtEl>
                                            <p:attrNameLst>
                                              <p:attrName>ppt_h</p:attrName>
                                            </p:attrNameLst>
                                          </p:cBhvr>
                                          <p:tavLst>
                                            <p:tav tm="0">
                                              <p:val>
                                                <p:fltVal val="0"/>
                                              </p:val>
                                            </p:tav>
                                            <p:tav tm="100000">
                                              <p:val>
                                                <p:strVal val="#ppt_h"/>
                                              </p:val>
                                            </p:tav>
                                          </p:tavLst>
                                        </p:anim>
                                        <p:animEffect transition="in" filter="fade">
                                          <p:cBhvr>
                                            <p:cTn id="34" dur="500"/>
                                            <p:tgtEl>
                                              <p:spTgt spid="61"/>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62"/>
                                            </p:tgtEl>
                                            <p:attrNameLst>
                                              <p:attrName>style.visibility</p:attrName>
                                            </p:attrNameLst>
                                          </p:cBhvr>
                                          <p:to>
                                            <p:strVal val="visible"/>
                                          </p:to>
                                        </p:set>
                                        <p:anim calcmode="lin" valueType="num">
                                          <p:cBhvr>
                                            <p:cTn id="37" dur="500" fill="hold"/>
                                            <p:tgtEl>
                                              <p:spTgt spid="62"/>
                                            </p:tgtEl>
                                            <p:attrNameLst>
                                              <p:attrName>ppt_w</p:attrName>
                                            </p:attrNameLst>
                                          </p:cBhvr>
                                          <p:tavLst>
                                            <p:tav tm="0">
                                              <p:val>
                                                <p:fltVal val="0"/>
                                              </p:val>
                                            </p:tav>
                                            <p:tav tm="100000">
                                              <p:val>
                                                <p:strVal val="#ppt_w"/>
                                              </p:val>
                                            </p:tav>
                                          </p:tavLst>
                                        </p:anim>
                                        <p:anim calcmode="lin" valueType="num">
                                          <p:cBhvr>
                                            <p:cTn id="38" dur="500" fill="hold"/>
                                            <p:tgtEl>
                                              <p:spTgt spid="62"/>
                                            </p:tgtEl>
                                            <p:attrNameLst>
                                              <p:attrName>ppt_h</p:attrName>
                                            </p:attrNameLst>
                                          </p:cBhvr>
                                          <p:tavLst>
                                            <p:tav tm="0">
                                              <p:val>
                                                <p:fltVal val="0"/>
                                              </p:val>
                                            </p:tav>
                                            <p:tav tm="100000">
                                              <p:val>
                                                <p:strVal val="#ppt_h"/>
                                              </p:val>
                                            </p:tav>
                                          </p:tavLst>
                                        </p:anim>
                                        <p:animEffect transition="in" filter="fade">
                                          <p:cBhvr>
                                            <p:cTn id="39" dur="500"/>
                                            <p:tgtEl>
                                              <p:spTgt spid="62"/>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63"/>
                                            </p:tgtEl>
                                            <p:attrNameLst>
                                              <p:attrName>style.visibility</p:attrName>
                                            </p:attrNameLst>
                                          </p:cBhvr>
                                          <p:to>
                                            <p:strVal val="visible"/>
                                          </p:to>
                                        </p:set>
                                        <p:anim calcmode="lin" valueType="num">
                                          <p:cBhvr>
                                            <p:cTn id="42" dur="500" fill="hold"/>
                                            <p:tgtEl>
                                              <p:spTgt spid="63"/>
                                            </p:tgtEl>
                                            <p:attrNameLst>
                                              <p:attrName>ppt_w</p:attrName>
                                            </p:attrNameLst>
                                          </p:cBhvr>
                                          <p:tavLst>
                                            <p:tav tm="0">
                                              <p:val>
                                                <p:fltVal val="0"/>
                                              </p:val>
                                            </p:tav>
                                            <p:tav tm="100000">
                                              <p:val>
                                                <p:strVal val="#ppt_w"/>
                                              </p:val>
                                            </p:tav>
                                          </p:tavLst>
                                        </p:anim>
                                        <p:anim calcmode="lin" valueType="num">
                                          <p:cBhvr>
                                            <p:cTn id="43" dur="500" fill="hold"/>
                                            <p:tgtEl>
                                              <p:spTgt spid="63"/>
                                            </p:tgtEl>
                                            <p:attrNameLst>
                                              <p:attrName>ppt_h</p:attrName>
                                            </p:attrNameLst>
                                          </p:cBhvr>
                                          <p:tavLst>
                                            <p:tav tm="0">
                                              <p:val>
                                                <p:fltVal val="0"/>
                                              </p:val>
                                            </p:tav>
                                            <p:tav tm="100000">
                                              <p:val>
                                                <p:strVal val="#ppt_h"/>
                                              </p:val>
                                            </p:tav>
                                          </p:tavLst>
                                        </p:anim>
                                        <p:animEffect transition="in" filter="fade">
                                          <p:cBhvr>
                                            <p:cTn id="44" dur="500"/>
                                            <p:tgtEl>
                                              <p:spTgt spid="63"/>
                                            </p:tgtEl>
                                          </p:cBhvr>
                                        </p:animEffect>
                                      </p:childTnLst>
                                    </p:cTn>
                                  </p:par>
                                </p:childTnLst>
                              </p:cTn>
                            </p:par>
                            <p:par>
                              <p:cTn id="45" fill="hold">
                                <p:stCondLst>
                                  <p:cond delay="500"/>
                                </p:stCondLst>
                                <p:childTnLst>
                                  <p:par>
                                    <p:cTn id="46" presetID="2" presetClass="entr" presetSubtype="8" fill="hold" nodeType="afterEffect" p14:presetBounceEnd="60000">
                                      <p:stCondLst>
                                        <p:cond delay="0"/>
                                      </p:stCondLst>
                                      <p:childTnLst>
                                        <p:set>
                                          <p:cBhvr>
                                            <p:cTn id="47" dur="1" fill="hold">
                                              <p:stCondLst>
                                                <p:cond delay="0"/>
                                              </p:stCondLst>
                                            </p:cTn>
                                            <p:tgtEl>
                                              <p:spTgt spid="37"/>
                                            </p:tgtEl>
                                            <p:attrNameLst>
                                              <p:attrName>style.visibility</p:attrName>
                                            </p:attrNameLst>
                                          </p:cBhvr>
                                          <p:to>
                                            <p:strVal val="visible"/>
                                          </p:to>
                                        </p:set>
                                        <p:anim calcmode="lin" valueType="num" p14:bounceEnd="60000">
                                          <p:cBhvr additive="base">
                                            <p:cTn id="48" dur="1000" fill="hold"/>
                                            <p:tgtEl>
                                              <p:spTgt spid="37"/>
                                            </p:tgtEl>
                                            <p:attrNameLst>
                                              <p:attrName>ppt_x</p:attrName>
                                            </p:attrNameLst>
                                          </p:cBhvr>
                                          <p:tavLst>
                                            <p:tav tm="0">
                                              <p:val>
                                                <p:strVal val="0-#ppt_w/2"/>
                                              </p:val>
                                            </p:tav>
                                            <p:tav tm="100000">
                                              <p:val>
                                                <p:strVal val="#ppt_x"/>
                                              </p:val>
                                            </p:tav>
                                          </p:tavLst>
                                        </p:anim>
                                        <p:anim calcmode="lin" valueType="num" p14:bounceEnd="60000">
                                          <p:cBhvr additive="base">
                                            <p:cTn id="49" dur="1000" fill="hold"/>
                                            <p:tgtEl>
                                              <p:spTgt spid="37"/>
                                            </p:tgtEl>
                                            <p:attrNameLst>
                                              <p:attrName>ppt_y</p:attrName>
                                            </p:attrNameLst>
                                          </p:cBhvr>
                                          <p:tavLst>
                                            <p:tav tm="0">
                                              <p:val>
                                                <p:strVal val="#ppt_y"/>
                                              </p:val>
                                            </p:tav>
                                            <p:tav tm="100000">
                                              <p:val>
                                                <p:strVal val="#ppt_y"/>
                                              </p:val>
                                            </p:tav>
                                          </p:tavLst>
                                        </p:anim>
                                      </p:childTnLst>
                                    </p:cTn>
                                  </p:par>
                                  <p:par>
                                    <p:cTn id="50" presetID="2" presetClass="entr" presetSubtype="8" fill="hold" nodeType="withEffect" p14:presetBounceEnd="60000">
                                      <p:stCondLst>
                                        <p:cond delay="0"/>
                                      </p:stCondLst>
                                      <p:childTnLst>
                                        <p:set>
                                          <p:cBhvr>
                                            <p:cTn id="51" dur="1" fill="hold">
                                              <p:stCondLst>
                                                <p:cond delay="0"/>
                                              </p:stCondLst>
                                            </p:cTn>
                                            <p:tgtEl>
                                              <p:spTgt spid="46"/>
                                            </p:tgtEl>
                                            <p:attrNameLst>
                                              <p:attrName>style.visibility</p:attrName>
                                            </p:attrNameLst>
                                          </p:cBhvr>
                                          <p:to>
                                            <p:strVal val="visible"/>
                                          </p:to>
                                        </p:set>
                                        <p:anim calcmode="lin" valueType="num" p14:bounceEnd="60000">
                                          <p:cBhvr additive="base">
                                            <p:cTn id="52" dur="1000" fill="hold"/>
                                            <p:tgtEl>
                                              <p:spTgt spid="46"/>
                                            </p:tgtEl>
                                            <p:attrNameLst>
                                              <p:attrName>ppt_x</p:attrName>
                                            </p:attrNameLst>
                                          </p:cBhvr>
                                          <p:tavLst>
                                            <p:tav tm="0">
                                              <p:val>
                                                <p:strVal val="0-#ppt_w/2"/>
                                              </p:val>
                                            </p:tav>
                                            <p:tav tm="100000">
                                              <p:val>
                                                <p:strVal val="#ppt_x"/>
                                              </p:val>
                                            </p:tav>
                                          </p:tavLst>
                                        </p:anim>
                                        <p:anim calcmode="lin" valueType="num" p14:bounceEnd="60000">
                                          <p:cBhvr additive="base">
                                            <p:cTn id="53" dur="1000" fill="hold"/>
                                            <p:tgtEl>
                                              <p:spTgt spid="46"/>
                                            </p:tgtEl>
                                            <p:attrNameLst>
                                              <p:attrName>ppt_y</p:attrName>
                                            </p:attrNameLst>
                                          </p:cBhvr>
                                          <p:tavLst>
                                            <p:tav tm="0">
                                              <p:val>
                                                <p:strVal val="#ppt_y"/>
                                              </p:val>
                                            </p:tav>
                                            <p:tav tm="100000">
                                              <p:val>
                                                <p:strVal val="#ppt_y"/>
                                              </p:val>
                                            </p:tav>
                                          </p:tavLst>
                                        </p:anim>
                                      </p:childTnLst>
                                    </p:cTn>
                                  </p:par>
                                  <p:par>
                                    <p:cTn id="54" presetID="2" presetClass="entr" presetSubtype="8" fill="hold" nodeType="withEffect" p14:presetBounceEnd="60000">
                                      <p:stCondLst>
                                        <p:cond delay="0"/>
                                      </p:stCondLst>
                                      <p:childTnLst>
                                        <p:set>
                                          <p:cBhvr>
                                            <p:cTn id="55" dur="1" fill="hold">
                                              <p:stCondLst>
                                                <p:cond delay="0"/>
                                              </p:stCondLst>
                                            </p:cTn>
                                            <p:tgtEl>
                                              <p:spTgt spid="54"/>
                                            </p:tgtEl>
                                            <p:attrNameLst>
                                              <p:attrName>style.visibility</p:attrName>
                                            </p:attrNameLst>
                                          </p:cBhvr>
                                          <p:to>
                                            <p:strVal val="visible"/>
                                          </p:to>
                                        </p:set>
                                        <p:anim calcmode="lin" valueType="num" p14:bounceEnd="60000">
                                          <p:cBhvr additive="base">
                                            <p:cTn id="56" dur="1000" fill="hold"/>
                                            <p:tgtEl>
                                              <p:spTgt spid="54"/>
                                            </p:tgtEl>
                                            <p:attrNameLst>
                                              <p:attrName>ppt_x</p:attrName>
                                            </p:attrNameLst>
                                          </p:cBhvr>
                                          <p:tavLst>
                                            <p:tav tm="0">
                                              <p:val>
                                                <p:strVal val="0-#ppt_w/2"/>
                                              </p:val>
                                            </p:tav>
                                            <p:tav tm="100000">
                                              <p:val>
                                                <p:strVal val="#ppt_x"/>
                                              </p:val>
                                            </p:tav>
                                          </p:tavLst>
                                        </p:anim>
                                        <p:anim calcmode="lin" valueType="num" p14:bounceEnd="60000">
                                          <p:cBhvr additive="base">
                                            <p:cTn id="57" dur="1000" fill="hold"/>
                                            <p:tgtEl>
                                              <p:spTgt spid="54"/>
                                            </p:tgtEl>
                                            <p:attrNameLst>
                                              <p:attrName>ppt_y</p:attrName>
                                            </p:attrNameLst>
                                          </p:cBhvr>
                                          <p:tavLst>
                                            <p:tav tm="0">
                                              <p:val>
                                                <p:strVal val="#ppt_y"/>
                                              </p:val>
                                            </p:tav>
                                            <p:tav tm="100000">
                                              <p:val>
                                                <p:strVal val="#ppt_y"/>
                                              </p:val>
                                            </p:tav>
                                          </p:tavLst>
                                        </p:anim>
                                      </p:childTnLst>
                                    </p:cTn>
                                  </p:par>
                                  <p:par>
                                    <p:cTn id="58" presetID="2" presetClass="entr" presetSubtype="8" fill="hold" nodeType="withEffect" p14:presetBounceEnd="60000">
                                      <p:stCondLst>
                                        <p:cond delay="0"/>
                                      </p:stCondLst>
                                      <p:childTnLst>
                                        <p:set>
                                          <p:cBhvr>
                                            <p:cTn id="59" dur="1" fill="hold">
                                              <p:stCondLst>
                                                <p:cond delay="0"/>
                                              </p:stCondLst>
                                            </p:cTn>
                                            <p:tgtEl>
                                              <p:spTgt spid="57"/>
                                            </p:tgtEl>
                                            <p:attrNameLst>
                                              <p:attrName>style.visibility</p:attrName>
                                            </p:attrNameLst>
                                          </p:cBhvr>
                                          <p:to>
                                            <p:strVal val="visible"/>
                                          </p:to>
                                        </p:set>
                                        <p:anim calcmode="lin" valueType="num" p14:bounceEnd="60000">
                                          <p:cBhvr additive="base">
                                            <p:cTn id="60" dur="1000" fill="hold"/>
                                            <p:tgtEl>
                                              <p:spTgt spid="57"/>
                                            </p:tgtEl>
                                            <p:attrNameLst>
                                              <p:attrName>ppt_x</p:attrName>
                                            </p:attrNameLst>
                                          </p:cBhvr>
                                          <p:tavLst>
                                            <p:tav tm="0">
                                              <p:val>
                                                <p:strVal val="0-#ppt_w/2"/>
                                              </p:val>
                                            </p:tav>
                                            <p:tav tm="100000">
                                              <p:val>
                                                <p:strVal val="#ppt_x"/>
                                              </p:val>
                                            </p:tav>
                                          </p:tavLst>
                                        </p:anim>
                                        <p:anim calcmode="lin" valueType="num" p14:bounceEnd="60000">
                                          <p:cBhvr additive="base">
                                            <p:cTn id="61" dur="1000" fill="hold"/>
                                            <p:tgtEl>
                                              <p:spTgt spid="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10" grpId="0">
            <p:bldAsOne/>
          </p:bldGraphic>
          <p:bldGraphic spid="11" grpId="0">
            <p:bldAsOne/>
          </p:bldGraphic>
          <p:bldGraphic spid="12" grpId="0">
            <p:bldAsOne/>
          </p:bldGraphic>
          <p:bldP spid="60" grpId="0"/>
          <p:bldP spid="61" grpId="0"/>
          <p:bldP spid="62" grpId="0"/>
          <p:bldP spid="63"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p:cTn id="12" dur="500" fill="hold"/>
                                            <p:tgtEl>
                                              <p:spTgt spid="10"/>
                                            </p:tgtEl>
                                            <p:attrNameLst>
                                              <p:attrName>ppt_w</p:attrName>
                                            </p:attrNameLst>
                                          </p:cBhvr>
                                          <p:tavLst>
                                            <p:tav tm="0">
                                              <p:val>
                                                <p:fltVal val="0"/>
                                              </p:val>
                                            </p:tav>
                                            <p:tav tm="100000">
                                              <p:val>
                                                <p:strVal val="#ppt_w"/>
                                              </p:val>
                                            </p:tav>
                                          </p:tavLst>
                                        </p:anim>
                                        <p:anim calcmode="lin" valueType="num">
                                          <p:cBhvr>
                                            <p:cTn id="13" dur="500" fill="hold"/>
                                            <p:tgtEl>
                                              <p:spTgt spid="10"/>
                                            </p:tgtEl>
                                            <p:attrNameLst>
                                              <p:attrName>ppt_h</p:attrName>
                                            </p:attrNameLst>
                                          </p:cBhvr>
                                          <p:tavLst>
                                            <p:tav tm="0">
                                              <p:val>
                                                <p:fltVal val="0"/>
                                              </p:val>
                                            </p:tav>
                                            <p:tav tm="100000">
                                              <p:val>
                                                <p:strVal val="#ppt_h"/>
                                              </p:val>
                                            </p:tav>
                                          </p:tavLst>
                                        </p:anim>
                                        <p:animEffect transition="in" filter="fade">
                                          <p:cBhvr>
                                            <p:cTn id="14" dur="500"/>
                                            <p:tgtEl>
                                              <p:spTgt spid="10"/>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p:cTn id="17" dur="500" fill="hold"/>
                                            <p:tgtEl>
                                              <p:spTgt spid="11"/>
                                            </p:tgtEl>
                                            <p:attrNameLst>
                                              <p:attrName>ppt_w</p:attrName>
                                            </p:attrNameLst>
                                          </p:cBhvr>
                                          <p:tavLst>
                                            <p:tav tm="0">
                                              <p:val>
                                                <p:fltVal val="0"/>
                                              </p:val>
                                            </p:tav>
                                            <p:tav tm="100000">
                                              <p:val>
                                                <p:strVal val="#ppt_w"/>
                                              </p:val>
                                            </p:tav>
                                          </p:tavLst>
                                        </p:anim>
                                        <p:anim calcmode="lin" valueType="num">
                                          <p:cBhvr>
                                            <p:cTn id="18" dur="500" fill="hold"/>
                                            <p:tgtEl>
                                              <p:spTgt spid="11"/>
                                            </p:tgtEl>
                                            <p:attrNameLst>
                                              <p:attrName>ppt_h</p:attrName>
                                            </p:attrNameLst>
                                          </p:cBhvr>
                                          <p:tavLst>
                                            <p:tav tm="0">
                                              <p:val>
                                                <p:fltVal val="0"/>
                                              </p:val>
                                            </p:tav>
                                            <p:tav tm="100000">
                                              <p:val>
                                                <p:strVal val="#ppt_h"/>
                                              </p:val>
                                            </p:tav>
                                          </p:tavLst>
                                        </p:anim>
                                        <p:animEffect transition="in" filter="fade">
                                          <p:cBhvr>
                                            <p:cTn id="19" dur="500"/>
                                            <p:tgtEl>
                                              <p:spTgt spid="11"/>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 calcmode="lin" valueType="num">
                                          <p:cBhvr>
                                            <p:cTn id="22" dur="500" fill="hold"/>
                                            <p:tgtEl>
                                              <p:spTgt spid="12"/>
                                            </p:tgtEl>
                                            <p:attrNameLst>
                                              <p:attrName>ppt_w</p:attrName>
                                            </p:attrNameLst>
                                          </p:cBhvr>
                                          <p:tavLst>
                                            <p:tav tm="0">
                                              <p:val>
                                                <p:fltVal val="0"/>
                                              </p:val>
                                            </p:tav>
                                            <p:tav tm="100000">
                                              <p:val>
                                                <p:strVal val="#ppt_w"/>
                                              </p:val>
                                            </p:tav>
                                          </p:tavLst>
                                        </p:anim>
                                        <p:anim calcmode="lin" valueType="num">
                                          <p:cBhvr>
                                            <p:cTn id="23" dur="500" fill="hold"/>
                                            <p:tgtEl>
                                              <p:spTgt spid="12"/>
                                            </p:tgtEl>
                                            <p:attrNameLst>
                                              <p:attrName>ppt_h</p:attrName>
                                            </p:attrNameLst>
                                          </p:cBhvr>
                                          <p:tavLst>
                                            <p:tav tm="0">
                                              <p:val>
                                                <p:fltVal val="0"/>
                                              </p:val>
                                            </p:tav>
                                            <p:tav tm="100000">
                                              <p:val>
                                                <p:strVal val="#ppt_h"/>
                                              </p:val>
                                            </p:tav>
                                          </p:tavLst>
                                        </p:anim>
                                        <p:animEffect transition="in" filter="fade">
                                          <p:cBhvr>
                                            <p:cTn id="24" dur="500"/>
                                            <p:tgtEl>
                                              <p:spTgt spid="12"/>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60"/>
                                            </p:tgtEl>
                                            <p:attrNameLst>
                                              <p:attrName>style.visibility</p:attrName>
                                            </p:attrNameLst>
                                          </p:cBhvr>
                                          <p:to>
                                            <p:strVal val="visible"/>
                                          </p:to>
                                        </p:set>
                                        <p:anim calcmode="lin" valueType="num">
                                          <p:cBhvr>
                                            <p:cTn id="27" dur="500" fill="hold"/>
                                            <p:tgtEl>
                                              <p:spTgt spid="60"/>
                                            </p:tgtEl>
                                            <p:attrNameLst>
                                              <p:attrName>ppt_w</p:attrName>
                                            </p:attrNameLst>
                                          </p:cBhvr>
                                          <p:tavLst>
                                            <p:tav tm="0">
                                              <p:val>
                                                <p:fltVal val="0"/>
                                              </p:val>
                                            </p:tav>
                                            <p:tav tm="100000">
                                              <p:val>
                                                <p:strVal val="#ppt_w"/>
                                              </p:val>
                                            </p:tav>
                                          </p:tavLst>
                                        </p:anim>
                                        <p:anim calcmode="lin" valueType="num">
                                          <p:cBhvr>
                                            <p:cTn id="28" dur="500" fill="hold"/>
                                            <p:tgtEl>
                                              <p:spTgt spid="60"/>
                                            </p:tgtEl>
                                            <p:attrNameLst>
                                              <p:attrName>ppt_h</p:attrName>
                                            </p:attrNameLst>
                                          </p:cBhvr>
                                          <p:tavLst>
                                            <p:tav tm="0">
                                              <p:val>
                                                <p:fltVal val="0"/>
                                              </p:val>
                                            </p:tav>
                                            <p:tav tm="100000">
                                              <p:val>
                                                <p:strVal val="#ppt_h"/>
                                              </p:val>
                                            </p:tav>
                                          </p:tavLst>
                                        </p:anim>
                                        <p:animEffect transition="in" filter="fade">
                                          <p:cBhvr>
                                            <p:cTn id="29" dur="500"/>
                                            <p:tgtEl>
                                              <p:spTgt spid="6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61"/>
                                            </p:tgtEl>
                                            <p:attrNameLst>
                                              <p:attrName>style.visibility</p:attrName>
                                            </p:attrNameLst>
                                          </p:cBhvr>
                                          <p:to>
                                            <p:strVal val="visible"/>
                                          </p:to>
                                        </p:set>
                                        <p:anim calcmode="lin" valueType="num">
                                          <p:cBhvr>
                                            <p:cTn id="32" dur="500" fill="hold"/>
                                            <p:tgtEl>
                                              <p:spTgt spid="61"/>
                                            </p:tgtEl>
                                            <p:attrNameLst>
                                              <p:attrName>ppt_w</p:attrName>
                                            </p:attrNameLst>
                                          </p:cBhvr>
                                          <p:tavLst>
                                            <p:tav tm="0">
                                              <p:val>
                                                <p:fltVal val="0"/>
                                              </p:val>
                                            </p:tav>
                                            <p:tav tm="100000">
                                              <p:val>
                                                <p:strVal val="#ppt_w"/>
                                              </p:val>
                                            </p:tav>
                                          </p:tavLst>
                                        </p:anim>
                                        <p:anim calcmode="lin" valueType="num">
                                          <p:cBhvr>
                                            <p:cTn id="33" dur="500" fill="hold"/>
                                            <p:tgtEl>
                                              <p:spTgt spid="61"/>
                                            </p:tgtEl>
                                            <p:attrNameLst>
                                              <p:attrName>ppt_h</p:attrName>
                                            </p:attrNameLst>
                                          </p:cBhvr>
                                          <p:tavLst>
                                            <p:tav tm="0">
                                              <p:val>
                                                <p:fltVal val="0"/>
                                              </p:val>
                                            </p:tav>
                                            <p:tav tm="100000">
                                              <p:val>
                                                <p:strVal val="#ppt_h"/>
                                              </p:val>
                                            </p:tav>
                                          </p:tavLst>
                                        </p:anim>
                                        <p:animEffect transition="in" filter="fade">
                                          <p:cBhvr>
                                            <p:cTn id="34" dur="500"/>
                                            <p:tgtEl>
                                              <p:spTgt spid="61"/>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62"/>
                                            </p:tgtEl>
                                            <p:attrNameLst>
                                              <p:attrName>style.visibility</p:attrName>
                                            </p:attrNameLst>
                                          </p:cBhvr>
                                          <p:to>
                                            <p:strVal val="visible"/>
                                          </p:to>
                                        </p:set>
                                        <p:anim calcmode="lin" valueType="num">
                                          <p:cBhvr>
                                            <p:cTn id="37" dur="500" fill="hold"/>
                                            <p:tgtEl>
                                              <p:spTgt spid="62"/>
                                            </p:tgtEl>
                                            <p:attrNameLst>
                                              <p:attrName>ppt_w</p:attrName>
                                            </p:attrNameLst>
                                          </p:cBhvr>
                                          <p:tavLst>
                                            <p:tav tm="0">
                                              <p:val>
                                                <p:fltVal val="0"/>
                                              </p:val>
                                            </p:tav>
                                            <p:tav tm="100000">
                                              <p:val>
                                                <p:strVal val="#ppt_w"/>
                                              </p:val>
                                            </p:tav>
                                          </p:tavLst>
                                        </p:anim>
                                        <p:anim calcmode="lin" valueType="num">
                                          <p:cBhvr>
                                            <p:cTn id="38" dur="500" fill="hold"/>
                                            <p:tgtEl>
                                              <p:spTgt spid="62"/>
                                            </p:tgtEl>
                                            <p:attrNameLst>
                                              <p:attrName>ppt_h</p:attrName>
                                            </p:attrNameLst>
                                          </p:cBhvr>
                                          <p:tavLst>
                                            <p:tav tm="0">
                                              <p:val>
                                                <p:fltVal val="0"/>
                                              </p:val>
                                            </p:tav>
                                            <p:tav tm="100000">
                                              <p:val>
                                                <p:strVal val="#ppt_h"/>
                                              </p:val>
                                            </p:tav>
                                          </p:tavLst>
                                        </p:anim>
                                        <p:animEffect transition="in" filter="fade">
                                          <p:cBhvr>
                                            <p:cTn id="39" dur="500"/>
                                            <p:tgtEl>
                                              <p:spTgt spid="62"/>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63"/>
                                            </p:tgtEl>
                                            <p:attrNameLst>
                                              <p:attrName>style.visibility</p:attrName>
                                            </p:attrNameLst>
                                          </p:cBhvr>
                                          <p:to>
                                            <p:strVal val="visible"/>
                                          </p:to>
                                        </p:set>
                                        <p:anim calcmode="lin" valueType="num">
                                          <p:cBhvr>
                                            <p:cTn id="42" dur="500" fill="hold"/>
                                            <p:tgtEl>
                                              <p:spTgt spid="63"/>
                                            </p:tgtEl>
                                            <p:attrNameLst>
                                              <p:attrName>ppt_w</p:attrName>
                                            </p:attrNameLst>
                                          </p:cBhvr>
                                          <p:tavLst>
                                            <p:tav tm="0">
                                              <p:val>
                                                <p:fltVal val="0"/>
                                              </p:val>
                                            </p:tav>
                                            <p:tav tm="100000">
                                              <p:val>
                                                <p:strVal val="#ppt_w"/>
                                              </p:val>
                                            </p:tav>
                                          </p:tavLst>
                                        </p:anim>
                                        <p:anim calcmode="lin" valueType="num">
                                          <p:cBhvr>
                                            <p:cTn id="43" dur="500" fill="hold"/>
                                            <p:tgtEl>
                                              <p:spTgt spid="63"/>
                                            </p:tgtEl>
                                            <p:attrNameLst>
                                              <p:attrName>ppt_h</p:attrName>
                                            </p:attrNameLst>
                                          </p:cBhvr>
                                          <p:tavLst>
                                            <p:tav tm="0">
                                              <p:val>
                                                <p:fltVal val="0"/>
                                              </p:val>
                                            </p:tav>
                                            <p:tav tm="100000">
                                              <p:val>
                                                <p:strVal val="#ppt_h"/>
                                              </p:val>
                                            </p:tav>
                                          </p:tavLst>
                                        </p:anim>
                                        <p:animEffect transition="in" filter="fade">
                                          <p:cBhvr>
                                            <p:cTn id="44" dur="500"/>
                                            <p:tgtEl>
                                              <p:spTgt spid="63"/>
                                            </p:tgtEl>
                                          </p:cBhvr>
                                        </p:animEffect>
                                      </p:childTnLst>
                                    </p:cTn>
                                  </p:par>
                                </p:childTnLst>
                              </p:cTn>
                            </p:par>
                            <p:par>
                              <p:cTn id="45" fill="hold">
                                <p:stCondLst>
                                  <p:cond delay="500"/>
                                </p:stCondLst>
                                <p:childTnLst>
                                  <p:par>
                                    <p:cTn id="46" presetID="2" presetClass="entr" presetSubtype="8" fill="hold" nodeType="afterEffect">
                                      <p:stCondLst>
                                        <p:cond delay="0"/>
                                      </p:stCondLst>
                                      <p:childTnLst>
                                        <p:set>
                                          <p:cBhvr>
                                            <p:cTn id="47" dur="1" fill="hold">
                                              <p:stCondLst>
                                                <p:cond delay="0"/>
                                              </p:stCondLst>
                                            </p:cTn>
                                            <p:tgtEl>
                                              <p:spTgt spid="37"/>
                                            </p:tgtEl>
                                            <p:attrNameLst>
                                              <p:attrName>style.visibility</p:attrName>
                                            </p:attrNameLst>
                                          </p:cBhvr>
                                          <p:to>
                                            <p:strVal val="visible"/>
                                          </p:to>
                                        </p:set>
                                        <p:anim calcmode="lin" valueType="num">
                                          <p:cBhvr additive="base">
                                            <p:cTn id="48" dur="1000" fill="hold"/>
                                            <p:tgtEl>
                                              <p:spTgt spid="37"/>
                                            </p:tgtEl>
                                            <p:attrNameLst>
                                              <p:attrName>ppt_x</p:attrName>
                                            </p:attrNameLst>
                                          </p:cBhvr>
                                          <p:tavLst>
                                            <p:tav tm="0">
                                              <p:val>
                                                <p:strVal val="0-#ppt_w/2"/>
                                              </p:val>
                                            </p:tav>
                                            <p:tav tm="100000">
                                              <p:val>
                                                <p:strVal val="#ppt_x"/>
                                              </p:val>
                                            </p:tav>
                                          </p:tavLst>
                                        </p:anim>
                                        <p:anim calcmode="lin" valueType="num">
                                          <p:cBhvr additive="base">
                                            <p:cTn id="49" dur="1000" fill="hold"/>
                                            <p:tgtEl>
                                              <p:spTgt spid="37"/>
                                            </p:tgtEl>
                                            <p:attrNameLst>
                                              <p:attrName>ppt_y</p:attrName>
                                            </p:attrNameLst>
                                          </p:cBhvr>
                                          <p:tavLst>
                                            <p:tav tm="0">
                                              <p:val>
                                                <p:strVal val="#ppt_y"/>
                                              </p:val>
                                            </p:tav>
                                            <p:tav tm="100000">
                                              <p:val>
                                                <p:strVal val="#ppt_y"/>
                                              </p:val>
                                            </p:tav>
                                          </p:tavLst>
                                        </p:anim>
                                      </p:childTnLst>
                                    </p:cTn>
                                  </p:par>
                                  <p:par>
                                    <p:cTn id="50" presetID="2" presetClass="entr" presetSubtype="8" fill="hold" nodeType="withEffect">
                                      <p:stCondLst>
                                        <p:cond delay="0"/>
                                      </p:stCondLst>
                                      <p:childTnLst>
                                        <p:set>
                                          <p:cBhvr>
                                            <p:cTn id="51" dur="1" fill="hold">
                                              <p:stCondLst>
                                                <p:cond delay="0"/>
                                              </p:stCondLst>
                                            </p:cTn>
                                            <p:tgtEl>
                                              <p:spTgt spid="46"/>
                                            </p:tgtEl>
                                            <p:attrNameLst>
                                              <p:attrName>style.visibility</p:attrName>
                                            </p:attrNameLst>
                                          </p:cBhvr>
                                          <p:to>
                                            <p:strVal val="visible"/>
                                          </p:to>
                                        </p:set>
                                        <p:anim calcmode="lin" valueType="num">
                                          <p:cBhvr additive="base">
                                            <p:cTn id="52" dur="1000" fill="hold"/>
                                            <p:tgtEl>
                                              <p:spTgt spid="46"/>
                                            </p:tgtEl>
                                            <p:attrNameLst>
                                              <p:attrName>ppt_x</p:attrName>
                                            </p:attrNameLst>
                                          </p:cBhvr>
                                          <p:tavLst>
                                            <p:tav tm="0">
                                              <p:val>
                                                <p:strVal val="0-#ppt_w/2"/>
                                              </p:val>
                                            </p:tav>
                                            <p:tav tm="100000">
                                              <p:val>
                                                <p:strVal val="#ppt_x"/>
                                              </p:val>
                                            </p:tav>
                                          </p:tavLst>
                                        </p:anim>
                                        <p:anim calcmode="lin" valueType="num">
                                          <p:cBhvr additive="base">
                                            <p:cTn id="53" dur="1000" fill="hold"/>
                                            <p:tgtEl>
                                              <p:spTgt spid="46"/>
                                            </p:tgtEl>
                                            <p:attrNameLst>
                                              <p:attrName>ppt_y</p:attrName>
                                            </p:attrNameLst>
                                          </p:cBhvr>
                                          <p:tavLst>
                                            <p:tav tm="0">
                                              <p:val>
                                                <p:strVal val="#ppt_y"/>
                                              </p:val>
                                            </p:tav>
                                            <p:tav tm="100000">
                                              <p:val>
                                                <p:strVal val="#ppt_y"/>
                                              </p:val>
                                            </p:tav>
                                          </p:tavLst>
                                        </p:anim>
                                      </p:childTnLst>
                                    </p:cTn>
                                  </p:par>
                                  <p:par>
                                    <p:cTn id="54" presetID="2" presetClass="entr" presetSubtype="8" fill="hold" nodeType="withEffect">
                                      <p:stCondLst>
                                        <p:cond delay="0"/>
                                      </p:stCondLst>
                                      <p:childTnLst>
                                        <p:set>
                                          <p:cBhvr>
                                            <p:cTn id="55" dur="1" fill="hold">
                                              <p:stCondLst>
                                                <p:cond delay="0"/>
                                              </p:stCondLst>
                                            </p:cTn>
                                            <p:tgtEl>
                                              <p:spTgt spid="54"/>
                                            </p:tgtEl>
                                            <p:attrNameLst>
                                              <p:attrName>style.visibility</p:attrName>
                                            </p:attrNameLst>
                                          </p:cBhvr>
                                          <p:to>
                                            <p:strVal val="visible"/>
                                          </p:to>
                                        </p:set>
                                        <p:anim calcmode="lin" valueType="num">
                                          <p:cBhvr additive="base">
                                            <p:cTn id="56" dur="1000" fill="hold"/>
                                            <p:tgtEl>
                                              <p:spTgt spid="54"/>
                                            </p:tgtEl>
                                            <p:attrNameLst>
                                              <p:attrName>ppt_x</p:attrName>
                                            </p:attrNameLst>
                                          </p:cBhvr>
                                          <p:tavLst>
                                            <p:tav tm="0">
                                              <p:val>
                                                <p:strVal val="0-#ppt_w/2"/>
                                              </p:val>
                                            </p:tav>
                                            <p:tav tm="100000">
                                              <p:val>
                                                <p:strVal val="#ppt_x"/>
                                              </p:val>
                                            </p:tav>
                                          </p:tavLst>
                                        </p:anim>
                                        <p:anim calcmode="lin" valueType="num">
                                          <p:cBhvr additive="base">
                                            <p:cTn id="57" dur="1000" fill="hold"/>
                                            <p:tgtEl>
                                              <p:spTgt spid="54"/>
                                            </p:tgtEl>
                                            <p:attrNameLst>
                                              <p:attrName>ppt_y</p:attrName>
                                            </p:attrNameLst>
                                          </p:cBhvr>
                                          <p:tavLst>
                                            <p:tav tm="0">
                                              <p:val>
                                                <p:strVal val="#ppt_y"/>
                                              </p:val>
                                            </p:tav>
                                            <p:tav tm="100000">
                                              <p:val>
                                                <p:strVal val="#ppt_y"/>
                                              </p:val>
                                            </p:tav>
                                          </p:tavLst>
                                        </p:anim>
                                      </p:childTnLst>
                                    </p:cTn>
                                  </p:par>
                                  <p:par>
                                    <p:cTn id="58" presetID="2" presetClass="entr" presetSubtype="8" fill="hold" nodeType="withEffect">
                                      <p:stCondLst>
                                        <p:cond delay="0"/>
                                      </p:stCondLst>
                                      <p:childTnLst>
                                        <p:set>
                                          <p:cBhvr>
                                            <p:cTn id="59" dur="1" fill="hold">
                                              <p:stCondLst>
                                                <p:cond delay="0"/>
                                              </p:stCondLst>
                                            </p:cTn>
                                            <p:tgtEl>
                                              <p:spTgt spid="57"/>
                                            </p:tgtEl>
                                            <p:attrNameLst>
                                              <p:attrName>style.visibility</p:attrName>
                                            </p:attrNameLst>
                                          </p:cBhvr>
                                          <p:to>
                                            <p:strVal val="visible"/>
                                          </p:to>
                                        </p:set>
                                        <p:anim calcmode="lin" valueType="num">
                                          <p:cBhvr additive="base">
                                            <p:cTn id="60" dur="1000" fill="hold"/>
                                            <p:tgtEl>
                                              <p:spTgt spid="57"/>
                                            </p:tgtEl>
                                            <p:attrNameLst>
                                              <p:attrName>ppt_x</p:attrName>
                                            </p:attrNameLst>
                                          </p:cBhvr>
                                          <p:tavLst>
                                            <p:tav tm="0">
                                              <p:val>
                                                <p:strVal val="0-#ppt_w/2"/>
                                              </p:val>
                                            </p:tav>
                                            <p:tav tm="100000">
                                              <p:val>
                                                <p:strVal val="#ppt_x"/>
                                              </p:val>
                                            </p:tav>
                                          </p:tavLst>
                                        </p:anim>
                                        <p:anim calcmode="lin" valueType="num">
                                          <p:cBhvr additive="base">
                                            <p:cTn id="61" dur="1000" fill="hold"/>
                                            <p:tgtEl>
                                              <p:spTgt spid="5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10" grpId="0">
            <p:bldAsOne/>
          </p:bldGraphic>
          <p:bldGraphic spid="11" grpId="0">
            <p:bldAsOne/>
          </p:bldGraphic>
          <p:bldGraphic spid="12" grpId="0">
            <p:bldAsOne/>
          </p:bldGraphic>
          <p:bldP spid="60" grpId="0"/>
          <p:bldP spid="61" grpId="0"/>
          <p:bldP spid="62" grpId="0"/>
          <p:bldP spid="63" grpId="0"/>
        </p:bldLst>
      </p:timing>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695325" y="0"/>
            <a:ext cx="4590434" cy="996950"/>
            <a:chOff x="695325" y="0"/>
            <a:chExt cx="4590434" cy="996950"/>
          </a:xfrm>
        </p:grpSpPr>
        <p:sp>
          <p:nvSpPr>
            <p:cNvPr id="2" name="矩形 1"/>
            <p:cNvSpPr/>
            <p:nvPr/>
          </p:nvSpPr>
          <p:spPr>
            <a:xfrm>
              <a:off x="695325" y="0"/>
              <a:ext cx="723054" cy="99695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文本框 2"/>
            <p:cNvSpPr txBox="1"/>
            <p:nvPr/>
          </p:nvSpPr>
          <p:spPr>
            <a:xfrm>
              <a:off x="1599129" y="284490"/>
              <a:ext cx="3686630"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6" name="椭圆 4"/>
            <p:cNvSpPr/>
            <p:nvPr/>
          </p:nvSpPr>
          <p:spPr>
            <a:xfrm>
              <a:off x="876743" y="365125"/>
              <a:ext cx="360217" cy="361950"/>
            </a:xfrm>
            <a:custGeom>
              <a:avLst/>
              <a:gdLst>
                <a:gd name="connsiteX0" fmla="*/ 139700 w 330200"/>
                <a:gd name="connsiteY0" fmla="*/ 87312 h 331788"/>
                <a:gd name="connsiteX1" fmla="*/ 119062 w 330200"/>
                <a:gd name="connsiteY1" fmla="*/ 109537 h 331788"/>
                <a:gd name="connsiteX2" fmla="*/ 182562 w 330200"/>
                <a:gd name="connsiteY2" fmla="*/ 173037 h 331788"/>
                <a:gd name="connsiteX3" fmla="*/ 123825 w 330200"/>
                <a:gd name="connsiteY3" fmla="*/ 230187 h 331788"/>
                <a:gd name="connsiteX4" fmla="*/ 146050 w 330200"/>
                <a:gd name="connsiteY4" fmla="*/ 252412 h 331788"/>
                <a:gd name="connsiteX5" fmla="*/ 223837 w 330200"/>
                <a:gd name="connsiteY5" fmla="*/ 173037 h 331788"/>
                <a:gd name="connsiteX6" fmla="*/ 165100 w 330200"/>
                <a:gd name="connsiteY6" fmla="*/ 0 h 331788"/>
                <a:gd name="connsiteX7" fmla="*/ 330200 w 330200"/>
                <a:gd name="connsiteY7" fmla="*/ 165894 h 331788"/>
                <a:gd name="connsiteX8" fmla="*/ 165100 w 330200"/>
                <a:gd name="connsiteY8" fmla="*/ 331788 h 331788"/>
                <a:gd name="connsiteX9" fmla="*/ 0 w 330200"/>
                <a:gd name="connsiteY9" fmla="*/ 165894 h 331788"/>
                <a:gd name="connsiteX10" fmla="*/ 165100 w 330200"/>
                <a:gd name="connsiteY1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00" h="331788">
                  <a:moveTo>
                    <a:pt x="139700" y="87312"/>
                  </a:moveTo>
                  <a:lnTo>
                    <a:pt x="119062" y="109537"/>
                  </a:lnTo>
                  <a:lnTo>
                    <a:pt x="182562" y="173037"/>
                  </a:lnTo>
                  <a:lnTo>
                    <a:pt x="123825" y="230187"/>
                  </a:lnTo>
                  <a:lnTo>
                    <a:pt x="146050" y="252412"/>
                  </a:lnTo>
                  <a:lnTo>
                    <a:pt x="223837" y="173037"/>
                  </a:ln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5" name="组合 4"/>
          <p:cNvGrpSpPr/>
          <p:nvPr/>
        </p:nvGrpSpPr>
        <p:grpSpPr>
          <a:xfrm>
            <a:off x="1502925" y="2654295"/>
            <a:ext cx="9266675" cy="2984505"/>
            <a:chOff x="1947087" y="2600978"/>
            <a:chExt cx="8167844" cy="2870833"/>
          </a:xfrm>
        </p:grpSpPr>
        <p:cxnSp>
          <p:nvCxnSpPr>
            <p:cNvPr id="42" name="Straight Connector 154"/>
            <p:cNvCxnSpPr/>
            <p:nvPr/>
          </p:nvCxnSpPr>
          <p:spPr>
            <a:xfrm>
              <a:off x="1947087" y="5471530"/>
              <a:ext cx="7948062" cy="0"/>
            </a:xfrm>
            <a:prstGeom prst="line">
              <a:avLst/>
            </a:prstGeom>
            <a:ln>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6" name="Freeform 6" descr="e7d195523061f1c0f55f9af68525816972d868573ada39bc763F3977967589A5F92C178830C92595A6CE4D0132F8C206B2B04C416AAA86B7FD80AB023F78DAEB544E2F013E11B2B95AD21703D1C90034A379EC9026EFAAF5D8D3F6EDD7215B014F94DC4F98D0F212D6AB06110960AE1885062A658B9867A0B559CFCA136A636A0728D4B4377C8ABC4EBC0D08E61DDE18"/>
            <p:cNvSpPr/>
            <p:nvPr/>
          </p:nvSpPr>
          <p:spPr bwMode="auto">
            <a:xfrm>
              <a:off x="2820738" y="2919959"/>
              <a:ext cx="2798662" cy="2551852"/>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tx2">
                <a:lumMod val="50000"/>
                <a:alpha val="70000"/>
              </a:schemeClr>
            </a:solidFill>
            <a:ln>
              <a:noFill/>
            </a:ln>
          </p:spPr>
          <p:txBody>
            <a:bodyPr vert="horz" wrap="square" lIns="91440" tIns="45720" rIns="91440" bIns="45720" numCol="1" anchor="t" anchorCtr="0" compatLnSpc="1"/>
            <a:lstStyle/>
            <a:p>
              <a:endParaRPr lang="en-US" dirty="0"/>
            </a:p>
          </p:txBody>
        </p:sp>
        <p:sp>
          <p:nvSpPr>
            <p:cNvPr id="17" name="Freeform 6" descr="e7d195523061f1c0f55f9af68525816972d868573ada39bc763F3977967589A5F92C178830C92595A6CE4D0132F8C206B2B04C416AAA86B7FD80AB023F78DAEB544E2F013E11B2B95AD21703D1C90034A379EC9026EFAAF5D8D3F6EDD7215B014F94DC4F98D0F212D6AB06110960AE1885062A658B9867A0B559CFCA136A636A0728D4B4377C8ABC4EBC0D08E61DDE18"/>
            <p:cNvSpPr/>
            <p:nvPr/>
          </p:nvSpPr>
          <p:spPr bwMode="auto">
            <a:xfrm>
              <a:off x="5934369" y="2919959"/>
              <a:ext cx="2798662" cy="2551852"/>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tx2">
                <a:lumMod val="50000"/>
                <a:alpha val="70000"/>
              </a:schemeClr>
            </a:solidFill>
            <a:ln>
              <a:noFill/>
            </a:ln>
          </p:spPr>
          <p:txBody>
            <a:bodyPr vert="horz" wrap="square" lIns="91440" tIns="45720" rIns="91440" bIns="45720" numCol="1" anchor="t" anchorCtr="0" compatLnSpc="1"/>
            <a:lstStyle/>
            <a:p>
              <a:endParaRPr lang="en-US" dirty="0"/>
            </a:p>
          </p:txBody>
        </p:sp>
        <p:sp>
          <p:nvSpPr>
            <p:cNvPr id="18" name="Freeform 6" descr="e7d195523061f1c0f55f9af68525816972d868573ada39bc763F3977967589A5F92C178830C92595A6CE4D0132F8C206B2B04C416AAA86B7FD80AB023F78DAEB544E2F013E11B2B95AD21703D1C90034A379EC9026EFAAF5D8D3F6EDD7215B014F94DC4F98D0F212D6AB06110960AE1885062A658B9867A0B559CFCA136A636A0728D4B4377C8ABC4EBC0D08E61DDE18"/>
            <p:cNvSpPr/>
            <p:nvPr/>
          </p:nvSpPr>
          <p:spPr bwMode="auto">
            <a:xfrm>
              <a:off x="1970496" y="3876903"/>
              <a:ext cx="2132314" cy="1594908"/>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accent1">
                <a:lumMod val="75000"/>
                <a:alpha val="70000"/>
              </a:schemeClr>
            </a:solidFill>
            <a:ln>
              <a:noFill/>
            </a:ln>
          </p:spPr>
          <p:txBody>
            <a:bodyPr vert="horz" wrap="square" lIns="91440" tIns="45720" rIns="91440" bIns="45720" numCol="1" anchor="t" anchorCtr="0" compatLnSpc="1"/>
            <a:lstStyle/>
            <a:p>
              <a:endParaRPr lang="en-US" dirty="0"/>
            </a:p>
          </p:txBody>
        </p:sp>
        <p:sp>
          <p:nvSpPr>
            <p:cNvPr id="19" name="Freeform 6" descr="e7d195523061f1c0f55f9af68525816972d868573ada39bc763F3977967589A5F92C178830C92595A6CE4D0132F8C206B2B04C416AAA86B7FD80AB023F78DAEB544E2F013E11B2B95AD21703D1C90034A379EC9026EFAAF5D8D3F6EDD7215B014F94DC4F98D0F212D6AB06110960AE1885062A658B9867A0B559CFCA136A636A0728D4B4377C8ABC4EBC0D08E61DDE18"/>
            <p:cNvSpPr/>
            <p:nvPr/>
          </p:nvSpPr>
          <p:spPr bwMode="auto">
            <a:xfrm>
              <a:off x="4202637" y="2600978"/>
              <a:ext cx="3148495" cy="2870833"/>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accent1">
                <a:lumMod val="75000"/>
                <a:alpha val="70000"/>
              </a:schemeClr>
            </a:solidFill>
            <a:ln>
              <a:noFill/>
            </a:ln>
          </p:spPr>
          <p:txBody>
            <a:bodyPr vert="horz" wrap="square" lIns="91440" tIns="45720" rIns="91440" bIns="45720" numCol="1" anchor="t" anchorCtr="0" compatLnSpc="1"/>
            <a:lstStyle/>
            <a:p>
              <a:endParaRPr lang="en-US" dirty="0"/>
            </a:p>
          </p:txBody>
        </p:sp>
        <p:sp>
          <p:nvSpPr>
            <p:cNvPr id="20" name="Freeform 6" descr="e7d195523061f1c0f55f9af68525816972d868573ada39bc763F3977967589A5F92C178830C92595A6CE4D0132F8C206B2B04C416AAA86B7FD80AB023F78DAEB544E2F013E11B2B95AD21703D1C90034A379EC9026EFAAF5D8D3F6EDD7215B014F94DC4F98D0F212D6AB06110960AE1885062A658B9867A0B559CFCA136A636A0728D4B4377C8ABC4EBC0D08E61DDE18"/>
            <p:cNvSpPr/>
            <p:nvPr/>
          </p:nvSpPr>
          <p:spPr bwMode="auto">
            <a:xfrm>
              <a:off x="7316269" y="3363153"/>
              <a:ext cx="2798662" cy="2108658"/>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chemeClr val="accent1">
                <a:lumMod val="75000"/>
                <a:alpha val="70000"/>
              </a:schemeClr>
            </a:solidFill>
            <a:ln>
              <a:noFill/>
            </a:ln>
          </p:spPr>
          <p:txBody>
            <a:bodyPr vert="horz" wrap="square" lIns="91440" tIns="45720" rIns="91440" bIns="45720" numCol="1" anchor="t" anchorCtr="0" compatLnSpc="1"/>
            <a:lstStyle/>
            <a:p>
              <a:endParaRPr lang="en-US" dirty="0"/>
            </a:p>
          </p:txBody>
        </p:sp>
      </p:grpSp>
      <p:sp>
        <p:nvSpPr>
          <p:cNvPr id="43" name="矩形 42"/>
          <p:cNvSpPr/>
          <p:nvPr/>
        </p:nvSpPr>
        <p:spPr>
          <a:xfrm>
            <a:off x="0" y="5638800"/>
            <a:ext cx="12192000" cy="1219200"/>
          </a:xfrm>
          <a:prstGeom prst="rect">
            <a:avLst/>
          </a:prstGeom>
          <a:pattFill prst="ltUpDiag">
            <a:fgClr>
              <a:schemeClr val="bg2">
                <a:lumMod val="10000"/>
              </a:schemeClr>
            </a:fgClr>
            <a:bgClr>
              <a:schemeClr val="tx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4" name="组合 43"/>
          <p:cNvGrpSpPr/>
          <p:nvPr/>
        </p:nvGrpSpPr>
        <p:grpSpPr>
          <a:xfrm>
            <a:off x="1599128" y="5785898"/>
            <a:ext cx="9018071" cy="703489"/>
            <a:chOff x="6798183" y="1678126"/>
            <a:chExt cx="9018071" cy="703489"/>
          </a:xfrm>
        </p:grpSpPr>
        <p:sp>
          <p:nvSpPr>
            <p:cNvPr id="45" name="矩形 44"/>
            <p:cNvSpPr/>
            <p:nvPr/>
          </p:nvSpPr>
          <p:spPr>
            <a:xfrm>
              <a:off x="6798183" y="2030750"/>
              <a:ext cx="9018071" cy="350865"/>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bg1"/>
                  </a:solidFill>
                </a:rPr>
                <a:t>用户可以在投影仪或者计算机上进行演示也可以将演示文稿打印出来制作成胶片以便应用到更广泛的领域中</a:t>
              </a:r>
              <a:endParaRPr lang="zh-CN" altLang="en-US" sz="1400" dirty="0">
                <a:solidFill>
                  <a:schemeClr val="bg1"/>
                </a:solidFill>
              </a:endParaRPr>
            </a:p>
          </p:txBody>
        </p:sp>
        <p:sp>
          <p:nvSpPr>
            <p:cNvPr id="46" name="矩形 45"/>
            <p:cNvSpPr/>
            <p:nvPr/>
          </p:nvSpPr>
          <p:spPr>
            <a:xfrm>
              <a:off x="6798184" y="1678126"/>
              <a:ext cx="2241974" cy="39613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bg1"/>
                  </a:solidFill>
                </a:rPr>
                <a:t>标题文字添加</a:t>
              </a:r>
              <a:endParaRPr lang="zh-CN" altLang="en-US" b="1" dirty="0">
                <a:solidFill>
                  <a:schemeClr val="bg1"/>
                </a:solidFill>
              </a:endParaRPr>
            </a:p>
          </p:txBody>
        </p:sp>
      </p:grpSp>
      <p:sp>
        <p:nvSpPr>
          <p:cNvPr id="47" name="矩形 46"/>
          <p:cNvSpPr/>
          <p:nvPr/>
        </p:nvSpPr>
        <p:spPr>
          <a:xfrm>
            <a:off x="2057418" y="3602726"/>
            <a:ext cx="1409682"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文字添加</a:t>
            </a:r>
            <a:endParaRPr lang="zh-CN" altLang="en-US" b="1" dirty="0">
              <a:solidFill>
                <a:schemeClr val="tx1">
                  <a:lumMod val="65000"/>
                  <a:lumOff val="35000"/>
                </a:schemeClr>
              </a:solidFill>
            </a:endParaRPr>
          </a:p>
        </p:txBody>
      </p:sp>
      <p:sp>
        <p:nvSpPr>
          <p:cNvPr id="48" name="矩形 47"/>
          <p:cNvSpPr/>
          <p:nvPr/>
        </p:nvSpPr>
        <p:spPr>
          <a:xfrm>
            <a:off x="3376853" y="2561477"/>
            <a:ext cx="1409682"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文字添加</a:t>
            </a:r>
            <a:endParaRPr lang="zh-CN" altLang="en-US" b="1" dirty="0">
              <a:solidFill>
                <a:schemeClr val="tx1">
                  <a:lumMod val="65000"/>
                  <a:lumOff val="35000"/>
                </a:schemeClr>
              </a:solidFill>
            </a:endParaRPr>
          </a:p>
        </p:txBody>
      </p:sp>
      <p:sp>
        <p:nvSpPr>
          <p:cNvPr id="49" name="矩形 48"/>
          <p:cNvSpPr/>
          <p:nvPr/>
        </p:nvSpPr>
        <p:spPr>
          <a:xfrm>
            <a:off x="5143109" y="2206394"/>
            <a:ext cx="1409682"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文字添加</a:t>
            </a:r>
            <a:endParaRPr lang="zh-CN" altLang="en-US" b="1" dirty="0">
              <a:solidFill>
                <a:schemeClr val="tx1">
                  <a:lumMod val="65000"/>
                  <a:lumOff val="35000"/>
                </a:schemeClr>
              </a:solidFill>
            </a:endParaRPr>
          </a:p>
        </p:txBody>
      </p:sp>
      <p:sp>
        <p:nvSpPr>
          <p:cNvPr id="50" name="矩形 49"/>
          <p:cNvSpPr/>
          <p:nvPr/>
        </p:nvSpPr>
        <p:spPr>
          <a:xfrm>
            <a:off x="6929142" y="2561477"/>
            <a:ext cx="1409682"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文字添加</a:t>
            </a:r>
            <a:endParaRPr lang="zh-CN" altLang="en-US" b="1" dirty="0">
              <a:solidFill>
                <a:schemeClr val="tx1">
                  <a:lumMod val="65000"/>
                  <a:lumOff val="35000"/>
                </a:schemeClr>
              </a:solidFill>
            </a:endParaRPr>
          </a:p>
        </p:txBody>
      </p:sp>
      <p:sp>
        <p:nvSpPr>
          <p:cNvPr id="51" name="矩形 50"/>
          <p:cNvSpPr/>
          <p:nvPr/>
        </p:nvSpPr>
        <p:spPr>
          <a:xfrm>
            <a:off x="8484250" y="3003912"/>
            <a:ext cx="1409682"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文字添加</a:t>
            </a:r>
            <a:endParaRPr lang="zh-CN" altLang="en-US" b="1" dirty="0">
              <a:solidFill>
                <a:schemeClr val="tx1">
                  <a:lumMod val="65000"/>
                  <a:lumOff val="35000"/>
                </a:schemeClr>
              </a:solidFill>
            </a:endParaRPr>
          </a:p>
        </p:txBody>
      </p:sp>
    </p:spTree>
  </p:cSld>
  <p:clrMapOvr>
    <a:masterClrMapping/>
  </p:clrMapOvr>
  <p:transition spd="slow" advTm="400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14:presetBounceEnd="60000">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14:bounceEnd="60000">
                                          <p:cBhvr additive="base">
                                            <p:cTn id="7" dur="1000" fill="hold"/>
                                            <p:tgtEl>
                                              <p:spTgt spid="44"/>
                                            </p:tgtEl>
                                            <p:attrNameLst>
                                              <p:attrName>ppt_x</p:attrName>
                                            </p:attrNameLst>
                                          </p:cBhvr>
                                          <p:tavLst>
                                            <p:tav tm="0">
                                              <p:val>
                                                <p:strVal val="1+#ppt_w/2"/>
                                              </p:val>
                                            </p:tav>
                                            <p:tav tm="100000">
                                              <p:val>
                                                <p:strVal val="#ppt_x"/>
                                              </p:val>
                                            </p:tav>
                                          </p:tavLst>
                                        </p:anim>
                                        <p:anim calcmode="lin" valueType="num" p14:bounceEnd="60000">
                                          <p:cBhvr additive="base">
                                            <p:cTn id="8" dur="1000" fill="hold"/>
                                            <p:tgtEl>
                                              <p:spTgt spid="4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7" presetClass="entr" presetSubtype="4"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ppt_x</p:attrName>
                                            </p:attrNameLst>
                                          </p:cBhvr>
                                          <p:tavLst>
                                            <p:tav tm="0">
                                              <p:val>
                                                <p:strVal val="#ppt_x"/>
                                              </p:val>
                                            </p:tav>
                                            <p:tav tm="100000">
                                              <p:val>
                                                <p:strVal val="#ppt_x"/>
                                              </p:val>
                                            </p:tav>
                                          </p:tavLst>
                                        </p:anim>
                                        <p:anim calcmode="lin" valueType="num">
                                          <p:cBhvr>
                                            <p:cTn id="13" dur="500" fill="hold"/>
                                            <p:tgtEl>
                                              <p:spTgt spid="5"/>
                                            </p:tgtEl>
                                            <p:attrNameLst>
                                              <p:attrName>ppt_y</p:attrName>
                                            </p:attrNameLst>
                                          </p:cBhvr>
                                          <p:tavLst>
                                            <p:tav tm="0">
                                              <p:val>
                                                <p:strVal val="#ppt_y+#ppt_h/2"/>
                                              </p:val>
                                            </p:tav>
                                            <p:tav tm="100000">
                                              <p:val>
                                                <p:strVal val="#ppt_y"/>
                                              </p:val>
                                            </p:tav>
                                          </p:tavLst>
                                        </p:anim>
                                        <p:anim calcmode="lin" valueType="num">
                                          <p:cBhvr>
                                            <p:cTn id="14" dur="500" fill="hold"/>
                                            <p:tgtEl>
                                              <p:spTgt spid="5"/>
                                            </p:tgtEl>
                                            <p:attrNameLst>
                                              <p:attrName>ppt_w</p:attrName>
                                            </p:attrNameLst>
                                          </p:cBhvr>
                                          <p:tavLst>
                                            <p:tav tm="0">
                                              <p:val>
                                                <p:strVal val="#ppt_w"/>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p:cTn id="19" dur="500" fill="hold"/>
                                            <p:tgtEl>
                                              <p:spTgt spid="47"/>
                                            </p:tgtEl>
                                            <p:attrNameLst>
                                              <p:attrName>ppt_w</p:attrName>
                                            </p:attrNameLst>
                                          </p:cBhvr>
                                          <p:tavLst>
                                            <p:tav tm="0">
                                              <p:val>
                                                <p:fltVal val="0"/>
                                              </p:val>
                                            </p:tav>
                                            <p:tav tm="100000">
                                              <p:val>
                                                <p:strVal val="#ppt_w"/>
                                              </p:val>
                                            </p:tav>
                                          </p:tavLst>
                                        </p:anim>
                                        <p:anim calcmode="lin" valueType="num">
                                          <p:cBhvr>
                                            <p:cTn id="20" dur="500" fill="hold"/>
                                            <p:tgtEl>
                                              <p:spTgt spid="47"/>
                                            </p:tgtEl>
                                            <p:attrNameLst>
                                              <p:attrName>ppt_h</p:attrName>
                                            </p:attrNameLst>
                                          </p:cBhvr>
                                          <p:tavLst>
                                            <p:tav tm="0">
                                              <p:val>
                                                <p:fltVal val="0"/>
                                              </p:val>
                                            </p:tav>
                                            <p:tav tm="100000">
                                              <p:val>
                                                <p:strVal val="#ppt_h"/>
                                              </p:val>
                                            </p:tav>
                                          </p:tavLst>
                                        </p:anim>
                                        <p:animEffect transition="in" filter="fade">
                                          <p:cBhvr>
                                            <p:cTn id="21" dur="500"/>
                                            <p:tgtEl>
                                              <p:spTgt spid="4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8"/>
                                            </p:tgtEl>
                                            <p:attrNameLst>
                                              <p:attrName>style.visibility</p:attrName>
                                            </p:attrNameLst>
                                          </p:cBhvr>
                                          <p:to>
                                            <p:strVal val="visible"/>
                                          </p:to>
                                        </p:set>
                                        <p:anim calcmode="lin" valueType="num">
                                          <p:cBhvr>
                                            <p:cTn id="24" dur="500" fill="hold"/>
                                            <p:tgtEl>
                                              <p:spTgt spid="48"/>
                                            </p:tgtEl>
                                            <p:attrNameLst>
                                              <p:attrName>ppt_w</p:attrName>
                                            </p:attrNameLst>
                                          </p:cBhvr>
                                          <p:tavLst>
                                            <p:tav tm="0">
                                              <p:val>
                                                <p:fltVal val="0"/>
                                              </p:val>
                                            </p:tav>
                                            <p:tav tm="100000">
                                              <p:val>
                                                <p:strVal val="#ppt_w"/>
                                              </p:val>
                                            </p:tav>
                                          </p:tavLst>
                                        </p:anim>
                                        <p:anim calcmode="lin" valueType="num">
                                          <p:cBhvr>
                                            <p:cTn id="25" dur="500" fill="hold"/>
                                            <p:tgtEl>
                                              <p:spTgt spid="48"/>
                                            </p:tgtEl>
                                            <p:attrNameLst>
                                              <p:attrName>ppt_h</p:attrName>
                                            </p:attrNameLst>
                                          </p:cBhvr>
                                          <p:tavLst>
                                            <p:tav tm="0">
                                              <p:val>
                                                <p:fltVal val="0"/>
                                              </p:val>
                                            </p:tav>
                                            <p:tav tm="100000">
                                              <p:val>
                                                <p:strVal val="#ppt_h"/>
                                              </p:val>
                                            </p:tav>
                                          </p:tavLst>
                                        </p:anim>
                                        <p:animEffect transition="in" filter="fade">
                                          <p:cBhvr>
                                            <p:cTn id="26" dur="500"/>
                                            <p:tgtEl>
                                              <p:spTgt spid="48"/>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anim calcmode="lin" valueType="num">
                                          <p:cBhvr>
                                            <p:cTn id="29" dur="500" fill="hold"/>
                                            <p:tgtEl>
                                              <p:spTgt spid="49"/>
                                            </p:tgtEl>
                                            <p:attrNameLst>
                                              <p:attrName>ppt_w</p:attrName>
                                            </p:attrNameLst>
                                          </p:cBhvr>
                                          <p:tavLst>
                                            <p:tav tm="0">
                                              <p:val>
                                                <p:fltVal val="0"/>
                                              </p:val>
                                            </p:tav>
                                            <p:tav tm="100000">
                                              <p:val>
                                                <p:strVal val="#ppt_w"/>
                                              </p:val>
                                            </p:tav>
                                          </p:tavLst>
                                        </p:anim>
                                        <p:anim calcmode="lin" valueType="num">
                                          <p:cBhvr>
                                            <p:cTn id="30" dur="500" fill="hold"/>
                                            <p:tgtEl>
                                              <p:spTgt spid="49"/>
                                            </p:tgtEl>
                                            <p:attrNameLst>
                                              <p:attrName>ppt_h</p:attrName>
                                            </p:attrNameLst>
                                          </p:cBhvr>
                                          <p:tavLst>
                                            <p:tav tm="0">
                                              <p:val>
                                                <p:fltVal val="0"/>
                                              </p:val>
                                            </p:tav>
                                            <p:tav tm="100000">
                                              <p:val>
                                                <p:strVal val="#ppt_h"/>
                                              </p:val>
                                            </p:tav>
                                          </p:tavLst>
                                        </p:anim>
                                        <p:animEffect transition="in" filter="fade">
                                          <p:cBhvr>
                                            <p:cTn id="31" dur="500"/>
                                            <p:tgtEl>
                                              <p:spTgt spid="49"/>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50"/>
                                            </p:tgtEl>
                                            <p:attrNameLst>
                                              <p:attrName>style.visibility</p:attrName>
                                            </p:attrNameLst>
                                          </p:cBhvr>
                                          <p:to>
                                            <p:strVal val="visible"/>
                                          </p:to>
                                        </p:set>
                                        <p:anim calcmode="lin" valueType="num">
                                          <p:cBhvr>
                                            <p:cTn id="34" dur="500" fill="hold"/>
                                            <p:tgtEl>
                                              <p:spTgt spid="50"/>
                                            </p:tgtEl>
                                            <p:attrNameLst>
                                              <p:attrName>ppt_w</p:attrName>
                                            </p:attrNameLst>
                                          </p:cBhvr>
                                          <p:tavLst>
                                            <p:tav tm="0">
                                              <p:val>
                                                <p:fltVal val="0"/>
                                              </p:val>
                                            </p:tav>
                                            <p:tav tm="100000">
                                              <p:val>
                                                <p:strVal val="#ppt_w"/>
                                              </p:val>
                                            </p:tav>
                                          </p:tavLst>
                                        </p:anim>
                                        <p:anim calcmode="lin" valueType="num">
                                          <p:cBhvr>
                                            <p:cTn id="35" dur="500" fill="hold"/>
                                            <p:tgtEl>
                                              <p:spTgt spid="50"/>
                                            </p:tgtEl>
                                            <p:attrNameLst>
                                              <p:attrName>ppt_h</p:attrName>
                                            </p:attrNameLst>
                                          </p:cBhvr>
                                          <p:tavLst>
                                            <p:tav tm="0">
                                              <p:val>
                                                <p:fltVal val="0"/>
                                              </p:val>
                                            </p:tav>
                                            <p:tav tm="100000">
                                              <p:val>
                                                <p:strVal val="#ppt_h"/>
                                              </p:val>
                                            </p:tav>
                                          </p:tavLst>
                                        </p:anim>
                                        <p:animEffect transition="in" filter="fade">
                                          <p:cBhvr>
                                            <p:cTn id="36" dur="500"/>
                                            <p:tgtEl>
                                              <p:spTgt spid="50"/>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500" fill="hold"/>
                                            <p:tgtEl>
                                              <p:spTgt spid="51"/>
                                            </p:tgtEl>
                                            <p:attrNameLst>
                                              <p:attrName>ppt_w</p:attrName>
                                            </p:attrNameLst>
                                          </p:cBhvr>
                                          <p:tavLst>
                                            <p:tav tm="0">
                                              <p:val>
                                                <p:fltVal val="0"/>
                                              </p:val>
                                            </p:tav>
                                            <p:tav tm="100000">
                                              <p:val>
                                                <p:strVal val="#ppt_w"/>
                                              </p:val>
                                            </p:tav>
                                          </p:tavLst>
                                        </p:anim>
                                        <p:anim calcmode="lin" valueType="num">
                                          <p:cBhvr>
                                            <p:cTn id="40" dur="500" fill="hold"/>
                                            <p:tgtEl>
                                              <p:spTgt spid="51"/>
                                            </p:tgtEl>
                                            <p:attrNameLst>
                                              <p:attrName>ppt_h</p:attrName>
                                            </p:attrNameLst>
                                          </p:cBhvr>
                                          <p:tavLst>
                                            <p:tav tm="0">
                                              <p:val>
                                                <p:fltVal val="0"/>
                                              </p:val>
                                            </p:tav>
                                            <p:tav tm="100000">
                                              <p:val>
                                                <p:strVal val="#ppt_h"/>
                                              </p:val>
                                            </p:tav>
                                          </p:tavLst>
                                        </p:anim>
                                        <p:animEffect transition="in" filter="fade">
                                          <p:cBhvr>
                                            <p:cTn id="4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P spid="49" grpId="0"/>
          <p:bldP spid="50" grpId="0"/>
          <p:bldP spid="51" grpId="0"/>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additive="base">
                                            <p:cTn id="7" dur="1000" fill="hold"/>
                                            <p:tgtEl>
                                              <p:spTgt spid="44"/>
                                            </p:tgtEl>
                                            <p:attrNameLst>
                                              <p:attrName>ppt_x</p:attrName>
                                            </p:attrNameLst>
                                          </p:cBhvr>
                                          <p:tavLst>
                                            <p:tav tm="0">
                                              <p:val>
                                                <p:strVal val="1+#ppt_w/2"/>
                                              </p:val>
                                            </p:tav>
                                            <p:tav tm="100000">
                                              <p:val>
                                                <p:strVal val="#ppt_x"/>
                                              </p:val>
                                            </p:tav>
                                          </p:tavLst>
                                        </p:anim>
                                        <p:anim calcmode="lin" valueType="num">
                                          <p:cBhvr additive="base">
                                            <p:cTn id="8" dur="1000" fill="hold"/>
                                            <p:tgtEl>
                                              <p:spTgt spid="44"/>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17" presetClass="entr" presetSubtype="4" fill="hold"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ppt_x</p:attrName>
                                            </p:attrNameLst>
                                          </p:cBhvr>
                                          <p:tavLst>
                                            <p:tav tm="0">
                                              <p:val>
                                                <p:strVal val="#ppt_x"/>
                                              </p:val>
                                            </p:tav>
                                            <p:tav tm="100000">
                                              <p:val>
                                                <p:strVal val="#ppt_x"/>
                                              </p:val>
                                            </p:tav>
                                          </p:tavLst>
                                        </p:anim>
                                        <p:anim calcmode="lin" valueType="num">
                                          <p:cBhvr>
                                            <p:cTn id="13" dur="500" fill="hold"/>
                                            <p:tgtEl>
                                              <p:spTgt spid="5"/>
                                            </p:tgtEl>
                                            <p:attrNameLst>
                                              <p:attrName>ppt_y</p:attrName>
                                            </p:attrNameLst>
                                          </p:cBhvr>
                                          <p:tavLst>
                                            <p:tav tm="0">
                                              <p:val>
                                                <p:strVal val="#ppt_y+#ppt_h/2"/>
                                              </p:val>
                                            </p:tav>
                                            <p:tav tm="100000">
                                              <p:val>
                                                <p:strVal val="#ppt_y"/>
                                              </p:val>
                                            </p:tav>
                                          </p:tavLst>
                                        </p:anim>
                                        <p:anim calcmode="lin" valueType="num">
                                          <p:cBhvr>
                                            <p:cTn id="14" dur="500" fill="hold"/>
                                            <p:tgtEl>
                                              <p:spTgt spid="5"/>
                                            </p:tgtEl>
                                            <p:attrNameLst>
                                              <p:attrName>ppt_w</p:attrName>
                                            </p:attrNameLst>
                                          </p:cBhvr>
                                          <p:tavLst>
                                            <p:tav tm="0">
                                              <p:val>
                                                <p:strVal val="#ppt_w"/>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childTnLst>
                                    </p:cTn>
                                  </p:par>
                                </p:childTnLst>
                              </p:cTn>
                            </p:par>
                            <p:par>
                              <p:cTn id="16" fill="hold">
                                <p:stCondLst>
                                  <p:cond delay="1500"/>
                                </p:stCondLst>
                                <p:childTnLst>
                                  <p:par>
                                    <p:cTn id="17" presetID="53" presetClass="entr" presetSubtype="16" fill="hold" grpId="0" nodeType="afterEffect">
                                      <p:stCondLst>
                                        <p:cond delay="0"/>
                                      </p:stCondLst>
                                      <p:childTnLst>
                                        <p:set>
                                          <p:cBhvr>
                                            <p:cTn id="18" dur="1" fill="hold">
                                              <p:stCondLst>
                                                <p:cond delay="0"/>
                                              </p:stCondLst>
                                            </p:cTn>
                                            <p:tgtEl>
                                              <p:spTgt spid="47"/>
                                            </p:tgtEl>
                                            <p:attrNameLst>
                                              <p:attrName>style.visibility</p:attrName>
                                            </p:attrNameLst>
                                          </p:cBhvr>
                                          <p:to>
                                            <p:strVal val="visible"/>
                                          </p:to>
                                        </p:set>
                                        <p:anim calcmode="lin" valueType="num">
                                          <p:cBhvr>
                                            <p:cTn id="19" dur="500" fill="hold"/>
                                            <p:tgtEl>
                                              <p:spTgt spid="47"/>
                                            </p:tgtEl>
                                            <p:attrNameLst>
                                              <p:attrName>ppt_w</p:attrName>
                                            </p:attrNameLst>
                                          </p:cBhvr>
                                          <p:tavLst>
                                            <p:tav tm="0">
                                              <p:val>
                                                <p:fltVal val="0"/>
                                              </p:val>
                                            </p:tav>
                                            <p:tav tm="100000">
                                              <p:val>
                                                <p:strVal val="#ppt_w"/>
                                              </p:val>
                                            </p:tav>
                                          </p:tavLst>
                                        </p:anim>
                                        <p:anim calcmode="lin" valueType="num">
                                          <p:cBhvr>
                                            <p:cTn id="20" dur="500" fill="hold"/>
                                            <p:tgtEl>
                                              <p:spTgt spid="47"/>
                                            </p:tgtEl>
                                            <p:attrNameLst>
                                              <p:attrName>ppt_h</p:attrName>
                                            </p:attrNameLst>
                                          </p:cBhvr>
                                          <p:tavLst>
                                            <p:tav tm="0">
                                              <p:val>
                                                <p:fltVal val="0"/>
                                              </p:val>
                                            </p:tav>
                                            <p:tav tm="100000">
                                              <p:val>
                                                <p:strVal val="#ppt_h"/>
                                              </p:val>
                                            </p:tav>
                                          </p:tavLst>
                                        </p:anim>
                                        <p:animEffect transition="in" filter="fade">
                                          <p:cBhvr>
                                            <p:cTn id="21" dur="500"/>
                                            <p:tgtEl>
                                              <p:spTgt spid="47"/>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48"/>
                                            </p:tgtEl>
                                            <p:attrNameLst>
                                              <p:attrName>style.visibility</p:attrName>
                                            </p:attrNameLst>
                                          </p:cBhvr>
                                          <p:to>
                                            <p:strVal val="visible"/>
                                          </p:to>
                                        </p:set>
                                        <p:anim calcmode="lin" valueType="num">
                                          <p:cBhvr>
                                            <p:cTn id="24" dur="500" fill="hold"/>
                                            <p:tgtEl>
                                              <p:spTgt spid="48"/>
                                            </p:tgtEl>
                                            <p:attrNameLst>
                                              <p:attrName>ppt_w</p:attrName>
                                            </p:attrNameLst>
                                          </p:cBhvr>
                                          <p:tavLst>
                                            <p:tav tm="0">
                                              <p:val>
                                                <p:fltVal val="0"/>
                                              </p:val>
                                            </p:tav>
                                            <p:tav tm="100000">
                                              <p:val>
                                                <p:strVal val="#ppt_w"/>
                                              </p:val>
                                            </p:tav>
                                          </p:tavLst>
                                        </p:anim>
                                        <p:anim calcmode="lin" valueType="num">
                                          <p:cBhvr>
                                            <p:cTn id="25" dur="500" fill="hold"/>
                                            <p:tgtEl>
                                              <p:spTgt spid="48"/>
                                            </p:tgtEl>
                                            <p:attrNameLst>
                                              <p:attrName>ppt_h</p:attrName>
                                            </p:attrNameLst>
                                          </p:cBhvr>
                                          <p:tavLst>
                                            <p:tav tm="0">
                                              <p:val>
                                                <p:fltVal val="0"/>
                                              </p:val>
                                            </p:tav>
                                            <p:tav tm="100000">
                                              <p:val>
                                                <p:strVal val="#ppt_h"/>
                                              </p:val>
                                            </p:tav>
                                          </p:tavLst>
                                        </p:anim>
                                        <p:animEffect transition="in" filter="fade">
                                          <p:cBhvr>
                                            <p:cTn id="26" dur="500"/>
                                            <p:tgtEl>
                                              <p:spTgt spid="48"/>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49"/>
                                            </p:tgtEl>
                                            <p:attrNameLst>
                                              <p:attrName>style.visibility</p:attrName>
                                            </p:attrNameLst>
                                          </p:cBhvr>
                                          <p:to>
                                            <p:strVal val="visible"/>
                                          </p:to>
                                        </p:set>
                                        <p:anim calcmode="lin" valueType="num">
                                          <p:cBhvr>
                                            <p:cTn id="29" dur="500" fill="hold"/>
                                            <p:tgtEl>
                                              <p:spTgt spid="49"/>
                                            </p:tgtEl>
                                            <p:attrNameLst>
                                              <p:attrName>ppt_w</p:attrName>
                                            </p:attrNameLst>
                                          </p:cBhvr>
                                          <p:tavLst>
                                            <p:tav tm="0">
                                              <p:val>
                                                <p:fltVal val="0"/>
                                              </p:val>
                                            </p:tav>
                                            <p:tav tm="100000">
                                              <p:val>
                                                <p:strVal val="#ppt_w"/>
                                              </p:val>
                                            </p:tav>
                                          </p:tavLst>
                                        </p:anim>
                                        <p:anim calcmode="lin" valueType="num">
                                          <p:cBhvr>
                                            <p:cTn id="30" dur="500" fill="hold"/>
                                            <p:tgtEl>
                                              <p:spTgt spid="49"/>
                                            </p:tgtEl>
                                            <p:attrNameLst>
                                              <p:attrName>ppt_h</p:attrName>
                                            </p:attrNameLst>
                                          </p:cBhvr>
                                          <p:tavLst>
                                            <p:tav tm="0">
                                              <p:val>
                                                <p:fltVal val="0"/>
                                              </p:val>
                                            </p:tav>
                                            <p:tav tm="100000">
                                              <p:val>
                                                <p:strVal val="#ppt_h"/>
                                              </p:val>
                                            </p:tav>
                                          </p:tavLst>
                                        </p:anim>
                                        <p:animEffect transition="in" filter="fade">
                                          <p:cBhvr>
                                            <p:cTn id="31" dur="500"/>
                                            <p:tgtEl>
                                              <p:spTgt spid="49"/>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50"/>
                                            </p:tgtEl>
                                            <p:attrNameLst>
                                              <p:attrName>style.visibility</p:attrName>
                                            </p:attrNameLst>
                                          </p:cBhvr>
                                          <p:to>
                                            <p:strVal val="visible"/>
                                          </p:to>
                                        </p:set>
                                        <p:anim calcmode="lin" valueType="num">
                                          <p:cBhvr>
                                            <p:cTn id="34" dur="500" fill="hold"/>
                                            <p:tgtEl>
                                              <p:spTgt spid="50"/>
                                            </p:tgtEl>
                                            <p:attrNameLst>
                                              <p:attrName>ppt_w</p:attrName>
                                            </p:attrNameLst>
                                          </p:cBhvr>
                                          <p:tavLst>
                                            <p:tav tm="0">
                                              <p:val>
                                                <p:fltVal val="0"/>
                                              </p:val>
                                            </p:tav>
                                            <p:tav tm="100000">
                                              <p:val>
                                                <p:strVal val="#ppt_w"/>
                                              </p:val>
                                            </p:tav>
                                          </p:tavLst>
                                        </p:anim>
                                        <p:anim calcmode="lin" valueType="num">
                                          <p:cBhvr>
                                            <p:cTn id="35" dur="500" fill="hold"/>
                                            <p:tgtEl>
                                              <p:spTgt spid="50"/>
                                            </p:tgtEl>
                                            <p:attrNameLst>
                                              <p:attrName>ppt_h</p:attrName>
                                            </p:attrNameLst>
                                          </p:cBhvr>
                                          <p:tavLst>
                                            <p:tav tm="0">
                                              <p:val>
                                                <p:fltVal val="0"/>
                                              </p:val>
                                            </p:tav>
                                            <p:tav tm="100000">
                                              <p:val>
                                                <p:strVal val="#ppt_h"/>
                                              </p:val>
                                            </p:tav>
                                          </p:tavLst>
                                        </p:anim>
                                        <p:animEffect transition="in" filter="fade">
                                          <p:cBhvr>
                                            <p:cTn id="36" dur="500"/>
                                            <p:tgtEl>
                                              <p:spTgt spid="50"/>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51"/>
                                            </p:tgtEl>
                                            <p:attrNameLst>
                                              <p:attrName>style.visibility</p:attrName>
                                            </p:attrNameLst>
                                          </p:cBhvr>
                                          <p:to>
                                            <p:strVal val="visible"/>
                                          </p:to>
                                        </p:set>
                                        <p:anim calcmode="lin" valueType="num">
                                          <p:cBhvr>
                                            <p:cTn id="39" dur="500" fill="hold"/>
                                            <p:tgtEl>
                                              <p:spTgt spid="51"/>
                                            </p:tgtEl>
                                            <p:attrNameLst>
                                              <p:attrName>ppt_w</p:attrName>
                                            </p:attrNameLst>
                                          </p:cBhvr>
                                          <p:tavLst>
                                            <p:tav tm="0">
                                              <p:val>
                                                <p:fltVal val="0"/>
                                              </p:val>
                                            </p:tav>
                                            <p:tav tm="100000">
                                              <p:val>
                                                <p:strVal val="#ppt_w"/>
                                              </p:val>
                                            </p:tav>
                                          </p:tavLst>
                                        </p:anim>
                                        <p:anim calcmode="lin" valueType="num">
                                          <p:cBhvr>
                                            <p:cTn id="40" dur="500" fill="hold"/>
                                            <p:tgtEl>
                                              <p:spTgt spid="51"/>
                                            </p:tgtEl>
                                            <p:attrNameLst>
                                              <p:attrName>ppt_h</p:attrName>
                                            </p:attrNameLst>
                                          </p:cBhvr>
                                          <p:tavLst>
                                            <p:tav tm="0">
                                              <p:val>
                                                <p:fltVal val="0"/>
                                              </p:val>
                                            </p:tav>
                                            <p:tav tm="100000">
                                              <p:val>
                                                <p:strVal val="#ppt_h"/>
                                              </p:val>
                                            </p:tav>
                                          </p:tavLst>
                                        </p:anim>
                                        <p:animEffect transition="in" filter="fade">
                                          <p:cBhvr>
                                            <p:cTn id="41" dur="500"/>
                                            <p:tgtEl>
                                              <p:spTgt spid="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P spid="49" grpId="0"/>
          <p:bldP spid="50" grpId="0"/>
          <p:bldP spid="51" grpId="0"/>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695325" y="0"/>
            <a:ext cx="4590434" cy="996950"/>
            <a:chOff x="695325" y="0"/>
            <a:chExt cx="4590434" cy="996950"/>
          </a:xfrm>
        </p:grpSpPr>
        <p:sp>
          <p:nvSpPr>
            <p:cNvPr id="2" name="矩形 1"/>
            <p:cNvSpPr/>
            <p:nvPr/>
          </p:nvSpPr>
          <p:spPr>
            <a:xfrm>
              <a:off x="695325" y="0"/>
              <a:ext cx="723054" cy="99695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文本框 2"/>
            <p:cNvSpPr txBox="1"/>
            <p:nvPr/>
          </p:nvSpPr>
          <p:spPr>
            <a:xfrm>
              <a:off x="1599129" y="284490"/>
              <a:ext cx="3686630"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6" name="椭圆 4"/>
            <p:cNvSpPr/>
            <p:nvPr/>
          </p:nvSpPr>
          <p:spPr>
            <a:xfrm>
              <a:off x="876743" y="365125"/>
              <a:ext cx="360217" cy="361950"/>
            </a:xfrm>
            <a:custGeom>
              <a:avLst/>
              <a:gdLst>
                <a:gd name="connsiteX0" fmla="*/ 139700 w 330200"/>
                <a:gd name="connsiteY0" fmla="*/ 87312 h 331788"/>
                <a:gd name="connsiteX1" fmla="*/ 119062 w 330200"/>
                <a:gd name="connsiteY1" fmla="*/ 109537 h 331788"/>
                <a:gd name="connsiteX2" fmla="*/ 182562 w 330200"/>
                <a:gd name="connsiteY2" fmla="*/ 173037 h 331788"/>
                <a:gd name="connsiteX3" fmla="*/ 123825 w 330200"/>
                <a:gd name="connsiteY3" fmla="*/ 230187 h 331788"/>
                <a:gd name="connsiteX4" fmla="*/ 146050 w 330200"/>
                <a:gd name="connsiteY4" fmla="*/ 252412 h 331788"/>
                <a:gd name="connsiteX5" fmla="*/ 223837 w 330200"/>
                <a:gd name="connsiteY5" fmla="*/ 173037 h 331788"/>
                <a:gd name="connsiteX6" fmla="*/ 165100 w 330200"/>
                <a:gd name="connsiteY6" fmla="*/ 0 h 331788"/>
                <a:gd name="connsiteX7" fmla="*/ 330200 w 330200"/>
                <a:gd name="connsiteY7" fmla="*/ 165894 h 331788"/>
                <a:gd name="connsiteX8" fmla="*/ 165100 w 330200"/>
                <a:gd name="connsiteY8" fmla="*/ 331788 h 331788"/>
                <a:gd name="connsiteX9" fmla="*/ 0 w 330200"/>
                <a:gd name="connsiteY9" fmla="*/ 165894 h 331788"/>
                <a:gd name="connsiteX10" fmla="*/ 165100 w 330200"/>
                <a:gd name="connsiteY1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00" h="331788">
                  <a:moveTo>
                    <a:pt x="139700" y="87312"/>
                  </a:moveTo>
                  <a:lnTo>
                    <a:pt x="119062" y="109537"/>
                  </a:lnTo>
                  <a:lnTo>
                    <a:pt x="182562" y="173037"/>
                  </a:lnTo>
                  <a:lnTo>
                    <a:pt x="123825" y="230187"/>
                  </a:lnTo>
                  <a:lnTo>
                    <a:pt x="146050" y="252412"/>
                  </a:lnTo>
                  <a:lnTo>
                    <a:pt x="223837" y="173037"/>
                  </a:ln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19" name="矩形 18"/>
          <p:cNvSpPr/>
          <p:nvPr/>
        </p:nvSpPr>
        <p:spPr>
          <a:xfrm>
            <a:off x="1348926" y="4438014"/>
            <a:ext cx="1687613" cy="110414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50000"/>
                    <a:lumOff val="50000"/>
                  </a:schemeClr>
                </a:solidFill>
              </a:rPr>
              <a:t>用户可以在投影仪或者计算机上进行演示也可以将演示文稿打印出来制作</a:t>
            </a:r>
            <a:endParaRPr lang="zh-CN" altLang="en-US" sz="1400" dirty="0">
              <a:solidFill>
                <a:schemeClr val="tx1">
                  <a:lumMod val="50000"/>
                  <a:lumOff val="50000"/>
                </a:schemeClr>
              </a:solidFill>
            </a:endParaRPr>
          </a:p>
        </p:txBody>
      </p:sp>
      <p:sp>
        <p:nvSpPr>
          <p:cNvPr id="21" name="矩形 20"/>
          <p:cNvSpPr/>
          <p:nvPr/>
        </p:nvSpPr>
        <p:spPr>
          <a:xfrm>
            <a:off x="5252192" y="4438014"/>
            <a:ext cx="1687613" cy="110414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50000"/>
                    <a:lumOff val="50000"/>
                  </a:schemeClr>
                </a:solidFill>
              </a:rPr>
              <a:t>用户可以在投影仪或者计算机上进行演示也可以将演示文稿打印出来制作</a:t>
            </a:r>
            <a:endParaRPr lang="zh-CN" altLang="en-US" sz="1400" dirty="0">
              <a:solidFill>
                <a:schemeClr val="tx1">
                  <a:lumMod val="50000"/>
                  <a:lumOff val="50000"/>
                </a:schemeClr>
              </a:solidFill>
            </a:endParaRPr>
          </a:p>
        </p:txBody>
      </p:sp>
      <p:sp>
        <p:nvSpPr>
          <p:cNvPr id="22" name="矩形 21"/>
          <p:cNvSpPr/>
          <p:nvPr/>
        </p:nvSpPr>
        <p:spPr>
          <a:xfrm>
            <a:off x="9155458" y="4438014"/>
            <a:ext cx="1687613" cy="110414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50000"/>
                    <a:lumOff val="50000"/>
                  </a:schemeClr>
                </a:solidFill>
              </a:rPr>
              <a:t>用户可以在投影仪或者计算机上进行演示也可以将演示文稿打印出来制作</a:t>
            </a:r>
            <a:endParaRPr lang="zh-CN" altLang="en-US" sz="1400" dirty="0">
              <a:solidFill>
                <a:schemeClr val="tx1">
                  <a:lumMod val="50000"/>
                  <a:lumOff val="50000"/>
                </a:schemeClr>
              </a:solidFill>
            </a:endParaRPr>
          </a:p>
        </p:txBody>
      </p:sp>
      <p:sp>
        <p:nvSpPr>
          <p:cNvPr id="23" name="矩形 22"/>
          <p:cNvSpPr/>
          <p:nvPr/>
        </p:nvSpPr>
        <p:spPr>
          <a:xfrm>
            <a:off x="7203825" y="1909227"/>
            <a:ext cx="1687613" cy="110414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50000"/>
                    <a:lumOff val="50000"/>
                  </a:schemeClr>
                </a:solidFill>
              </a:rPr>
              <a:t>用户可以在投影仪或者计算机上进行演示也可以将演示文稿打印出来制作</a:t>
            </a:r>
            <a:endParaRPr lang="zh-CN" altLang="en-US" sz="1400" dirty="0">
              <a:solidFill>
                <a:schemeClr val="tx1">
                  <a:lumMod val="50000"/>
                  <a:lumOff val="50000"/>
                </a:schemeClr>
              </a:solidFill>
            </a:endParaRPr>
          </a:p>
        </p:txBody>
      </p:sp>
      <p:sp>
        <p:nvSpPr>
          <p:cNvPr id="24" name="矩形 23"/>
          <p:cNvSpPr/>
          <p:nvPr/>
        </p:nvSpPr>
        <p:spPr>
          <a:xfrm>
            <a:off x="3302306" y="1909227"/>
            <a:ext cx="1687613" cy="110414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chemeClr val="tx1">
                    <a:lumMod val="50000"/>
                    <a:lumOff val="50000"/>
                  </a:schemeClr>
                </a:solidFill>
              </a:rPr>
              <a:t>用户可以在投影仪或者计算机上进行演示也可以将演示文稿打印出来制作</a:t>
            </a:r>
            <a:endParaRPr lang="zh-CN" altLang="en-US" sz="1400" dirty="0">
              <a:solidFill>
                <a:schemeClr val="tx1">
                  <a:lumMod val="50000"/>
                  <a:lumOff val="50000"/>
                </a:schemeClr>
              </a:solidFill>
            </a:endParaRPr>
          </a:p>
        </p:txBody>
      </p:sp>
      <p:pic>
        <p:nvPicPr>
          <p:cNvPr id="30" name="图片占位符 29"/>
          <p:cNvPicPr>
            <a:picLocks noGrp="1" noChangeAspect="1"/>
          </p:cNvPicPr>
          <p:nvPr>
            <p:ph type="pic" sz="quarter" idx="10"/>
          </p:nvPr>
        </p:nvPicPr>
        <p:blipFill>
          <a:blip r:embed="rId1">
            <a:grayscl/>
            <a:extLst>
              <a:ext uri="{28A0092B-C50C-407E-A947-70E740481C1C}">
                <a14:useLocalDpi xmlns:a14="http://schemas.microsoft.com/office/drawing/2010/main" val="0"/>
              </a:ext>
            </a:extLst>
          </a:blip>
          <a:srcRect l="14286" r="14286"/>
          <a:stretch>
            <a:fillRect/>
          </a:stretch>
        </p:blipFill>
        <p:spPr/>
      </p:pic>
      <p:pic>
        <p:nvPicPr>
          <p:cNvPr id="32" name="图片占位符 31"/>
          <p:cNvPicPr>
            <a:picLocks noGrp="1" noChangeAspect="1"/>
          </p:cNvPicPr>
          <p:nvPr>
            <p:ph type="pic" sz="quarter" idx="11"/>
          </p:nvPr>
        </p:nvPicPr>
        <p:blipFill>
          <a:blip r:embed="rId2">
            <a:grayscl/>
            <a:extLst>
              <a:ext uri="{28A0092B-C50C-407E-A947-70E740481C1C}">
                <a14:useLocalDpi xmlns:a14="http://schemas.microsoft.com/office/drawing/2010/main" val="0"/>
              </a:ext>
            </a:extLst>
          </a:blip>
          <a:srcRect l="18750" r="18750"/>
          <a:stretch>
            <a:fillRect/>
          </a:stretch>
        </p:blipFill>
        <p:spPr/>
      </p:pic>
      <p:pic>
        <p:nvPicPr>
          <p:cNvPr id="34" name="图片占位符 33"/>
          <p:cNvPicPr>
            <a:picLocks noGrp="1" noChangeAspect="1"/>
          </p:cNvPicPr>
          <p:nvPr>
            <p:ph type="pic" sz="quarter" idx="12"/>
          </p:nvPr>
        </p:nvPicPr>
        <p:blipFill>
          <a:blip r:embed="rId3">
            <a:grayscl/>
            <a:extLst>
              <a:ext uri="{28A0092B-C50C-407E-A947-70E740481C1C}">
                <a14:useLocalDpi xmlns:a14="http://schemas.microsoft.com/office/drawing/2010/main" val="0"/>
              </a:ext>
            </a:extLst>
          </a:blip>
          <a:srcRect l="18721" r="18721"/>
          <a:stretch>
            <a:fillRect/>
          </a:stretch>
        </p:blipFill>
        <p:spPr/>
      </p:pic>
      <p:pic>
        <p:nvPicPr>
          <p:cNvPr id="38" name="图片占位符 37"/>
          <p:cNvPicPr>
            <a:picLocks noGrp="1" noChangeAspect="1"/>
          </p:cNvPicPr>
          <p:nvPr>
            <p:ph type="pic" sz="quarter" idx="13"/>
          </p:nvPr>
        </p:nvPicPr>
        <p:blipFill>
          <a:blip r:embed="rId4">
            <a:grayscl/>
            <a:extLst>
              <a:ext uri="{28A0092B-C50C-407E-A947-70E740481C1C}">
                <a14:useLocalDpi xmlns:a14="http://schemas.microsoft.com/office/drawing/2010/main" val="0"/>
              </a:ext>
            </a:extLst>
          </a:blip>
          <a:srcRect l="11572" r="11572"/>
          <a:stretch>
            <a:fillRect/>
          </a:stretch>
        </p:blipFill>
        <p:spPr/>
      </p:pic>
      <p:pic>
        <p:nvPicPr>
          <p:cNvPr id="36" name="图片占位符 35"/>
          <p:cNvPicPr>
            <a:picLocks noGrp="1" noChangeAspect="1"/>
          </p:cNvPicPr>
          <p:nvPr>
            <p:ph type="pic" sz="quarter" idx="14"/>
          </p:nvPr>
        </p:nvPicPr>
        <p:blipFill>
          <a:blip r:embed="rId5">
            <a:grayscl/>
            <a:extLst>
              <a:ext uri="{28A0092B-C50C-407E-A947-70E740481C1C}">
                <a14:useLocalDpi xmlns:a14="http://schemas.microsoft.com/office/drawing/2010/main" val="0"/>
              </a:ext>
            </a:extLst>
          </a:blip>
          <a:srcRect l="18750" r="18750"/>
          <a:stretch>
            <a:fillRect/>
          </a:stretch>
        </p:blipFill>
        <p:spPr/>
      </p:pic>
      <p:sp>
        <p:nvSpPr>
          <p:cNvPr id="41" name="椭圆 18"/>
          <p:cNvSpPr/>
          <p:nvPr/>
        </p:nvSpPr>
        <p:spPr>
          <a:xfrm rot="5400000">
            <a:off x="9875683" y="4023211"/>
            <a:ext cx="247162" cy="236518"/>
          </a:xfrm>
          <a:custGeom>
            <a:avLst/>
            <a:gdLst>
              <a:gd name="T0" fmla="*/ 209 w 209"/>
              <a:gd name="T1" fmla="*/ 0 h 200"/>
              <a:gd name="T2" fmla="*/ 145 w 209"/>
              <a:gd name="T3" fmla="*/ 100 h 200"/>
              <a:gd name="T4" fmla="*/ 209 w 209"/>
              <a:gd name="T5" fmla="*/ 200 h 200"/>
              <a:gd name="T6" fmla="*/ 0 w 209"/>
              <a:gd name="T7" fmla="*/ 100 h 200"/>
              <a:gd name="T8" fmla="*/ 209 w 209"/>
              <a:gd name="T9" fmla="*/ 0 h 200"/>
            </a:gdLst>
            <a:ahLst/>
            <a:cxnLst>
              <a:cxn ang="0">
                <a:pos x="T0" y="T1"/>
              </a:cxn>
              <a:cxn ang="0">
                <a:pos x="T2" y="T3"/>
              </a:cxn>
              <a:cxn ang="0">
                <a:pos x="T4" y="T5"/>
              </a:cxn>
              <a:cxn ang="0">
                <a:pos x="T6" y="T7"/>
              </a:cxn>
              <a:cxn ang="0">
                <a:pos x="T8" y="T9"/>
              </a:cxn>
            </a:cxnLst>
            <a:rect l="0" t="0" r="r" b="b"/>
            <a:pathLst>
              <a:path w="209" h="200">
                <a:moveTo>
                  <a:pt x="209" y="0"/>
                </a:moveTo>
                <a:lnTo>
                  <a:pt x="145" y="100"/>
                </a:lnTo>
                <a:lnTo>
                  <a:pt x="209" y="200"/>
                </a:lnTo>
                <a:lnTo>
                  <a:pt x="0" y="100"/>
                </a:lnTo>
                <a:lnTo>
                  <a:pt x="209" y="0"/>
                </a:ln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2" name="椭圆 18"/>
          <p:cNvSpPr/>
          <p:nvPr/>
        </p:nvSpPr>
        <p:spPr>
          <a:xfrm rot="5400000">
            <a:off x="5972417" y="4023211"/>
            <a:ext cx="247162" cy="236518"/>
          </a:xfrm>
          <a:custGeom>
            <a:avLst/>
            <a:gdLst>
              <a:gd name="T0" fmla="*/ 209 w 209"/>
              <a:gd name="T1" fmla="*/ 0 h 200"/>
              <a:gd name="T2" fmla="*/ 145 w 209"/>
              <a:gd name="T3" fmla="*/ 100 h 200"/>
              <a:gd name="T4" fmla="*/ 209 w 209"/>
              <a:gd name="T5" fmla="*/ 200 h 200"/>
              <a:gd name="T6" fmla="*/ 0 w 209"/>
              <a:gd name="T7" fmla="*/ 100 h 200"/>
              <a:gd name="T8" fmla="*/ 209 w 209"/>
              <a:gd name="T9" fmla="*/ 0 h 200"/>
            </a:gdLst>
            <a:ahLst/>
            <a:cxnLst>
              <a:cxn ang="0">
                <a:pos x="T0" y="T1"/>
              </a:cxn>
              <a:cxn ang="0">
                <a:pos x="T2" y="T3"/>
              </a:cxn>
              <a:cxn ang="0">
                <a:pos x="T4" y="T5"/>
              </a:cxn>
              <a:cxn ang="0">
                <a:pos x="T6" y="T7"/>
              </a:cxn>
              <a:cxn ang="0">
                <a:pos x="T8" y="T9"/>
              </a:cxn>
            </a:cxnLst>
            <a:rect l="0" t="0" r="r" b="b"/>
            <a:pathLst>
              <a:path w="209" h="200">
                <a:moveTo>
                  <a:pt x="209" y="0"/>
                </a:moveTo>
                <a:lnTo>
                  <a:pt x="145" y="100"/>
                </a:lnTo>
                <a:lnTo>
                  <a:pt x="209" y="200"/>
                </a:lnTo>
                <a:lnTo>
                  <a:pt x="0" y="100"/>
                </a:lnTo>
                <a:lnTo>
                  <a:pt x="209" y="0"/>
                </a:ln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3" name="椭圆 18"/>
          <p:cNvSpPr/>
          <p:nvPr/>
        </p:nvSpPr>
        <p:spPr>
          <a:xfrm rot="5400000">
            <a:off x="2069154" y="4023211"/>
            <a:ext cx="247162" cy="236518"/>
          </a:xfrm>
          <a:custGeom>
            <a:avLst/>
            <a:gdLst>
              <a:gd name="T0" fmla="*/ 209 w 209"/>
              <a:gd name="T1" fmla="*/ 0 h 200"/>
              <a:gd name="T2" fmla="*/ 145 w 209"/>
              <a:gd name="T3" fmla="*/ 100 h 200"/>
              <a:gd name="T4" fmla="*/ 209 w 209"/>
              <a:gd name="T5" fmla="*/ 200 h 200"/>
              <a:gd name="T6" fmla="*/ 0 w 209"/>
              <a:gd name="T7" fmla="*/ 100 h 200"/>
              <a:gd name="T8" fmla="*/ 209 w 209"/>
              <a:gd name="T9" fmla="*/ 0 h 200"/>
            </a:gdLst>
            <a:ahLst/>
            <a:cxnLst>
              <a:cxn ang="0">
                <a:pos x="T0" y="T1"/>
              </a:cxn>
              <a:cxn ang="0">
                <a:pos x="T2" y="T3"/>
              </a:cxn>
              <a:cxn ang="0">
                <a:pos x="T4" y="T5"/>
              </a:cxn>
              <a:cxn ang="0">
                <a:pos x="T6" y="T7"/>
              </a:cxn>
              <a:cxn ang="0">
                <a:pos x="T8" y="T9"/>
              </a:cxn>
            </a:cxnLst>
            <a:rect l="0" t="0" r="r" b="b"/>
            <a:pathLst>
              <a:path w="209" h="200">
                <a:moveTo>
                  <a:pt x="209" y="0"/>
                </a:moveTo>
                <a:lnTo>
                  <a:pt x="145" y="100"/>
                </a:lnTo>
                <a:lnTo>
                  <a:pt x="209" y="200"/>
                </a:lnTo>
                <a:lnTo>
                  <a:pt x="0" y="100"/>
                </a:lnTo>
                <a:lnTo>
                  <a:pt x="209" y="0"/>
                </a:ln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4" name="椭圆 18"/>
          <p:cNvSpPr/>
          <p:nvPr/>
        </p:nvSpPr>
        <p:spPr>
          <a:xfrm rot="16200000" flipV="1">
            <a:off x="4020786" y="3192122"/>
            <a:ext cx="247162" cy="236518"/>
          </a:xfrm>
          <a:custGeom>
            <a:avLst/>
            <a:gdLst>
              <a:gd name="T0" fmla="*/ 209 w 209"/>
              <a:gd name="T1" fmla="*/ 0 h 200"/>
              <a:gd name="T2" fmla="*/ 145 w 209"/>
              <a:gd name="T3" fmla="*/ 100 h 200"/>
              <a:gd name="T4" fmla="*/ 209 w 209"/>
              <a:gd name="T5" fmla="*/ 200 h 200"/>
              <a:gd name="T6" fmla="*/ 0 w 209"/>
              <a:gd name="T7" fmla="*/ 100 h 200"/>
              <a:gd name="T8" fmla="*/ 209 w 209"/>
              <a:gd name="T9" fmla="*/ 0 h 200"/>
            </a:gdLst>
            <a:ahLst/>
            <a:cxnLst>
              <a:cxn ang="0">
                <a:pos x="T0" y="T1"/>
              </a:cxn>
              <a:cxn ang="0">
                <a:pos x="T2" y="T3"/>
              </a:cxn>
              <a:cxn ang="0">
                <a:pos x="T4" y="T5"/>
              </a:cxn>
              <a:cxn ang="0">
                <a:pos x="T6" y="T7"/>
              </a:cxn>
              <a:cxn ang="0">
                <a:pos x="T8" y="T9"/>
              </a:cxn>
            </a:cxnLst>
            <a:rect l="0" t="0" r="r" b="b"/>
            <a:pathLst>
              <a:path w="209" h="200">
                <a:moveTo>
                  <a:pt x="209" y="0"/>
                </a:moveTo>
                <a:lnTo>
                  <a:pt x="145" y="100"/>
                </a:lnTo>
                <a:lnTo>
                  <a:pt x="209" y="200"/>
                </a:lnTo>
                <a:lnTo>
                  <a:pt x="0" y="100"/>
                </a:lnTo>
                <a:lnTo>
                  <a:pt x="209" y="0"/>
                </a:ln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45" name="椭圆 18"/>
          <p:cNvSpPr/>
          <p:nvPr/>
        </p:nvSpPr>
        <p:spPr>
          <a:xfrm rot="16200000" flipV="1">
            <a:off x="7924050" y="3192122"/>
            <a:ext cx="247162" cy="236518"/>
          </a:xfrm>
          <a:custGeom>
            <a:avLst/>
            <a:gdLst>
              <a:gd name="T0" fmla="*/ 209 w 209"/>
              <a:gd name="T1" fmla="*/ 0 h 200"/>
              <a:gd name="T2" fmla="*/ 145 w 209"/>
              <a:gd name="T3" fmla="*/ 100 h 200"/>
              <a:gd name="T4" fmla="*/ 209 w 209"/>
              <a:gd name="T5" fmla="*/ 200 h 200"/>
              <a:gd name="T6" fmla="*/ 0 w 209"/>
              <a:gd name="T7" fmla="*/ 100 h 200"/>
              <a:gd name="T8" fmla="*/ 209 w 209"/>
              <a:gd name="T9" fmla="*/ 0 h 200"/>
            </a:gdLst>
            <a:ahLst/>
            <a:cxnLst>
              <a:cxn ang="0">
                <a:pos x="T0" y="T1"/>
              </a:cxn>
              <a:cxn ang="0">
                <a:pos x="T2" y="T3"/>
              </a:cxn>
              <a:cxn ang="0">
                <a:pos x="T4" y="T5"/>
              </a:cxn>
              <a:cxn ang="0">
                <a:pos x="T6" y="T7"/>
              </a:cxn>
              <a:cxn ang="0">
                <a:pos x="T8" y="T9"/>
              </a:cxn>
            </a:cxnLst>
            <a:rect l="0" t="0" r="r" b="b"/>
            <a:pathLst>
              <a:path w="209" h="200">
                <a:moveTo>
                  <a:pt x="209" y="0"/>
                </a:moveTo>
                <a:lnTo>
                  <a:pt x="145" y="100"/>
                </a:lnTo>
                <a:lnTo>
                  <a:pt x="209" y="200"/>
                </a:lnTo>
                <a:lnTo>
                  <a:pt x="0" y="100"/>
                </a:lnTo>
                <a:lnTo>
                  <a:pt x="209" y="0"/>
                </a:ln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Tree>
  </p:cSld>
  <p:clrMapOvr>
    <a:masterClrMapping/>
  </p:clrMapOvr>
  <p:transition spd="slow" advTm="4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6096000" cy="6858000"/>
          </a:xfrm>
          <a:prstGeom prst="rect">
            <a:avLst/>
          </a:prstGeom>
          <a:pattFill prst="ltUpDiag">
            <a:fgClr>
              <a:schemeClr val="bg2">
                <a:lumMod val="10000"/>
              </a:schemeClr>
            </a:fgClr>
            <a:bgClr>
              <a:schemeClr val="tx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6" name="组合 25"/>
          <p:cNvGrpSpPr/>
          <p:nvPr/>
        </p:nvGrpSpPr>
        <p:grpSpPr>
          <a:xfrm>
            <a:off x="6894284" y="2860404"/>
            <a:ext cx="4441374" cy="1137192"/>
            <a:chOff x="6894284" y="2860404"/>
            <a:chExt cx="4441374" cy="1137192"/>
          </a:xfrm>
        </p:grpSpPr>
        <p:sp>
          <p:nvSpPr>
            <p:cNvPr id="3" name="矩形 2"/>
            <p:cNvSpPr/>
            <p:nvPr/>
          </p:nvSpPr>
          <p:spPr>
            <a:xfrm>
              <a:off x="6894285" y="2860404"/>
              <a:ext cx="4441372" cy="1137192"/>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 name="文本框 3"/>
            <p:cNvSpPr txBox="1"/>
            <p:nvPr/>
          </p:nvSpPr>
          <p:spPr>
            <a:xfrm>
              <a:off x="6894284" y="2934501"/>
              <a:ext cx="4441374" cy="1015663"/>
            </a:xfrm>
            <a:prstGeom prst="rect">
              <a:avLst/>
            </a:prstGeom>
            <a:noFill/>
          </p:spPr>
          <p:txBody>
            <a:bodyPr wrap="square" rtlCol="0">
              <a:spAutoFit/>
              <a:scene3d>
                <a:camera prst="orthographicFront"/>
                <a:lightRig rig="threePt" dir="t"/>
              </a:scene3d>
              <a:sp3d contourW="12700"/>
            </a:bodyPr>
            <a:lstStyle/>
            <a:p>
              <a:pPr algn="ctr"/>
              <a:r>
                <a:rPr lang="en-US" altLang="zh-CN" sz="6000" dirty="0">
                  <a:solidFill>
                    <a:schemeClr val="bg1">
                      <a:alpha val="30000"/>
                    </a:schemeClr>
                  </a:solidFill>
                  <a:latin typeface="Aharoni" panose="02010803020104030203" pitchFamily="2" charset="-79"/>
                  <a:cs typeface="Aharoni" panose="02010803020104030203" pitchFamily="2" charset="-79"/>
                </a:rPr>
                <a:t>CONTENTS</a:t>
              </a:r>
              <a:endParaRPr lang="zh-CN" altLang="en-US" sz="6000" dirty="0">
                <a:solidFill>
                  <a:schemeClr val="bg1">
                    <a:alpha val="30000"/>
                  </a:schemeClr>
                </a:solidFill>
                <a:latin typeface="Aharoni" panose="02010803020104030203" pitchFamily="2" charset="-79"/>
                <a:cs typeface="Aharoni" panose="02010803020104030203" pitchFamily="2" charset="-79"/>
              </a:endParaRPr>
            </a:p>
          </p:txBody>
        </p:sp>
        <p:sp>
          <p:nvSpPr>
            <p:cNvPr id="5" name="文本框 4"/>
            <p:cNvSpPr txBox="1"/>
            <p:nvPr/>
          </p:nvSpPr>
          <p:spPr>
            <a:xfrm>
              <a:off x="7721600" y="3066963"/>
              <a:ext cx="2786742" cy="707886"/>
            </a:xfrm>
            <a:prstGeom prst="rect">
              <a:avLst/>
            </a:prstGeom>
            <a:noFill/>
          </p:spPr>
          <p:txBody>
            <a:bodyPr wrap="square" rtlCol="0">
              <a:spAutoFit/>
              <a:scene3d>
                <a:camera prst="orthographicFront"/>
                <a:lightRig rig="threePt" dir="t"/>
              </a:scene3d>
              <a:sp3d contourW="12700"/>
            </a:bodyPr>
            <a:lstStyle/>
            <a:p>
              <a:pPr algn="ctr"/>
              <a:r>
                <a:rPr lang="zh-CN" altLang="en-US" sz="4000" b="1" dirty="0">
                  <a:solidFill>
                    <a:schemeClr val="bg1"/>
                  </a:solidFill>
                  <a:effectLst>
                    <a:outerShdw blurRad="228600" dist="38100" dir="2700000" algn="tl" rotWithShape="0">
                      <a:prstClr val="black">
                        <a:alpha val="81000"/>
                      </a:prstClr>
                    </a:outerShdw>
                  </a:effectLst>
                  <a:latin typeface="Aharoni" panose="02010803020104030203" pitchFamily="2" charset="-79"/>
                  <a:cs typeface="Aharoni" panose="02010803020104030203" pitchFamily="2" charset="-79"/>
                </a:rPr>
                <a:t>目 录</a:t>
              </a:r>
              <a:endParaRPr lang="zh-CN" altLang="en-US" sz="4000" b="1" dirty="0">
                <a:solidFill>
                  <a:schemeClr val="bg1"/>
                </a:solidFill>
                <a:effectLst>
                  <a:outerShdw blurRad="228600" dist="38100" dir="2700000" algn="tl" rotWithShape="0">
                    <a:prstClr val="black">
                      <a:alpha val="81000"/>
                    </a:prstClr>
                  </a:outerShdw>
                </a:effectLst>
                <a:latin typeface="Aharoni" panose="02010803020104030203" pitchFamily="2" charset="-79"/>
                <a:cs typeface="Aharoni" panose="02010803020104030203" pitchFamily="2" charset="-79"/>
              </a:endParaRPr>
            </a:p>
          </p:txBody>
        </p:sp>
      </p:grpSp>
      <p:grpSp>
        <p:nvGrpSpPr>
          <p:cNvPr id="10" name="组合 9"/>
          <p:cNvGrpSpPr/>
          <p:nvPr/>
        </p:nvGrpSpPr>
        <p:grpSpPr>
          <a:xfrm>
            <a:off x="653141" y="1036453"/>
            <a:ext cx="4818746" cy="762092"/>
            <a:chOff x="653141" y="1036453"/>
            <a:chExt cx="4818746" cy="762092"/>
          </a:xfrm>
        </p:grpSpPr>
        <p:grpSp>
          <p:nvGrpSpPr>
            <p:cNvPr id="8" name="组合 7"/>
            <p:cNvGrpSpPr/>
            <p:nvPr/>
          </p:nvGrpSpPr>
          <p:grpSpPr>
            <a:xfrm>
              <a:off x="653141" y="1036453"/>
              <a:ext cx="1190172" cy="762092"/>
              <a:chOff x="653141" y="1036453"/>
              <a:chExt cx="1190172" cy="762092"/>
            </a:xfrm>
          </p:grpSpPr>
          <p:sp>
            <p:nvSpPr>
              <p:cNvPr id="6" name="矩形: 圆角 5"/>
              <p:cNvSpPr/>
              <p:nvPr/>
            </p:nvSpPr>
            <p:spPr>
              <a:xfrm>
                <a:off x="870856" y="1043802"/>
                <a:ext cx="754743" cy="754743"/>
              </a:xfrm>
              <a:prstGeom prst="roundRect">
                <a:avLst/>
              </a:prstGeom>
              <a:solidFill>
                <a:schemeClr val="accent1">
                  <a:lumMod val="75000"/>
                </a:schemeClr>
              </a:solidFill>
              <a:ln w="28575">
                <a:solidFill>
                  <a:schemeClr val="bg1"/>
                </a:solidFill>
              </a:ln>
              <a:effectLst>
                <a:outerShdw blurRad="190500" dist="381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a:p>
            </p:txBody>
          </p:sp>
          <p:sp>
            <p:nvSpPr>
              <p:cNvPr id="7" name="文本框 6"/>
              <p:cNvSpPr txBox="1"/>
              <p:nvPr/>
            </p:nvSpPr>
            <p:spPr>
              <a:xfrm>
                <a:off x="653141" y="1036453"/>
                <a:ext cx="1190172" cy="707886"/>
              </a:xfrm>
              <a:prstGeom prst="rect">
                <a:avLst/>
              </a:prstGeom>
              <a:noFill/>
            </p:spPr>
            <p:txBody>
              <a:bodyPr wrap="square" rtlCol="0">
                <a:spAutoFit/>
                <a:scene3d>
                  <a:camera prst="orthographicFront"/>
                  <a:lightRig rig="threePt" dir="t"/>
                </a:scene3d>
                <a:sp3d contourW="12700"/>
              </a:bodyPr>
              <a:lstStyle/>
              <a:p>
                <a:pPr algn="ctr"/>
                <a:r>
                  <a:rPr lang="en-US" altLang="zh-CN" sz="4000" b="1" dirty="0">
                    <a:solidFill>
                      <a:schemeClr val="bg1"/>
                    </a:solidFill>
                    <a:latin typeface="Aharoni" panose="02010803020104030203" pitchFamily="2" charset="-79"/>
                    <a:cs typeface="Aharoni" panose="02010803020104030203" pitchFamily="2" charset="-79"/>
                  </a:rPr>
                  <a:t>01</a:t>
                </a:r>
                <a:endParaRPr lang="zh-CN" altLang="en-US" sz="4000" b="1" dirty="0">
                  <a:solidFill>
                    <a:schemeClr val="bg1"/>
                  </a:solidFill>
                  <a:latin typeface="Aharoni" panose="02010803020104030203" pitchFamily="2" charset="-79"/>
                  <a:cs typeface="Aharoni" panose="02010803020104030203" pitchFamily="2" charset="-79"/>
                </a:endParaRPr>
              </a:p>
            </p:txBody>
          </p:sp>
        </p:grpSp>
        <p:sp>
          <p:nvSpPr>
            <p:cNvPr id="9" name="文本框 8"/>
            <p:cNvSpPr txBox="1"/>
            <p:nvPr/>
          </p:nvSpPr>
          <p:spPr>
            <a:xfrm>
              <a:off x="1785257" y="1154314"/>
              <a:ext cx="3686630" cy="523220"/>
            </a:xfrm>
            <a:prstGeom prst="rect">
              <a:avLst/>
            </a:prstGeom>
            <a:noFill/>
          </p:spPr>
          <p:txBody>
            <a:bodyPr wrap="square" rtlCol="0">
              <a:spAutoFit/>
              <a:scene3d>
                <a:camera prst="orthographicFront"/>
                <a:lightRig rig="threePt" dir="t"/>
              </a:scene3d>
              <a:sp3d contourW="12700"/>
            </a:bodyPr>
            <a:lstStyle/>
            <a:p>
              <a:r>
                <a:rPr lang="zh-CN" altLang="en-US" sz="2800" b="1" dirty="0">
                  <a:solidFill>
                    <a:schemeClr val="bg1"/>
                  </a:solidFill>
                  <a:latin typeface="Aharoni" panose="02010803020104030203" pitchFamily="2" charset="-79"/>
                  <a:cs typeface="Aharoni" panose="02010803020104030203" pitchFamily="2" charset="-79"/>
                </a:rPr>
                <a:t>标题文字添加此处</a:t>
              </a:r>
              <a:endParaRPr lang="zh-CN" altLang="en-US" sz="2800" b="1" dirty="0">
                <a:solidFill>
                  <a:schemeClr val="bg1"/>
                </a:solidFill>
                <a:latin typeface="Aharoni" panose="02010803020104030203" pitchFamily="2" charset="-79"/>
                <a:cs typeface="Aharoni" panose="02010803020104030203" pitchFamily="2" charset="-79"/>
              </a:endParaRPr>
            </a:p>
          </p:txBody>
        </p:sp>
      </p:grpSp>
      <p:grpSp>
        <p:nvGrpSpPr>
          <p:cNvPr id="11" name="组合 10"/>
          <p:cNvGrpSpPr/>
          <p:nvPr/>
        </p:nvGrpSpPr>
        <p:grpSpPr>
          <a:xfrm>
            <a:off x="653141" y="2309659"/>
            <a:ext cx="4818746" cy="762092"/>
            <a:chOff x="653141" y="1036453"/>
            <a:chExt cx="4818746" cy="762092"/>
          </a:xfrm>
        </p:grpSpPr>
        <p:grpSp>
          <p:nvGrpSpPr>
            <p:cNvPr id="12" name="组合 11"/>
            <p:cNvGrpSpPr/>
            <p:nvPr/>
          </p:nvGrpSpPr>
          <p:grpSpPr>
            <a:xfrm>
              <a:off x="653141" y="1036453"/>
              <a:ext cx="1190172" cy="762092"/>
              <a:chOff x="653141" y="1036453"/>
              <a:chExt cx="1190172" cy="762092"/>
            </a:xfrm>
          </p:grpSpPr>
          <p:sp>
            <p:nvSpPr>
              <p:cNvPr id="14" name="矩形: 圆角 13"/>
              <p:cNvSpPr/>
              <p:nvPr/>
            </p:nvSpPr>
            <p:spPr>
              <a:xfrm>
                <a:off x="870856" y="1043802"/>
                <a:ext cx="754743" cy="754743"/>
              </a:xfrm>
              <a:prstGeom prst="roundRect">
                <a:avLst/>
              </a:prstGeom>
              <a:solidFill>
                <a:schemeClr val="accent1">
                  <a:lumMod val="75000"/>
                </a:schemeClr>
              </a:solidFill>
              <a:ln w="28575">
                <a:solidFill>
                  <a:schemeClr val="bg1"/>
                </a:solidFill>
              </a:ln>
              <a:effectLst>
                <a:outerShdw blurRad="190500" dist="381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a:p>
            </p:txBody>
          </p:sp>
          <p:sp>
            <p:nvSpPr>
              <p:cNvPr id="15" name="文本框 14"/>
              <p:cNvSpPr txBox="1"/>
              <p:nvPr/>
            </p:nvSpPr>
            <p:spPr>
              <a:xfrm>
                <a:off x="653141" y="1036453"/>
                <a:ext cx="1190172" cy="707886"/>
              </a:xfrm>
              <a:prstGeom prst="rect">
                <a:avLst/>
              </a:prstGeom>
              <a:noFill/>
            </p:spPr>
            <p:txBody>
              <a:bodyPr wrap="square" rtlCol="0">
                <a:spAutoFit/>
                <a:scene3d>
                  <a:camera prst="orthographicFront"/>
                  <a:lightRig rig="threePt" dir="t"/>
                </a:scene3d>
                <a:sp3d contourW="12700"/>
              </a:bodyPr>
              <a:lstStyle/>
              <a:p>
                <a:pPr algn="ctr"/>
                <a:r>
                  <a:rPr lang="en-US" altLang="zh-CN" sz="4000" b="1" dirty="0">
                    <a:solidFill>
                      <a:schemeClr val="bg1"/>
                    </a:solidFill>
                    <a:latin typeface="Aharoni" panose="02010803020104030203" pitchFamily="2" charset="-79"/>
                    <a:cs typeface="Aharoni" panose="02010803020104030203" pitchFamily="2" charset="-79"/>
                  </a:rPr>
                  <a:t>02</a:t>
                </a:r>
                <a:endParaRPr lang="zh-CN" altLang="en-US" sz="4000" b="1" dirty="0">
                  <a:solidFill>
                    <a:schemeClr val="bg1"/>
                  </a:solidFill>
                  <a:latin typeface="Aharoni" panose="02010803020104030203" pitchFamily="2" charset="-79"/>
                  <a:cs typeface="Aharoni" panose="02010803020104030203" pitchFamily="2" charset="-79"/>
                </a:endParaRPr>
              </a:p>
            </p:txBody>
          </p:sp>
        </p:grpSp>
        <p:sp>
          <p:nvSpPr>
            <p:cNvPr id="13" name="文本框 12"/>
            <p:cNvSpPr txBox="1"/>
            <p:nvPr/>
          </p:nvSpPr>
          <p:spPr>
            <a:xfrm>
              <a:off x="1785257" y="1154314"/>
              <a:ext cx="3686630" cy="523220"/>
            </a:xfrm>
            <a:prstGeom prst="rect">
              <a:avLst/>
            </a:prstGeom>
            <a:noFill/>
          </p:spPr>
          <p:txBody>
            <a:bodyPr wrap="square" rtlCol="0">
              <a:spAutoFit/>
              <a:scene3d>
                <a:camera prst="orthographicFront"/>
                <a:lightRig rig="threePt" dir="t"/>
              </a:scene3d>
              <a:sp3d contourW="12700"/>
            </a:bodyPr>
            <a:lstStyle/>
            <a:p>
              <a:r>
                <a:rPr lang="zh-CN" altLang="en-US" sz="2800" b="1" dirty="0">
                  <a:solidFill>
                    <a:schemeClr val="bg1"/>
                  </a:solidFill>
                  <a:latin typeface="Aharoni" panose="02010803020104030203" pitchFamily="2" charset="-79"/>
                  <a:cs typeface="Aharoni" panose="02010803020104030203" pitchFamily="2" charset="-79"/>
                </a:rPr>
                <a:t>标题文字添加此处</a:t>
              </a:r>
              <a:endParaRPr lang="zh-CN" altLang="en-US" sz="2800" b="1" dirty="0">
                <a:solidFill>
                  <a:schemeClr val="bg1"/>
                </a:solidFill>
                <a:latin typeface="Aharoni" panose="02010803020104030203" pitchFamily="2" charset="-79"/>
                <a:cs typeface="Aharoni" panose="02010803020104030203" pitchFamily="2" charset="-79"/>
              </a:endParaRPr>
            </a:p>
          </p:txBody>
        </p:sp>
      </p:grpSp>
      <p:grpSp>
        <p:nvGrpSpPr>
          <p:cNvPr id="16" name="组合 15"/>
          <p:cNvGrpSpPr/>
          <p:nvPr/>
        </p:nvGrpSpPr>
        <p:grpSpPr>
          <a:xfrm>
            <a:off x="653141" y="3582865"/>
            <a:ext cx="4818746" cy="762092"/>
            <a:chOff x="653141" y="1036453"/>
            <a:chExt cx="4818746" cy="762092"/>
          </a:xfrm>
        </p:grpSpPr>
        <p:grpSp>
          <p:nvGrpSpPr>
            <p:cNvPr id="17" name="组合 16"/>
            <p:cNvGrpSpPr/>
            <p:nvPr/>
          </p:nvGrpSpPr>
          <p:grpSpPr>
            <a:xfrm>
              <a:off x="653141" y="1036453"/>
              <a:ext cx="1190172" cy="762092"/>
              <a:chOff x="653141" y="1036453"/>
              <a:chExt cx="1190172" cy="762092"/>
            </a:xfrm>
          </p:grpSpPr>
          <p:sp>
            <p:nvSpPr>
              <p:cNvPr id="19" name="矩形: 圆角 18"/>
              <p:cNvSpPr/>
              <p:nvPr/>
            </p:nvSpPr>
            <p:spPr>
              <a:xfrm>
                <a:off x="870856" y="1043802"/>
                <a:ext cx="754743" cy="754743"/>
              </a:xfrm>
              <a:prstGeom prst="roundRect">
                <a:avLst/>
              </a:prstGeom>
              <a:solidFill>
                <a:schemeClr val="accent1">
                  <a:lumMod val="75000"/>
                </a:schemeClr>
              </a:solidFill>
              <a:ln w="28575">
                <a:solidFill>
                  <a:schemeClr val="bg1"/>
                </a:solidFill>
              </a:ln>
              <a:effectLst>
                <a:outerShdw blurRad="190500" dist="381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a:p>
            </p:txBody>
          </p:sp>
          <p:sp>
            <p:nvSpPr>
              <p:cNvPr id="20" name="文本框 19"/>
              <p:cNvSpPr txBox="1"/>
              <p:nvPr/>
            </p:nvSpPr>
            <p:spPr>
              <a:xfrm>
                <a:off x="653141" y="1036453"/>
                <a:ext cx="1190172" cy="707886"/>
              </a:xfrm>
              <a:prstGeom prst="rect">
                <a:avLst/>
              </a:prstGeom>
              <a:noFill/>
            </p:spPr>
            <p:txBody>
              <a:bodyPr wrap="square" rtlCol="0">
                <a:spAutoFit/>
                <a:scene3d>
                  <a:camera prst="orthographicFront"/>
                  <a:lightRig rig="threePt" dir="t"/>
                </a:scene3d>
                <a:sp3d contourW="12700"/>
              </a:bodyPr>
              <a:lstStyle/>
              <a:p>
                <a:pPr algn="ctr"/>
                <a:r>
                  <a:rPr lang="en-US" altLang="zh-CN" sz="4000" b="1" dirty="0">
                    <a:solidFill>
                      <a:schemeClr val="bg1"/>
                    </a:solidFill>
                    <a:latin typeface="Aharoni" panose="02010803020104030203" pitchFamily="2" charset="-79"/>
                    <a:cs typeface="Aharoni" panose="02010803020104030203" pitchFamily="2" charset="-79"/>
                  </a:rPr>
                  <a:t>03</a:t>
                </a:r>
                <a:endParaRPr lang="zh-CN" altLang="en-US" sz="4000" b="1" dirty="0">
                  <a:solidFill>
                    <a:schemeClr val="bg1"/>
                  </a:solidFill>
                  <a:latin typeface="Aharoni" panose="02010803020104030203" pitchFamily="2" charset="-79"/>
                  <a:cs typeface="Aharoni" panose="02010803020104030203" pitchFamily="2" charset="-79"/>
                </a:endParaRPr>
              </a:p>
            </p:txBody>
          </p:sp>
        </p:grpSp>
        <p:sp>
          <p:nvSpPr>
            <p:cNvPr id="18" name="文本框 17"/>
            <p:cNvSpPr txBox="1"/>
            <p:nvPr/>
          </p:nvSpPr>
          <p:spPr>
            <a:xfrm>
              <a:off x="1785257" y="1154314"/>
              <a:ext cx="3686630" cy="523220"/>
            </a:xfrm>
            <a:prstGeom prst="rect">
              <a:avLst/>
            </a:prstGeom>
            <a:noFill/>
          </p:spPr>
          <p:txBody>
            <a:bodyPr wrap="square" rtlCol="0">
              <a:spAutoFit/>
              <a:scene3d>
                <a:camera prst="orthographicFront"/>
                <a:lightRig rig="threePt" dir="t"/>
              </a:scene3d>
              <a:sp3d contourW="12700"/>
            </a:bodyPr>
            <a:lstStyle/>
            <a:p>
              <a:r>
                <a:rPr lang="zh-CN" altLang="en-US" sz="2800" b="1" dirty="0">
                  <a:solidFill>
                    <a:schemeClr val="bg1"/>
                  </a:solidFill>
                  <a:latin typeface="Aharoni" panose="02010803020104030203" pitchFamily="2" charset="-79"/>
                  <a:cs typeface="Aharoni" panose="02010803020104030203" pitchFamily="2" charset="-79"/>
                </a:rPr>
                <a:t>标题文字添加此处</a:t>
              </a:r>
              <a:endParaRPr lang="zh-CN" altLang="en-US" sz="2800" b="1" dirty="0">
                <a:solidFill>
                  <a:schemeClr val="bg1"/>
                </a:solidFill>
                <a:latin typeface="Aharoni" panose="02010803020104030203" pitchFamily="2" charset="-79"/>
                <a:cs typeface="Aharoni" panose="02010803020104030203" pitchFamily="2" charset="-79"/>
              </a:endParaRPr>
            </a:p>
          </p:txBody>
        </p:sp>
      </p:grpSp>
      <p:grpSp>
        <p:nvGrpSpPr>
          <p:cNvPr id="21" name="组合 20"/>
          <p:cNvGrpSpPr/>
          <p:nvPr/>
        </p:nvGrpSpPr>
        <p:grpSpPr>
          <a:xfrm>
            <a:off x="653141" y="4856070"/>
            <a:ext cx="4818746" cy="762092"/>
            <a:chOff x="653141" y="1036453"/>
            <a:chExt cx="4818746" cy="762092"/>
          </a:xfrm>
        </p:grpSpPr>
        <p:grpSp>
          <p:nvGrpSpPr>
            <p:cNvPr id="22" name="组合 21"/>
            <p:cNvGrpSpPr/>
            <p:nvPr/>
          </p:nvGrpSpPr>
          <p:grpSpPr>
            <a:xfrm>
              <a:off x="653141" y="1036453"/>
              <a:ext cx="1190172" cy="762092"/>
              <a:chOff x="653141" y="1036453"/>
              <a:chExt cx="1190172" cy="762092"/>
            </a:xfrm>
          </p:grpSpPr>
          <p:sp>
            <p:nvSpPr>
              <p:cNvPr id="24" name="矩形: 圆角 23"/>
              <p:cNvSpPr/>
              <p:nvPr/>
            </p:nvSpPr>
            <p:spPr>
              <a:xfrm>
                <a:off x="870856" y="1043802"/>
                <a:ext cx="754743" cy="754743"/>
              </a:xfrm>
              <a:prstGeom prst="roundRect">
                <a:avLst/>
              </a:prstGeom>
              <a:solidFill>
                <a:schemeClr val="accent1">
                  <a:lumMod val="75000"/>
                </a:schemeClr>
              </a:solidFill>
              <a:ln w="28575">
                <a:solidFill>
                  <a:schemeClr val="bg1"/>
                </a:solidFill>
              </a:ln>
              <a:effectLst>
                <a:outerShdw blurRad="190500" dist="381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sz="1600"/>
              </a:p>
            </p:txBody>
          </p:sp>
          <p:sp>
            <p:nvSpPr>
              <p:cNvPr id="25" name="文本框 24"/>
              <p:cNvSpPr txBox="1"/>
              <p:nvPr/>
            </p:nvSpPr>
            <p:spPr>
              <a:xfrm>
                <a:off x="653141" y="1036453"/>
                <a:ext cx="1190172" cy="707886"/>
              </a:xfrm>
              <a:prstGeom prst="rect">
                <a:avLst/>
              </a:prstGeom>
              <a:noFill/>
            </p:spPr>
            <p:txBody>
              <a:bodyPr wrap="square" rtlCol="0">
                <a:spAutoFit/>
                <a:scene3d>
                  <a:camera prst="orthographicFront"/>
                  <a:lightRig rig="threePt" dir="t"/>
                </a:scene3d>
                <a:sp3d contourW="12700"/>
              </a:bodyPr>
              <a:lstStyle/>
              <a:p>
                <a:pPr algn="ctr"/>
                <a:r>
                  <a:rPr lang="en-US" altLang="zh-CN" sz="4000" b="1" dirty="0">
                    <a:solidFill>
                      <a:schemeClr val="bg1"/>
                    </a:solidFill>
                    <a:latin typeface="Aharoni" panose="02010803020104030203" pitchFamily="2" charset="-79"/>
                    <a:cs typeface="Aharoni" panose="02010803020104030203" pitchFamily="2" charset="-79"/>
                  </a:rPr>
                  <a:t>04</a:t>
                </a:r>
                <a:endParaRPr lang="zh-CN" altLang="en-US" sz="4000" b="1" dirty="0">
                  <a:solidFill>
                    <a:schemeClr val="bg1"/>
                  </a:solidFill>
                  <a:latin typeface="Aharoni" panose="02010803020104030203" pitchFamily="2" charset="-79"/>
                  <a:cs typeface="Aharoni" panose="02010803020104030203" pitchFamily="2" charset="-79"/>
                </a:endParaRPr>
              </a:p>
            </p:txBody>
          </p:sp>
        </p:grpSp>
        <p:sp>
          <p:nvSpPr>
            <p:cNvPr id="23" name="文本框 22"/>
            <p:cNvSpPr txBox="1"/>
            <p:nvPr/>
          </p:nvSpPr>
          <p:spPr>
            <a:xfrm>
              <a:off x="1785257" y="1154314"/>
              <a:ext cx="3686630" cy="523220"/>
            </a:xfrm>
            <a:prstGeom prst="rect">
              <a:avLst/>
            </a:prstGeom>
            <a:noFill/>
          </p:spPr>
          <p:txBody>
            <a:bodyPr wrap="square" rtlCol="0">
              <a:spAutoFit/>
              <a:scene3d>
                <a:camera prst="orthographicFront"/>
                <a:lightRig rig="threePt" dir="t"/>
              </a:scene3d>
              <a:sp3d contourW="12700"/>
            </a:bodyPr>
            <a:lstStyle/>
            <a:p>
              <a:r>
                <a:rPr lang="zh-CN" altLang="en-US" sz="2800" b="1" dirty="0">
                  <a:solidFill>
                    <a:schemeClr val="bg1"/>
                  </a:solidFill>
                  <a:latin typeface="Aharoni" panose="02010803020104030203" pitchFamily="2" charset="-79"/>
                  <a:cs typeface="Aharoni" panose="02010803020104030203" pitchFamily="2" charset="-79"/>
                </a:rPr>
                <a:t>标题文字添加此处</a:t>
              </a:r>
              <a:endParaRPr lang="zh-CN" altLang="en-US" sz="2800" b="1" dirty="0">
                <a:solidFill>
                  <a:schemeClr val="bg1"/>
                </a:solidFill>
                <a:latin typeface="Aharoni" panose="02010803020104030203" pitchFamily="2" charset="-79"/>
                <a:cs typeface="Aharoni" panose="02010803020104030203" pitchFamily="2" charset="-79"/>
              </a:endParaRPr>
            </a:p>
          </p:txBody>
        </p:sp>
      </p:grpSp>
    </p:spTree>
  </p:cSld>
  <p:clrMapOvr>
    <a:masterClrMapping/>
  </p:clrMapOvr>
  <p:transition spd="slow" advTm="400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14:presetBounceEnd="41000">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14:bounceEnd="41000">
                                          <p:cBhvr additive="base">
                                            <p:cTn id="12" dur="1000" fill="hold"/>
                                            <p:tgtEl>
                                              <p:spTgt spid="10"/>
                                            </p:tgtEl>
                                            <p:attrNameLst>
                                              <p:attrName>ppt_x</p:attrName>
                                            </p:attrNameLst>
                                          </p:cBhvr>
                                          <p:tavLst>
                                            <p:tav tm="0">
                                              <p:val>
                                                <p:strVal val="1+#ppt_w/2"/>
                                              </p:val>
                                            </p:tav>
                                            <p:tav tm="100000">
                                              <p:val>
                                                <p:strVal val="#ppt_x"/>
                                              </p:val>
                                            </p:tav>
                                          </p:tavLst>
                                        </p:anim>
                                        <p:anim calcmode="lin" valueType="num" p14:bounceEnd="41000">
                                          <p:cBhvr additive="base">
                                            <p:cTn id="13" dur="1000" fill="hold"/>
                                            <p:tgtEl>
                                              <p:spTgt spid="10"/>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14:presetBounceEnd="41000">
                                      <p:stCondLst>
                                        <p:cond delay="250"/>
                                      </p:stCondLst>
                                      <p:childTnLst>
                                        <p:set>
                                          <p:cBhvr>
                                            <p:cTn id="15" dur="1" fill="hold">
                                              <p:stCondLst>
                                                <p:cond delay="0"/>
                                              </p:stCondLst>
                                            </p:cTn>
                                            <p:tgtEl>
                                              <p:spTgt spid="11"/>
                                            </p:tgtEl>
                                            <p:attrNameLst>
                                              <p:attrName>style.visibility</p:attrName>
                                            </p:attrNameLst>
                                          </p:cBhvr>
                                          <p:to>
                                            <p:strVal val="visible"/>
                                          </p:to>
                                        </p:set>
                                        <p:anim calcmode="lin" valueType="num" p14:bounceEnd="41000">
                                          <p:cBhvr additive="base">
                                            <p:cTn id="16" dur="1000" fill="hold"/>
                                            <p:tgtEl>
                                              <p:spTgt spid="11"/>
                                            </p:tgtEl>
                                            <p:attrNameLst>
                                              <p:attrName>ppt_x</p:attrName>
                                            </p:attrNameLst>
                                          </p:cBhvr>
                                          <p:tavLst>
                                            <p:tav tm="0">
                                              <p:val>
                                                <p:strVal val="1+#ppt_w/2"/>
                                              </p:val>
                                            </p:tav>
                                            <p:tav tm="100000">
                                              <p:val>
                                                <p:strVal val="#ppt_x"/>
                                              </p:val>
                                            </p:tav>
                                          </p:tavLst>
                                        </p:anim>
                                        <p:anim calcmode="lin" valueType="num" p14:bounceEnd="41000">
                                          <p:cBhvr additive="base">
                                            <p:cTn id="17" dur="1000" fill="hold"/>
                                            <p:tgtEl>
                                              <p:spTgt spid="11"/>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14:presetBounceEnd="41000">
                                      <p:stCondLst>
                                        <p:cond delay="500"/>
                                      </p:stCondLst>
                                      <p:childTnLst>
                                        <p:set>
                                          <p:cBhvr>
                                            <p:cTn id="19" dur="1" fill="hold">
                                              <p:stCondLst>
                                                <p:cond delay="0"/>
                                              </p:stCondLst>
                                            </p:cTn>
                                            <p:tgtEl>
                                              <p:spTgt spid="16"/>
                                            </p:tgtEl>
                                            <p:attrNameLst>
                                              <p:attrName>style.visibility</p:attrName>
                                            </p:attrNameLst>
                                          </p:cBhvr>
                                          <p:to>
                                            <p:strVal val="visible"/>
                                          </p:to>
                                        </p:set>
                                        <p:anim calcmode="lin" valueType="num" p14:bounceEnd="41000">
                                          <p:cBhvr additive="base">
                                            <p:cTn id="20" dur="1000" fill="hold"/>
                                            <p:tgtEl>
                                              <p:spTgt spid="16"/>
                                            </p:tgtEl>
                                            <p:attrNameLst>
                                              <p:attrName>ppt_x</p:attrName>
                                            </p:attrNameLst>
                                          </p:cBhvr>
                                          <p:tavLst>
                                            <p:tav tm="0">
                                              <p:val>
                                                <p:strVal val="1+#ppt_w/2"/>
                                              </p:val>
                                            </p:tav>
                                            <p:tav tm="100000">
                                              <p:val>
                                                <p:strVal val="#ppt_x"/>
                                              </p:val>
                                            </p:tav>
                                          </p:tavLst>
                                        </p:anim>
                                        <p:anim calcmode="lin" valueType="num" p14:bounceEnd="41000">
                                          <p:cBhvr additive="base">
                                            <p:cTn id="21" dur="1000" fill="hold"/>
                                            <p:tgtEl>
                                              <p:spTgt spid="16"/>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14:presetBounceEnd="41000">
                                      <p:stCondLst>
                                        <p:cond delay="750"/>
                                      </p:stCondLst>
                                      <p:childTnLst>
                                        <p:set>
                                          <p:cBhvr>
                                            <p:cTn id="23" dur="1" fill="hold">
                                              <p:stCondLst>
                                                <p:cond delay="0"/>
                                              </p:stCondLst>
                                            </p:cTn>
                                            <p:tgtEl>
                                              <p:spTgt spid="21"/>
                                            </p:tgtEl>
                                            <p:attrNameLst>
                                              <p:attrName>style.visibility</p:attrName>
                                            </p:attrNameLst>
                                          </p:cBhvr>
                                          <p:to>
                                            <p:strVal val="visible"/>
                                          </p:to>
                                        </p:set>
                                        <p:anim calcmode="lin" valueType="num" p14:bounceEnd="41000">
                                          <p:cBhvr additive="base">
                                            <p:cTn id="24" dur="1000" fill="hold"/>
                                            <p:tgtEl>
                                              <p:spTgt spid="21"/>
                                            </p:tgtEl>
                                            <p:attrNameLst>
                                              <p:attrName>ppt_x</p:attrName>
                                            </p:attrNameLst>
                                          </p:cBhvr>
                                          <p:tavLst>
                                            <p:tav tm="0">
                                              <p:val>
                                                <p:strVal val="1+#ppt_w/2"/>
                                              </p:val>
                                            </p:tav>
                                            <p:tav tm="100000">
                                              <p:val>
                                                <p:strVal val="#ppt_x"/>
                                              </p:val>
                                            </p:tav>
                                          </p:tavLst>
                                        </p:anim>
                                        <p:anim calcmode="lin" valueType="num" p14:bounceEnd="41000">
                                          <p:cBhvr additive="base">
                                            <p:cTn id="25" dur="1000" fill="hold"/>
                                            <p:tgtEl>
                                              <p:spTgt spid="21"/>
                                            </p:tgtEl>
                                            <p:attrNameLst>
                                              <p:attrName>ppt_y</p:attrName>
                                            </p:attrNameLst>
                                          </p:cBhvr>
                                          <p:tavLst>
                                            <p:tav tm="0">
                                              <p:val>
                                                <p:strVal val="#ppt_y"/>
                                              </p:val>
                                            </p:tav>
                                            <p:tav tm="100000">
                                              <p:val>
                                                <p:strVal val="#ppt_y"/>
                                              </p:val>
                                            </p:tav>
                                          </p:tavLst>
                                        </p:anim>
                                      </p:childTnLst>
                                    </p:cTn>
                                  </p:par>
                                </p:childTnLst>
                              </p:cTn>
                            </p:par>
                            <p:par>
                              <p:cTn id="26" fill="hold">
                                <p:stCondLst>
                                  <p:cond delay="1500"/>
                                </p:stCondLst>
                                <p:childTnLst>
                                  <p:par>
                                    <p:cTn id="27" presetID="2" presetClass="entr" presetSubtype="4" fill="hold" nodeType="after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ppt_x"/>
                                              </p:val>
                                            </p:tav>
                                            <p:tav tm="100000">
                                              <p:val>
                                                <p:strVal val="#ppt_x"/>
                                              </p:val>
                                            </p:tav>
                                          </p:tavLst>
                                        </p:anim>
                                        <p:anim calcmode="lin" valueType="num">
                                          <p:cBhvr additive="base">
                                            <p:cTn id="3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 calcmode="lin" valueType="num">
                                          <p:cBhvr additive="base">
                                            <p:cTn id="12" dur="1000" fill="hold"/>
                                            <p:tgtEl>
                                              <p:spTgt spid="10"/>
                                            </p:tgtEl>
                                            <p:attrNameLst>
                                              <p:attrName>ppt_x</p:attrName>
                                            </p:attrNameLst>
                                          </p:cBhvr>
                                          <p:tavLst>
                                            <p:tav tm="0">
                                              <p:val>
                                                <p:strVal val="1+#ppt_w/2"/>
                                              </p:val>
                                            </p:tav>
                                            <p:tav tm="100000">
                                              <p:val>
                                                <p:strVal val="#ppt_x"/>
                                              </p:val>
                                            </p:tav>
                                          </p:tavLst>
                                        </p:anim>
                                        <p:anim calcmode="lin" valueType="num">
                                          <p:cBhvr additive="base">
                                            <p:cTn id="13" dur="1000" fill="hold"/>
                                            <p:tgtEl>
                                              <p:spTgt spid="10"/>
                                            </p:tgtEl>
                                            <p:attrNameLst>
                                              <p:attrName>ppt_y</p:attrName>
                                            </p:attrNameLst>
                                          </p:cBhvr>
                                          <p:tavLst>
                                            <p:tav tm="0">
                                              <p:val>
                                                <p:strVal val="#ppt_y"/>
                                              </p:val>
                                            </p:tav>
                                            <p:tav tm="100000">
                                              <p:val>
                                                <p:strVal val="#ppt_y"/>
                                              </p:val>
                                            </p:tav>
                                          </p:tavLst>
                                        </p:anim>
                                      </p:childTnLst>
                                    </p:cTn>
                                  </p:par>
                                  <p:par>
                                    <p:cTn id="14" presetID="2" presetClass="entr" presetSubtype="2" fill="hold" nodeType="withEffect">
                                      <p:stCondLst>
                                        <p:cond delay="250"/>
                                      </p:stCondLst>
                                      <p:childTnLst>
                                        <p:set>
                                          <p:cBhvr>
                                            <p:cTn id="15" dur="1" fill="hold">
                                              <p:stCondLst>
                                                <p:cond delay="0"/>
                                              </p:stCondLst>
                                            </p:cTn>
                                            <p:tgtEl>
                                              <p:spTgt spid="11"/>
                                            </p:tgtEl>
                                            <p:attrNameLst>
                                              <p:attrName>style.visibility</p:attrName>
                                            </p:attrNameLst>
                                          </p:cBhvr>
                                          <p:to>
                                            <p:strVal val="visible"/>
                                          </p:to>
                                        </p:set>
                                        <p:anim calcmode="lin" valueType="num">
                                          <p:cBhvr additive="base">
                                            <p:cTn id="16" dur="1000" fill="hold"/>
                                            <p:tgtEl>
                                              <p:spTgt spid="11"/>
                                            </p:tgtEl>
                                            <p:attrNameLst>
                                              <p:attrName>ppt_x</p:attrName>
                                            </p:attrNameLst>
                                          </p:cBhvr>
                                          <p:tavLst>
                                            <p:tav tm="0">
                                              <p:val>
                                                <p:strVal val="1+#ppt_w/2"/>
                                              </p:val>
                                            </p:tav>
                                            <p:tav tm="100000">
                                              <p:val>
                                                <p:strVal val="#ppt_x"/>
                                              </p:val>
                                            </p:tav>
                                          </p:tavLst>
                                        </p:anim>
                                        <p:anim calcmode="lin" valueType="num">
                                          <p:cBhvr additive="base">
                                            <p:cTn id="17" dur="1000" fill="hold"/>
                                            <p:tgtEl>
                                              <p:spTgt spid="11"/>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stCondLst>
                                        <p:cond delay="500"/>
                                      </p:stCondLst>
                                      <p:childTnLst>
                                        <p:set>
                                          <p:cBhvr>
                                            <p:cTn id="19" dur="1" fill="hold">
                                              <p:stCondLst>
                                                <p:cond delay="0"/>
                                              </p:stCondLst>
                                            </p:cTn>
                                            <p:tgtEl>
                                              <p:spTgt spid="16"/>
                                            </p:tgtEl>
                                            <p:attrNameLst>
                                              <p:attrName>style.visibility</p:attrName>
                                            </p:attrNameLst>
                                          </p:cBhvr>
                                          <p:to>
                                            <p:strVal val="visible"/>
                                          </p:to>
                                        </p:set>
                                        <p:anim calcmode="lin" valueType="num">
                                          <p:cBhvr additive="base">
                                            <p:cTn id="20" dur="1000" fill="hold"/>
                                            <p:tgtEl>
                                              <p:spTgt spid="16"/>
                                            </p:tgtEl>
                                            <p:attrNameLst>
                                              <p:attrName>ppt_x</p:attrName>
                                            </p:attrNameLst>
                                          </p:cBhvr>
                                          <p:tavLst>
                                            <p:tav tm="0">
                                              <p:val>
                                                <p:strVal val="1+#ppt_w/2"/>
                                              </p:val>
                                            </p:tav>
                                            <p:tav tm="100000">
                                              <p:val>
                                                <p:strVal val="#ppt_x"/>
                                              </p:val>
                                            </p:tav>
                                          </p:tavLst>
                                        </p:anim>
                                        <p:anim calcmode="lin" valueType="num">
                                          <p:cBhvr additive="base">
                                            <p:cTn id="21" dur="1000" fill="hold"/>
                                            <p:tgtEl>
                                              <p:spTgt spid="16"/>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750"/>
                                      </p:stCondLst>
                                      <p:childTnLst>
                                        <p:set>
                                          <p:cBhvr>
                                            <p:cTn id="23" dur="1" fill="hold">
                                              <p:stCondLst>
                                                <p:cond delay="0"/>
                                              </p:stCondLst>
                                            </p:cTn>
                                            <p:tgtEl>
                                              <p:spTgt spid="21"/>
                                            </p:tgtEl>
                                            <p:attrNameLst>
                                              <p:attrName>style.visibility</p:attrName>
                                            </p:attrNameLst>
                                          </p:cBhvr>
                                          <p:to>
                                            <p:strVal val="visible"/>
                                          </p:to>
                                        </p:set>
                                        <p:anim calcmode="lin" valueType="num">
                                          <p:cBhvr additive="base">
                                            <p:cTn id="24" dur="1000" fill="hold"/>
                                            <p:tgtEl>
                                              <p:spTgt spid="21"/>
                                            </p:tgtEl>
                                            <p:attrNameLst>
                                              <p:attrName>ppt_x</p:attrName>
                                            </p:attrNameLst>
                                          </p:cBhvr>
                                          <p:tavLst>
                                            <p:tav tm="0">
                                              <p:val>
                                                <p:strVal val="1+#ppt_w/2"/>
                                              </p:val>
                                            </p:tav>
                                            <p:tav tm="100000">
                                              <p:val>
                                                <p:strVal val="#ppt_x"/>
                                              </p:val>
                                            </p:tav>
                                          </p:tavLst>
                                        </p:anim>
                                        <p:anim calcmode="lin" valueType="num">
                                          <p:cBhvr additive="base">
                                            <p:cTn id="25" dur="1000" fill="hold"/>
                                            <p:tgtEl>
                                              <p:spTgt spid="21"/>
                                            </p:tgtEl>
                                            <p:attrNameLst>
                                              <p:attrName>ppt_y</p:attrName>
                                            </p:attrNameLst>
                                          </p:cBhvr>
                                          <p:tavLst>
                                            <p:tav tm="0">
                                              <p:val>
                                                <p:strVal val="#ppt_y"/>
                                              </p:val>
                                            </p:tav>
                                            <p:tav tm="100000">
                                              <p:val>
                                                <p:strVal val="#ppt_y"/>
                                              </p:val>
                                            </p:tav>
                                          </p:tavLst>
                                        </p:anim>
                                      </p:childTnLst>
                                    </p:cTn>
                                  </p:par>
                                </p:childTnLst>
                              </p:cTn>
                            </p:par>
                            <p:par>
                              <p:cTn id="26" fill="hold">
                                <p:stCondLst>
                                  <p:cond delay="1500"/>
                                </p:stCondLst>
                                <p:childTnLst>
                                  <p:par>
                                    <p:cTn id="27" presetID="2" presetClass="entr" presetSubtype="4" fill="hold" nodeType="afterEffect">
                                      <p:stCondLst>
                                        <p:cond delay="0"/>
                                      </p:stCondLst>
                                      <p:childTnLst>
                                        <p:set>
                                          <p:cBhvr>
                                            <p:cTn id="28" dur="1" fill="hold">
                                              <p:stCondLst>
                                                <p:cond delay="0"/>
                                              </p:stCondLst>
                                            </p:cTn>
                                            <p:tgtEl>
                                              <p:spTgt spid="26"/>
                                            </p:tgtEl>
                                            <p:attrNameLst>
                                              <p:attrName>style.visibility</p:attrName>
                                            </p:attrNameLst>
                                          </p:cBhvr>
                                          <p:to>
                                            <p:strVal val="visible"/>
                                          </p:to>
                                        </p:set>
                                        <p:anim calcmode="lin" valueType="num">
                                          <p:cBhvr additive="base">
                                            <p:cTn id="29" dur="500" fill="hold"/>
                                            <p:tgtEl>
                                              <p:spTgt spid="26"/>
                                            </p:tgtEl>
                                            <p:attrNameLst>
                                              <p:attrName>ppt_x</p:attrName>
                                            </p:attrNameLst>
                                          </p:cBhvr>
                                          <p:tavLst>
                                            <p:tav tm="0">
                                              <p:val>
                                                <p:strVal val="#ppt_x"/>
                                              </p:val>
                                            </p:tav>
                                            <p:tav tm="100000">
                                              <p:val>
                                                <p:strVal val="#ppt_x"/>
                                              </p:val>
                                            </p:tav>
                                          </p:tavLst>
                                        </p:anim>
                                        <p:anim calcmode="lin" valueType="num">
                                          <p:cBhvr additive="base">
                                            <p:cTn id="3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4688114"/>
          </a:xfrm>
          <a:prstGeom prst="rect">
            <a:avLst/>
          </a:prstGeom>
          <a:pattFill prst="ltUpDiag">
            <a:fgClr>
              <a:schemeClr val="bg2">
                <a:lumMod val="10000"/>
              </a:schemeClr>
            </a:fgClr>
            <a:bgClr>
              <a:schemeClr val="tx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矩形 2"/>
          <p:cNvSpPr/>
          <p:nvPr/>
        </p:nvSpPr>
        <p:spPr>
          <a:xfrm>
            <a:off x="1195387" y="2187061"/>
            <a:ext cx="9801225" cy="3110652"/>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4" name="文本框 3"/>
          <p:cNvSpPr txBox="1"/>
          <p:nvPr/>
        </p:nvSpPr>
        <p:spPr>
          <a:xfrm>
            <a:off x="1195386" y="2402194"/>
            <a:ext cx="9801225" cy="1200329"/>
          </a:xfrm>
          <a:prstGeom prst="rect">
            <a:avLst/>
          </a:prstGeom>
          <a:noFill/>
        </p:spPr>
        <p:txBody>
          <a:bodyPr wrap="square" rtlCol="0">
            <a:spAutoFit/>
            <a:scene3d>
              <a:camera prst="orthographicFront"/>
              <a:lightRig rig="threePt" dir="t"/>
            </a:scene3d>
            <a:sp3d contourW="12700"/>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7200" b="0" i="0" u="none" strike="noStrike" kern="1200" cap="none" spc="0" normalizeH="0" baseline="0" noProof="0" dirty="0">
                <a:ln>
                  <a:noFill/>
                </a:ln>
                <a:solidFill>
                  <a:srgbClr val="FFFFFF">
                    <a:alpha val="30000"/>
                  </a:srgbClr>
                </a:solidFill>
                <a:effectLst/>
                <a:uLnTx/>
                <a:uFillTx/>
                <a:latin typeface="Aharoni" panose="02010803020104030203" pitchFamily="2" charset="-79"/>
                <a:ea typeface="微软雅黑" panose="020B0503020204020204" charset="-122"/>
                <a:cs typeface="Aharoni" panose="02010803020104030203" pitchFamily="2" charset="-79"/>
              </a:rPr>
              <a:t>CONTENTS</a:t>
            </a:r>
            <a:endParaRPr kumimoji="0" lang="zh-CN" altLang="en-US" sz="7200" b="0" i="0" u="none" strike="noStrike" kern="1200" cap="none" spc="0" normalizeH="0" baseline="0" noProof="0" dirty="0">
              <a:ln>
                <a:noFill/>
              </a:ln>
              <a:solidFill>
                <a:srgbClr val="FFFFFF">
                  <a:alpha val="30000"/>
                </a:srgbClr>
              </a:solidFill>
              <a:effectLst/>
              <a:uLnTx/>
              <a:uFillTx/>
              <a:latin typeface="Aharoni" panose="02010803020104030203" pitchFamily="2" charset="-79"/>
              <a:ea typeface="微软雅黑" panose="020B0503020204020204" charset="-122"/>
              <a:cs typeface="Aharoni" panose="02010803020104030203" pitchFamily="2" charset="-79"/>
            </a:endParaRPr>
          </a:p>
        </p:txBody>
      </p:sp>
      <p:grpSp>
        <p:nvGrpSpPr>
          <p:cNvPr id="10" name="组合 9"/>
          <p:cNvGrpSpPr/>
          <p:nvPr/>
        </p:nvGrpSpPr>
        <p:grpSpPr>
          <a:xfrm>
            <a:off x="2715240" y="3790497"/>
            <a:ext cx="6761519" cy="923330"/>
            <a:chOff x="2396573" y="3790497"/>
            <a:chExt cx="6761519" cy="923330"/>
          </a:xfrm>
        </p:grpSpPr>
        <p:sp>
          <p:nvSpPr>
            <p:cNvPr id="5" name="文本框 4"/>
            <p:cNvSpPr txBox="1"/>
            <p:nvPr/>
          </p:nvSpPr>
          <p:spPr>
            <a:xfrm>
              <a:off x="2396573" y="3790497"/>
              <a:ext cx="3722817" cy="92333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5400" b="0" i="0" u="none" strike="noStrike" kern="1200" cap="none" spc="0" normalizeH="0" baseline="0" noProof="0" dirty="0">
                  <a:ln>
                    <a:noFill/>
                  </a:ln>
                  <a:solidFill>
                    <a:srgbClr val="FFFFFF"/>
                  </a:solidFill>
                  <a:effectLst/>
                  <a:uLnTx/>
                  <a:uFillTx/>
                  <a:latin typeface="Aharoni" panose="02010803020104030203" pitchFamily="2" charset="-79"/>
                  <a:ea typeface="微软雅黑" panose="020B0503020204020204" charset="-122"/>
                  <a:cs typeface="Aharoni" panose="02010803020104030203" pitchFamily="2" charset="-79"/>
                </a:rPr>
                <a:t>PART </a:t>
              </a:r>
              <a:r>
                <a:rPr kumimoji="0" lang="en-US" altLang="zh-CN" sz="5400" b="0" i="0" u="none" strike="noStrike" kern="1200" cap="none" spc="0" normalizeH="0" baseline="0" noProof="0" dirty="0">
                  <a:ln>
                    <a:noFill/>
                  </a:ln>
                  <a:solidFill>
                    <a:srgbClr val="FFFFFF"/>
                  </a:solidFill>
                  <a:effectLst/>
                  <a:uLnTx/>
                  <a:uFillTx/>
                  <a:latin typeface="Impact" panose="020B0806030902050204" pitchFamily="34" charset="0"/>
                  <a:ea typeface="微软雅黑" panose="020B0503020204020204" charset="-122"/>
                  <a:cs typeface="Aharoni" panose="02010803020104030203" pitchFamily="2" charset="-79"/>
                </a:rPr>
                <a:t>04</a:t>
              </a:r>
              <a:endParaRPr kumimoji="0" lang="zh-CN" altLang="en-US" sz="5400" b="0" i="0" u="none" strike="noStrike" kern="1200" cap="none" spc="0" normalizeH="0" baseline="0" noProof="0" dirty="0">
                <a:ln>
                  <a:noFill/>
                </a:ln>
                <a:solidFill>
                  <a:srgbClr val="FFFFFF"/>
                </a:solidFill>
                <a:effectLst/>
                <a:uLnTx/>
                <a:uFillTx/>
                <a:latin typeface="Impact" panose="020B0806030902050204" pitchFamily="34" charset="0"/>
                <a:ea typeface="微软雅黑" panose="020B0503020204020204" charset="-122"/>
                <a:cs typeface="Aharoni" panose="02010803020104030203" pitchFamily="2" charset="-79"/>
              </a:endParaRPr>
            </a:p>
          </p:txBody>
        </p:sp>
        <p:sp>
          <p:nvSpPr>
            <p:cNvPr id="6" name="文本框 5"/>
            <p:cNvSpPr txBox="1"/>
            <p:nvPr/>
          </p:nvSpPr>
          <p:spPr>
            <a:xfrm>
              <a:off x="5471462" y="3942474"/>
              <a:ext cx="3686630" cy="584775"/>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FFFFFF"/>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3200" b="1" i="0" u="none" strike="noStrike" kern="1200" cap="none" spc="0" normalizeH="0" baseline="0" noProof="0" dirty="0">
                <a:ln>
                  <a:noFill/>
                </a:ln>
                <a:solidFill>
                  <a:srgbClr val="FFFFFF"/>
                </a:solidFill>
                <a:effectLst/>
                <a:uLnTx/>
                <a:uFillTx/>
                <a:latin typeface="Aharoni" panose="02010803020104030203" pitchFamily="2" charset="-79"/>
                <a:ea typeface="微软雅黑" panose="020B0503020204020204" charset="-122"/>
                <a:cs typeface="Aharoni" panose="02010803020104030203" pitchFamily="2" charset="-79"/>
              </a:endParaRPr>
            </a:p>
          </p:txBody>
        </p:sp>
        <p:cxnSp>
          <p:nvCxnSpPr>
            <p:cNvPr id="8" name="直接连接符 7"/>
            <p:cNvCxnSpPr/>
            <p:nvPr/>
          </p:nvCxnSpPr>
          <p:spPr>
            <a:xfrm>
              <a:off x="5316765" y="3911269"/>
              <a:ext cx="0" cy="606455"/>
            </a:xfrm>
            <a:prstGeom prst="line">
              <a:avLst/>
            </a:prstGeom>
            <a:ln w="2540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250" advTm="4000">
        <p14:switch dir="r"/>
      </p:transition>
    </mc:Choice>
    <mc:Fallback>
      <p:transition spd="slow" advTm="4000">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695325" y="0"/>
            <a:ext cx="4590434" cy="996950"/>
            <a:chOff x="695325" y="0"/>
            <a:chExt cx="4590434" cy="996950"/>
          </a:xfrm>
        </p:grpSpPr>
        <p:sp>
          <p:nvSpPr>
            <p:cNvPr id="2" name="矩形 1"/>
            <p:cNvSpPr/>
            <p:nvPr/>
          </p:nvSpPr>
          <p:spPr>
            <a:xfrm>
              <a:off x="695325" y="0"/>
              <a:ext cx="723054" cy="99695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文本框 2"/>
            <p:cNvSpPr txBox="1"/>
            <p:nvPr/>
          </p:nvSpPr>
          <p:spPr>
            <a:xfrm>
              <a:off x="1599129" y="284490"/>
              <a:ext cx="3686630"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6" name="椭圆 4"/>
            <p:cNvSpPr/>
            <p:nvPr/>
          </p:nvSpPr>
          <p:spPr>
            <a:xfrm>
              <a:off x="876743" y="365125"/>
              <a:ext cx="360217" cy="361950"/>
            </a:xfrm>
            <a:custGeom>
              <a:avLst/>
              <a:gdLst>
                <a:gd name="connsiteX0" fmla="*/ 139700 w 330200"/>
                <a:gd name="connsiteY0" fmla="*/ 87312 h 331788"/>
                <a:gd name="connsiteX1" fmla="*/ 119062 w 330200"/>
                <a:gd name="connsiteY1" fmla="*/ 109537 h 331788"/>
                <a:gd name="connsiteX2" fmla="*/ 182562 w 330200"/>
                <a:gd name="connsiteY2" fmla="*/ 173037 h 331788"/>
                <a:gd name="connsiteX3" fmla="*/ 123825 w 330200"/>
                <a:gd name="connsiteY3" fmla="*/ 230187 h 331788"/>
                <a:gd name="connsiteX4" fmla="*/ 146050 w 330200"/>
                <a:gd name="connsiteY4" fmla="*/ 252412 h 331788"/>
                <a:gd name="connsiteX5" fmla="*/ 223837 w 330200"/>
                <a:gd name="connsiteY5" fmla="*/ 173037 h 331788"/>
                <a:gd name="connsiteX6" fmla="*/ 165100 w 330200"/>
                <a:gd name="connsiteY6" fmla="*/ 0 h 331788"/>
                <a:gd name="connsiteX7" fmla="*/ 330200 w 330200"/>
                <a:gd name="connsiteY7" fmla="*/ 165894 h 331788"/>
                <a:gd name="connsiteX8" fmla="*/ 165100 w 330200"/>
                <a:gd name="connsiteY8" fmla="*/ 331788 h 331788"/>
                <a:gd name="connsiteX9" fmla="*/ 0 w 330200"/>
                <a:gd name="connsiteY9" fmla="*/ 165894 h 331788"/>
                <a:gd name="connsiteX10" fmla="*/ 165100 w 330200"/>
                <a:gd name="connsiteY1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00" h="331788">
                  <a:moveTo>
                    <a:pt x="139700" y="87312"/>
                  </a:moveTo>
                  <a:lnTo>
                    <a:pt x="119062" y="109537"/>
                  </a:lnTo>
                  <a:lnTo>
                    <a:pt x="182562" y="173037"/>
                  </a:lnTo>
                  <a:lnTo>
                    <a:pt x="123825" y="230187"/>
                  </a:lnTo>
                  <a:lnTo>
                    <a:pt x="146050" y="252412"/>
                  </a:lnTo>
                  <a:lnTo>
                    <a:pt x="223837" y="173037"/>
                  </a:ln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5" name="组合 4"/>
          <p:cNvGrpSpPr/>
          <p:nvPr/>
        </p:nvGrpSpPr>
        <p:grpSpPr>
          <a:xfrm>
            <a:off x="1285117" y="1960027"/>
            <a:ext cx="9621766" cy="3632935"/>
            <a:chOff x="1249660" y="1960027"/>
            <a:chExt cx="9621766" cy="3632935"/>
          </a:xfrm>
        </p:grpSpPr>
        <p:sp>
          <p:nvSpPr>
            <p:cNvPr id="8" name="矩形: 圆角 7"/>
            <p:cNvSpPr/>
            <p:nvPr/>
          </p:nvSpPr>
          <p:spPr>
            <a:xfrm>
              <a:off x="1249660" y="1960027"/>
              <a:ext cx="4645473" cy="1687612"/>
            </a:xfrm>
            <a:prstGeom prst="roundRect">
              <a:avLst>
                <a:gd name="adj" fmla="val 12904"/>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FFFFFF"/>
                </a:solidFill>
                <a:latin typeface="Arial" panose="020B0604020202020204"/>
                <a:ea typeface="微软雅黑" panose="020B0503020204020204" charset="-122"/>
              </a:endParaRPr>
            </a:p>
          </p:txBody>
        </p:sp>
        <p:sp>
          <p:nvSpPr>
            <p:cNvPr id="9" name="矩形: 圆角 8"/>
            <p:cNvSpPr/>
            <p:nvPr/>
          </p:nvSpPr>
          <p:spPr>
            <a:xfrm>
              <a:off x="1249660" y="3905350"/>
              <a:ext cx="4645473" cy="1687612"/>
            </a:xfrm>
            <a:prstGeom prst="roundRect">
              <a:avLst>
                <a:gd name="adj" fmla="val 12904"/>
              </a:avLst>
            </a:prstGeom>
            <a:solidFill>
              <a:schemeClr val="tx2">
                <a:lumMod val="50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FFFFFF"/>
                </a:solidFill>
                <a:latin typeface="Arial" panose="020B0604020202020204"/>
                <a:ea typeface="微软雅黑" panose="020B0503020204020204" charset="-122"/>
              </a:endParaRPr>
            </a:p>
          </p:txBody>
        </p:sp>
        <p:sp>
          <p:nvSpPr>
            <p:cNvPr id="10" name="矩形: 圆角 9"/>
            <p:cNvSpPr/>
            <p:nvPr/>
          </p:nvSpPr>
          <p:spPr>
            <a:xfrm>
              <a:off x="6225953" y="1960027"/>
              <a:ext cx="4645473" cy="1687612"/>
            </a:xfrm>
            <a:prstGeom prst="roundRect">
              <a:avLst>
                <a:gd name="adj" fmla="val 12904"/>
              </a:avLst>
            </a:prstGeom>
            <a:solidFill>
              <a:schemeClr val="tx2">
                <a:lumMod val="50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FFFFFF"/>
                </a:solidFill>
                <a:latin typeface="Arial" panose="020B0604020202020204"/>
                <a:ea typeface="微软雅黑" panose="020B0503020204020204" charset="-122"/>
              </a:endParaRPr>
            </a:p>
          </p:txBody>
        </p:sp>
        <p:sp>
          <p:nvSpPr>
            <p:cNvPr id="11" name="矩形: 圆角 10"/>
            <p:cNvSpPr/>
            <p:nvPr/>
          </p:nvSpPr>
          <p:spPr>
            <a:xfrm>
              <a:off x="6225953" y="3905350"/>
              <a:ext cx="4645473" cy="1687612"/>
            </a:xfrm>
            <a:prstGeom prst="roundRect">
              <a:avLst>
                <a:gd name="adj" fmla="val 12904"/>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FFFFFF"/>
                </a:solidFill>
                <a:latin typeface="Arial" panose="020B0604020202020204"/>
                <a:ea typeface="微软雅黑" panose="020B0503020204020204" charset="-122"/>
              </a:endParaRPr>
            </a:p>
          </p:txBody>
        </p:sp>
      </p:grpSp>
      <p:sp>
        <p:nvSpPr>
          <p:cNvPr id="12" name="椭圆 11"/>
          <p:cNvSpPr/>
          <p:nvPr/>
        </p:nvSpPr>
        <p:spPr>
          <a:xfrm>
            <a:off x="4953000" y="2623535"/>
            <a:ext cx="2286000" cy="2285998"/>
          </a:xfrm>
          <a:prstGeom prst="ellipse">
            <a:avLst/>
          </a:pr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26" name="椭圆 12"/>
          <p:cNvSpPr/>
          <p:nvPr/>
        </p:nvSpPr>
        <p:spPr>
          <a:xfrm>
            <a:off x="5394098" y="3060698"/>
            <a:ext cx="1403804" cy="1403804"/>
          </a:xfrm>
          <a:custGeom>
            <a:avLst/>
            <a:gdLst>
              <a:gd name="connsiteX0" fmla="*/ 157638 w 338138"/>
              <a:gd name="connsiteY0" fmla="*/ 144463 h 338138"/>
              <a:gd name="connsiteX1" fmla="*/ 165544 w 338138"/>
              <a:gd name="connsiteY1" fmla="*/ 148443 h 338138"/>
              <a:gd name="connsiteX2" fmla="*/ 249865 w 338138"/>
              <a:gd name="connsiteY2" fmla="*/ 233341 h 338138"/>
              <a:gd name="connsiteX3" fmla="*/ 280167 w 338138"/>
              <a:gd name="connsiteY3" fmla="*/ 232015 h 338138"/>
              <a:gd name="connsiteX4" fmla="*/ 286755 w 338138"/>
              <a:gd name="connsiteY4" fmla="*/ 234668 h 338138"/>
              <a:gd name="connsiteX5" fmla="*/ 335503 w 338138"/>
              <a:gd name="connsiteY5" fmla="*/ 283750 h 338138"/>
              <a:gd name="connsiteX6" fmla="*/ 338138 w 338138"/>
              <a:gd name="connsiteY6" fmla="*/ 293036 h 338138"/>
              <a:gd name="connsiteX7" fmla="*/ 330233 w 338138"/>
              <a:gd name="connsiteY7" fmla="*/ 298342 h 338138"/>
              <a:gd name="connsiteX8" fmla="*/ 311788 w 338138"/>
              <a:gd name="connsiteY8" fmla="*/ 303648 h 338138"/>
              <a:gd name="connsiteX9" fmla="*/ 303883 w 338138"/>
              <a:gd name="connsiteY9" fmla="*/ 310281 h 338138"/>
              <a:gd name="connsiteX10" fmla="*/ 299930 w 338138"/>
              <a:gd name="connsiteY10" fmla="*/ 331505 h 338138"/>
              <a:gd name="connsiteX11" fmla="*/ 293343 w 338138"/>
              <a:gd name="connsiteY11" fmla="*/ 338138 h 338138"/>
              <a:gd name="connsiteX12" fmla="*/ 290708 w 338138"/>
              <a:gd name="connsiteY12" fmla="*/ 338138 h 338138"/>
              <a:gd name="connsiteX13" fmla="*/ 284120 w 338138"/>
              <a:gd name="connsiteY13" fmla="*/ 335485 h 338138"/>
              <a:gd name="connsiteX14" fmla="*/ 235372 w 338138"/>
              <a:gd name="connsiteY14" fmla="*/ 286403 h 338138"/>
              <a:gd name="connsiteX15" fmla="*/ 232737 w 338138"/>
              <a:gd name="connsiteY15" fmla="*/ 279770 h 338138"/>
              <a:gd name="connsiteX16" fmla="*/ 234054 w 338138"/>
              <a:gd name="connsiteY16" fmla="*/ 249260 h 338138"/>
              <a:gd name="connsiteX17" fmla="*/ 149733 w 338138"/>
              <a:gd name="connsiteY17" fmla="*/ 164361 h 338138"/>
              <a:gd name="connsiteX18" fmla="*/ 149733 w 338138"/>
              <a:gd name="connsiteY18" fmla="*/ 148443 h 338138"/>
              <a:gd name="connsiteX19" fmla="*/ 157638 w 338138"/>
              <a:gd name="connsiteY19" fmla="*/ 144463 h 338138"/>
              <a:gd name="connsiteX20" fmla="*/ 145922 w 338138"/>
              <a:gd name="connsiteY20" fmla="*/ 120650 h 338138"/>
              <a:gd name="connsiteX21" fmla="*/ 169863 w 338138"/>
              <a:gd name="connsiteY21" fmla="*/ 137383 h 338138"/>
              <a:gd name="connsiteX22" fmla="*/ 157893 w 338138"/>
              <a:gd name="connsiteY22" fmla="*/ 133522 h 338138"/>
              <a:gd name="connsiteX23" fmla="*/ 141931 w 338138"/>
              <a:gd name="connsiteY23" fmla="*/ 141245 h 338138"/>
              <a:gd name="connsiteX24" fmla="*/ 137941 w 338138"/>
              <a:gd name="connsiteY24" fmla="*/ 168275 h 338138"/>
              <a:gd name="connsiteX25" fmla="*/ 120650 w 338138"/>
              <a:gd name="connsiteY25" fmla="*/ 145106 h 338138"/>
              <a:gd name="connsiteX26" fmla="*/ 145922 w 338138"/>
              <a:gd name="connsiteY26" fmla="*/ 120650 h 338138"/>
              <a:gd name="connsiteX27" fmla="*/ 146051 w 338138"/>
              <a:gd name="connsiteY27" fmla="*/ 60325 h 338138"/>
              <a:gd name="connsiteX28" fmla="*/ 230188 w 338138"/>
              <a:gd name="connsiteY28" fmla="*/ 145257 h 338138"/>
              <a:gd name="connsiteX29" fmla="*/ 219671 w 338138"/>
              <a:gd name="connsiteY29" fmla="*/ 186395 h 338138"/>
              <a:gd name="connsiteX30" fmla="*/ 193378 w 338138"/>
              <a:gd name="connsiteY30" fmla="*/ 161181 h 338138"/>
              <a:gd name="connsiteX31" fmla="*/ 196007 w 338138"/>
              <a:gd name="connsiteY31" fmla="*/ 145257 h 338138"/>
              <a:gd name="connsiteX32" fmla="*/ 146051 w 338138"/>
              <a:gd name="connsiteY32" fmla="*/ 94828 h 338138"/>
              <a:gd name="connsiteX33" fmla="*/ 96094 w 338138"/>
              <a:gd name="connsiteY33" fmla="*/ 145257 h 338138"/>
              <a:gd name="connsiteX34" fmla="*/ 146051 w 338138"/>
              <a:gd name="connsiteY34" fmla="*/ 195685 h 338138"/>
              <a:gd name="connsiteX35" fmla="*/ 161827 w 338138"/>
              <a:gd name="connsiteY35" fmla="*/ 193031 h 338138"/>
              <a:gd name="connsiteX36" fmla="*/ 188119 w 338138"/>
              <a:gd name="connsiteY36" fmla="*/ 219572 h 338138"/>
              <a:gd name="connsiteX37" fmla="*/ 146051 w 338138"/>
              <a:gd name="connsiteY37" fmla="*/ 230188 h 338138"/>
              <a:gd name="connsiteX38" fmla="*/ 61913 w 338138"/>
              <a:gd name="connsiteY38" fmla="*/ 145257 h 338138"/>
              <a:gd name="connsiteX39" fmla="*/ 146051 w 338138"/>
              <a:gd name="connsiteY39" fmla="*/ 60325 h 338138"/>
              <a:gd name="connsiteX40" fmla="*/ 145257 w 338138"/>
              <a:gd name="connsiteY40" fmla="*/ 0 h 338138"/>
              <a:gd name="connsiteX41" fmla="*/ 290513 w 338138"/>
              <a:gd name="connsiteY41" fmla="*/ 145257 h 338138"/>
              <a:gd name="connsiteX42" fmla="*/ 269385 w 338138"/>
              <a:gd name="connsiteY42" fmla="*/ 221846 h 338138"/>
              <a:gd name="connsiteX43" fmla="*/ 254859 w 338138"/>
              <a:gd name="connsiteY43" fmla="*/ 221846 h 338138"/>
              <a:gd name="connsiteX44" fmla="*/ 239013 w 338138"/>
              <a:gd name="connsiteY44" fmla="*/ 206000 h 338138"/>
              <a:gd name="connsiteX45" fmla="*/ 256180 w 338138"/>
              <a:gd name="connsiteY45" fmla="*/ 145257 h 338138"/>
              <a:gd name="connsiteX46" fmla="*/ 145257 w 338138"/>
              <a:gd name="connsiteY46" fmla="*/ 34333 h 338138"/>
              <a:gd name="connsiteX47" fmla="*/ 34333 w 338138"/>
              <a:gd name="connsiteY47" fmla="*/ 145257 h 338138"/>
              <a:gd name="connsiteX48" fmla="*/ 145257 w 338138"/>
              <a:gd name="connsiteY48" fmla="*/ 256180 h 338138"/>
              <a:gd name="connsiteX49" fmla="*/ 206000 w 338138"/>
              <a:gd name="connsiteY49" fmla="*/ 239013 h 338138"/>
              <a:gd name="connsiteX50" fmla="*/ 221847 w 338138"/>
              <a:gd name="connsiteY50" fmla="*/ 254859 h 338138"/>
              <a:gd name="connsiteX51" fmla="*/ 221847 w 338138"/>
              <a:gd name="connsiteY51" fmla="*/ 269385 h 338138"/>
              <a:gd name="connsiteX52" fmla="*/ 145257 w 338138"/>
              <a:gd name="connsiteY52" fmla="*/ 290513 h 338138"/>
              <a:gd name="connsiteX53" fmla="*/ 0 w 338138"/>
              <a:gd name="connsiteY53" fmla="*/ 145257 h 338138"/>
              <a:gd name="connsiteX54" fmla="*/ 145257 w 338138"/>
              <a:gd name="connsiteY5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grpSp>
        <p:nvGrpSpPr>
          <p:cNvPr id="14" name="组合 13"/>
          <p:cNvGrpSpPr/>
          <p:nvPr/>
        </p:nvGrpSpPr>
        <p:grpSpPr>
          <a:xfrm>
            <a:off x="1673750" y="4138879"/>
            <a:ext cx="3368150" cy="1220554"/>
            <a:chOff x="6798184" y="1678126"/>
            <a:chExt cx="3368150" cy="1220554"/>
          </a:xfrm>
        </p:grpSpPr>
        <p:sp>
          <p:nvSpPr>
            <p:cNvPr id="15" name="矩形 14"/>
            <p:cNvSpPr/>
            <p:nvPr/>
          </p:nvSpPr>
          <p:spPr>
            <a:xfrm>
              <a:off x="6798184" y="2030750"/>
              <a:ext cx="3368150" cy="867930"/>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bg1"/>
                  </a:solidFill>
                </a:rPr>
                <a:t>用户可以在投影仪或者计算机上进行演示也可以将演示文稿打印出来制作成胶片以便应用到更广泛的领域中</a:t>
              </a:r>
              <a:endParaRPr lang="zh-CN" altLang="en-US" sz="1400" dirty="0">
                <a:solidFill>
                  <a:schemeClr val="bg1"/>
                </a:solidFill>
              </a:endParaRPr>
            </a:p>
          </p:txBody>
        </p:sp>
        <p:sp>
          <p:nvSpPr>
            <p:cNvPr id="16" name="矩形 15"/>
            <p:cNvSpPr/>
            <p:nvPr/>
          </p:nvSpPr>
          <p:spPr>
            <a:xfrm>
              <a:off x="6798184" y="1678126"/>
              <a:ext cx="2241974" cy="39613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bg1"/>
                  </a:solidFill>
                </a:rPr>
                <a:t>标题文字添加</a:t>
              </a:r>
              <a:endParaRPr lang="zh-CN" altLang="en-US" b="1" dirty="0">
                <a:solidFill>
                  <a:schemeClr val="bg1"/>
                </a:solidFill>
              </a:endParaRPr>
            </a:p>
          </p:txBody>
        </p:sp>
      </p:grpSp>
      <p:grpSp>
        <p:nvGrpSpPr>
          <p:cNvPr id="17" name="组合 16"/>
          <p:cNvGrpSpPr/>
          <p:nvPr/>
        </p:nvGrpSpPr>
        <p:grpSpPr>
          <a:xfrm>
            <a:off x="1673750" y="2199423"/>
            <a:ext cx="3368150" cy="1220554"/>
            <a:chOff x="6798184" y="1678126"/>
            <a:chExt cx="3368150" cy="1220554"/>
          </a:xfrm>
        </p:grpSpPr>
        <p:sp>
          <p:nvSpPr>
            <p:cNvPr id="18" name="矩形 17"/>
            <p:cNvSpPr/>
            <p:nvPr/>
          </p:nvSpPr>
          <p:spPr>
            <a:xfrm>
              <a:off x="6798184" y="2030750"/>
              <a:ext cx="3368150" cy="867930"/>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bg1"/>
                  </a:solidFill>
                </a:rPr>
                <a:t>用户可以在投影仪或者计算机上进行演示也可以将演示文稿打印出来制作成胶片以便应用到更广泛的领域中</a:t>
              </a:r>
              <a:endParaRPr lang="zh-CN" altLang="en-US" sz="1400" dirty="0">
                <a:solidFill>
                  <a:schemeClr val="bg1"/>
                </a:solidFill>
              </a:endParaRPr>
            </a:p>
          </p:txBody>
        </p:sp>
        <p:sp>
          <p:nvSpPr>
            <p:cNvPr id="19" name="矩形 18"/>
            <p:cNvSpPr/>
            <p:nvPr/>
          </p:nvSpPr>
          <p:spPr>
            <a:xfrm>
              <a:off x="6798184" y="1678126"/>
              <a:ext cx="2241974" cy="39613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bg1"/>
                  </a:solidFill>
                </a:rPr>
                <a:t>标题文字添加</a:t>
              </a:r>
              <a:endParaRPr lang="zh-CN" altLang="en-US" b="1" dirty="0">
                <a:solidFill>
                  <a:schemeClr val="bg1"/>
                </a:solidFill>
              </a:endParaRPr>
            </a:p>
          </p:txBody>
        </p:sp>
      </p:grpSp>
      <p:grpSp>
        <p:nvGrpSpPr>
          <p:cNvPr id="20" name="组合 19"/>
          <p:cNvGrpSpPr/>
          <p:nvPr/>
        </p:nvGrpSpPr>
        <p:grpSpPr>
          <a:xfrm>
            <a:off x="7229027" y="4138879"/>
            <a:ext cx="3368150" cy="1220554"/>
            <a:chOff x="6798184" y="1678126"/>
            <a:chExt cx="3368150" cy="1220554"/>
          </a:xfrm>
        </p:grpSpPr>
        <p:sp>
          <p:nvSpPr>
            <p:cNvPr id="21" name="矩形 20"/>
            <p:cNvSpPr/>
            <p:nvPr/>
          </p:nvSpPr>
          <p:spPr>
            <a:xfrm>
              <a:off x="6798184" y="2030750"/>
              <a:ext cx="3368150"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bg1"/>
                  </a:solidFill>
                </a:rPr>
                <a:t>用户可以在投影仪或者计算机上进行演示也可以将演示文稿打印出来制作成胶片以便应用到更广泛的领域中</a:t>
              </a:r>
              <a:endParaRPr lang="zh-CN" altLang="en-US" sz="1400" dirty="0">
                <a:solidFill>
                  <a:schemeClr val="bg1"/>
                </a:solidFill>
              </a:endParaRPr>
            </a:p>
          </p:txBody>
        </p:sp>
        <p:sp>
          <p:nvSpPr>
            <p:cNvPr id="22" name="矩形 21"/>
            <p:cNvSpPr/>
            <p:nvPr/>
          </p:nvSpPr>
          <p:spPr>
            <a:xfrm>
              <a:off x="7924360" y="1678126"/>
              <a:ext cx="2241974" cy="4247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bg1"/>
                  </a:solidFill>
                </a:rPr>
                <a:t>标题文字添加</a:t>
              </a:r>
              <a:endParaRPr lang="zh-CN" altLang="en-US" b="1" dirty="0">
                <a:solidFill>
                  <a:schemeClr val="bg1"/>
                </a:solidFill>
              </a:endParaRPr>
            </a:p>
          </p:txBody>
        </p:sp>
      </p:grpSp>
      <p:grpSp>
        <p:nvGrpSpPr>
          <p:cNvPr id="23" name="组合 22"/>
          <p:cNvGrpSpPr/>
          <p:nvPr/>
        </p:nvGrpSpPr>
        <p:grpSpPr>
          <a:xfrm>
            <a:off x="7229027" y="2199423"/>
            <a:ext cx="3368150" cy="1220554"/>
            <a:chOff x="6798184" y="1678126"/>
            <a:chExt cx="3368150" cy="1220554"/>
          </a:xfrm>
        </p:grpSpPr>
        <p:sp>
          <p:nvSpPr>
            <p:cNvPr id="24" name="矩形 23"/>
            <p:cNvSpPr/>
            <p:nvPr/>
          </p:nvSpPr>
          <p:spPr>
            <a:xfrm>
              <a:off x="6798184" y="2030750"/>
              <a:ext cx="3368150" cy="867930"/>
            </a:xfrm>
            <a:prstGeom prst="rect">
              <a:avLst/>
            </a:prstGeom>
          </p:spPr>
          <p:txBody>
            <a:bodyPr wrap="square">
              <a:spAutoFit/>
              <a:scene3d>
                <a:camera prst="orthographicFront"/>
                <a:lightRig rig="threePt" dir="t"/>
              </a:scene3d>
              <a:sp3d contourW="12700"/>
            </a:bodyPr>
            <a:lstStyle/>
            <a:p>
              <a:pPr algn="r">
                <a:lnSpc>
                  <a:spcPct val="120000"/>
                </a:lnSpc>
              </a:pPr>
              <a:r>
                <a:rPr lang="zh-CN" altLang="en-US" sz="1400" dirty="0">
                  <a:solidFill>
                    <a:schemeClr val="bg1"/>
                  </a:solidFill>
                </a:rPr>
                <a:t>用户可以在投影仪或者计算机上进行演示也可以将演示文稿打印出来制作成胶片以便应用到更广泛的领域中</a:t>
              </a:r>
              <a:endParaRPr lang="zh-CN" altLang="en-US" sz="1400" dirty="0">
                <a:solidFill>
                  <a:schemeClr val="bg1"/>
                </a:solidFill>
              </a:endParaRPr>
            </a:p>
          </p:txBody>
        </p:sp>
        <p:sp>
          <p:nvSpPr>
            <p:cNvPr id="25" name="矩形 24"/>
            <p:cNvSpPr/>
            <p:nvPr/>
          </p:nvSpPr>
          <p:spPr>
            <a:xfrm>
              <a:off x="7924360" y="1678126"/>
              <a:ext cx="2241974" cy="424732"/>
            </a:xfrm>
            <a:prstGeom prst="rect">
              <a:avLst/>
            </a:prstGeom>
          </p:spPr>
          <p:txBody>
            <a:bodyPr wrap="square">
              <a:spAutoFit/>
              <a:scene3d>
                <a:camera prst="orthographicFront"/>
                <a:lightRig rig="threePt" dir="t"/>
              </a:scene3d>
              <a:sp3d contourW="12700"/>
            </a:bodyPr>
            <a:lstStyle/>
            <a:p>
              <a:pPr algn="r">
                <a:lnSpc>
                  <a:spcPct val="120000"/>
                </a:lnSpc>
              </a:pPr>
              <a:r>
                <a:rPr lang="zh-CN" altLang="en-US" b="1" dirty="0">
                  <a:solidFill>
                    <a:schemeClr val="bg1"/>
                  </a:solidFill>
                </a:rPr>
                <a:t>标题文字添加</a:t>
              </a:r>
              <a:endParaRPr lang="zh-CN" altLang="en-US" b="1" dirty="0">
                <a:solidFill>
                  <a:schemeClr val="bg1"/>
                </a:solidFill>
              </a:endParaRPr>
            </a:p>
          </p:txBody>
        </p:sp>
      </p:grpSp>
    </p:spTree>
  </p:cSld>
  <p:clrMapOvr>
    <a:masterClrMapping/>
  </p:clrMapOvr>
  <p:transition spd="slow" advTm="400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14:presetBounceEnd="60000">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14:bounceEnd="60000">
                                          <p:cBhvr additive="base">
                                            <p:cTn id="7" dur="1000" fill="hold"/>
                                            <p:tgtEl>
                                              <p:spTgt spid="14"/>
                                            </p:tgtEl>
                                            <p:attrNameLst>
                                              <p:attrName>ppt_x</p:attrName>
                                            </p:attrNameLst>
                                          </p:cBhvr>
                                          <p:tavLst>
                                            <p:tav tm="0">
                                              <p:val>
                                                <p:strVal val="#ppt_x"/>
                                              </p:val>
                                            </p:tav>
                                            <p:tav tm="100000">
                                              <p:val>
                                                <p:strVal val="#ppt_x"/>
                                              </p:val>
                                            </p:tav>
                                          </p:tavLst>
                                        </p:anim>
                                        <p:anim calcmode="lin" valueType="num" p14:bounceEnd="60000">
                                          <p:cBhvr additive="base">
                                            <p:cTn id="8" dur="10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14:presetBounceEnd="60000">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14:bounceEnd="60000">
                                          <p:cBhvr additive="base">
                                            <p:cTn id="11" dur="1000" fill="hold"/>
                                            <p:tgtEl>
                                              <p:spTgt spid="17"/>
                                            </p:tgtEl>
                                            <p:attrNameLst>
                                              <p:attrName>ppt_x</p:attrName>
                                            </p:attrNameLst>
                                          </p:cBhvr>
                                          <p:tavLst>
                                            <p:tav tm="0">
                                              <p:val>
                                                <p:strVal val="#ppt_x"/>
                                              </p:val>
                                            </p:tav>
                                            <p:tav tm="100000">
                                              <p:val>
                                                <p:strVal val="#ppt_x"/>
                                              </p:val>
                                            </p:tav>
                                          </p:tavLst>
                                        </p:anim>
                                        <p:anim calcmode="lin" valueType="num" p14:bounceEnd="60000">
                                          <p:cBhvr additive="base">
                                            <p:cTn id="12" dur="10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14:presetBounceEnd="60000">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14:bounceEnd="60000">
                                          <p:cBhvr additive="base">
                                            <p:cTn id="15" dur="1000" fill="hold"/>
                                            <p:tgtEl>
                                              <p:spTgt spid="20"/>
                                            </p:tgtEl>
                                            <p:attrNameLst>
                                              <p:attrName>ppt_x</p:attrName>
                                            </p:attrNameLst>
                                          </p:cBhvr>
                                          <p:tavLst>
                                            <p:tav tm="0">
                                              <p:val>
                                                <p:strVal val="#ppt_x"/>
                                              </p:val>
                                            </p:tav>
                                            <p:tav tm="100000">
                                              <p:val>
                                                <p:strVal val="#ppt_x"/>
                                              </p:val>
                                            </p:tav>
                                          </p:tavLst>
                                        </p:anim>
                                        <p:anim calcmode="lin" valueType="num" p14:bounceEnd="60000">
                                          <p:cBhvr additive="base">
                                            <p:cTn id="16" dur="1000" fill="hold"/>
                                            <p:tgtEl>
                                              <p:spTgt spid="2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14:presetBounceEnd="60000">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14:bounceEnd="60000">
                                          <p:cBhvr additive="base">
                                            <p:cTn id="19" dur="1000" fill="hold"/>
                                            <p:tgtEl>
                                              <p:spTgt spid="23"/>
                                            </p:tgtEl>
                                            <p:attrNameLst>
                                              <p:attrName>ppt_x</p:attrName>
                                            </p:attrNameLst>
                                          </p:cBhvr>
                                          <p:tavLst>
                                            <p:tav tm="0">
                                              <p:val>
                                                <p:strVal val="#ppt_x"/>
                                              </p:val>
                                            </p:tav>
                                            <p:tav tm="100000">
                                              <p:val>
                                                <p:strVal val="#ppt_x"/>
                                              </p:val>
                                            </p:tav>
                                          </p:tavLst>
                                        </p:anim>
                                        <p:anim calcmode="lin" valueType="num" p14:bounceEnd="60000">
                                          <p:cBhvr additive="base">
                                            <p:cTn id="20" dur="10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1000" fill="hold"/>
                                            <p:tgtEl>
                                              <p:spTgt spid="14"/>
                                            </p:tgtEl>
                                            <p:attrNameLst>
                                              <p:attrName>ppt_x</p:attrName>
                                            </p:attrNameLst>
                                          </p:cBhvr>
                                          <p:tavLst>
                                            <p:tav tm="0">
                                              <p:val>
                                                <p:strVal val="#ppt_x"/>
                                              </p:val>
                                            </p:tav>
                                            <p:tav tm="100000">
                                              <p:val>
                                                <p:strVal val="#ppt_x"/>
                                              </p:val>
                                            </p:tav>
                                          </p:tavLst>
                                        </p:anim>
                                        <p:anim calcmode="lin" valueType="num">
                                          <p:cBhvr additive="base">
                                            <p:cTn id="8" dur="10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1000" fill="hold"/>
                                            <p:tgtEl>
                                              <p:spTgt spid="17"/>
                                            </p:tgtEl>
                                            <p:attrNameLst>
                                              <p:attrName>ppt_x</p:attrName>
                                            </p:attrNameLst>
                                          </p:cBhvr>
                                          <p:tavLst>
                                            <p:tav tm="0">
                                              <p:val>
                                                <p:strVal val="#ppt_x"/>
                                              </p:val>
                                            </p:tav>
                                            <p:tav tm="100000">
                                              <p:val>
                                                <p:strVal val="#ppt_x"/>
                                              </p:val>
                                            </p:tav>
                                          </p:tavLst>
                                        </p:anim>
                                        <p:anim calcmode="lin" valueType="num">
                                          <p:cBhvr additive="base">
                                            <p:cTn id="12" dur="10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1000" fill="hold"/>
                                            <p:tgtEl>
                                              <p:spTgt spid="20"/>
                                            </p:tgtEl>
                                            <p:attrNameLst>
                                              <p:attrName>ppt_x</p:attrName>
                                            </p:attrNameLst>
                                          </p:cBhvr>
                                          <p:tavLst>
                                            <p:tav tm="0">
                                              <p:val>
                                                <p:strVal val="#ppt_x"/>
                                              </p:val>
                                            </p:tav>
                                            <p:tav tm="100000">
                                              <p:val>
                                                <p:strVal val="#ppt_x"/>
                                              </p:val>
                                            </p:tav>
                                          </p:tavLst>
                                        </p:anim>
                                        <p:anim calcmode="lin" valueType="num">
                                          <p:cBhvr additive="base">
                                            <p:cTn id="16" dur="1000" fill="hold"/>
                                            <p:tgtEl>
                                              <p:spTgt spid="2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3"/>
                                            </p:tgtEl>
                                            <p:attrNameLst>
                                              <p:attrName>style.visibility</p:attrName>
                                            </p:attrNameLst>
                                          </p:cBhvr>
                                          <p:to>
                                            <p:strVal val="visible"/>
                                          </p:to>
                                        </p:set>
                                        <p:anim calcmode="lin" valueType="num">
                                          <p:cBhvr additive="base">
                                            <p:cTn id="19" dur="1000" fill="hold"/>
                                            <p:tgtEl>
                                              <p:spTgt spid="23"/>
                                            </p:tgtEl>
                                            <p:attrNameLst>
                                              <p:attrName>ppt_x</p:attrName>
                                            </p:attrNameLst>
                                          </p:cBhvr>
                                          <p:tavLst>
                                            <p:tav tm="0">
                                              <p:val>
                                                <p:strVal val="#ppt_x"/>
                                              </p:val>
                                            </p:tav>
                                            <p:tav tm="100000">
                                              <p:val>
                                                <p:strVal val="#ppt_x"/>
                                              </p:val>
                                            </p:tav>
                                          </p:tavLst>
                                        </p:anim>
                                        <p:anim calcmode="lin" valueType="num">
                                          <p:cBhvr additive="base">
                                            <p:cTn id="20" dur="10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695325" y="0"/>
            <a:ext cx="4590434" cy="996950"/>
            <a:chOff x="695325" y="0"/>
            <a:chExt cx="4590434" cy="996950"/>
          </a:xfrm>
        </p:grpSpPr>
        <p:sp>
          <p:nvSpPr>
            <p:cNvPr id="2" name="矩形 1"/>
            <p:cNvSpPr/>
            <p:nvPr/>
          </p:nvSpPr>
          <p:spPr>
            <a:xfrm>
              <a:off x="695325" y="0"/>
              <a:ext cx="723054" cy="99695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文本框 2"/>
            <p:cNvSpPr txBox="1"/>
            <p:nvPr/>
          </p:nvSpPr>
          <p:spPr>
            <a:xfrm>
              <a:off x="1599129" y="284490"/>
              <a:ext cx="3686630"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6" name="椭圆 4"/>
            <p:cNvSpPr/>
            <p:nvPr/>
          </p:nvSpPr>
          <p:spPr>
            <a:xfrm>
              <a:off x="876743" y="365125"/>
              <a:ext cx="360217" cy="361950"/>
            </a:xfrm>
            <a:custGeom>
              <a:avLst/>
              <a:gdLst>
                <a:gd name="connsiteX0" fmla="*/ 139700 w 330200"/>
                <a:gd name="connsiteY0" fmla="*/ 87312 h 331788"/>
                <a:gd name="connsiteX1" fmla="*/ 119062 w 330200"/>
                <a:gd name="connsiteY1" fmla="*/ 109537 h 331788"/>
                <a:gd name="connsiteX2" fmla="*/ 182562 w 330200"/>
                <a:gd name="connsiteY2" fmla="*/ 173037 h 331788"/>
                <a:gd name="connsiteX3" fmla="*/ 123825 w 330200"/>
                <a:gd name="connsiteY3" fmla="*/ 230187 h 331788"/>
                <a:gd name="connsiteX4" fmla="*/ 146050 w 330200"/>
                <a:gd name="connsiteY4" fmla="*/ 252412 h 331788"/>
                <a:gd name="connsiteX5" fmla="*/ 223837 w 330200"/>
                <a:gd name="connsiteY5" fmla="*/ 173037 h 331788"/>
                <a:gd name="connsiteX6" fmla="*/ 165100 w 330200"/>
                <a:gd name="connsiteY6" fmla="*/ 0 h 331788"/>
                <a:gd name="connsiteX7" fmla="*/ 330200 w 330200"/>
                <a:gd name="connsiteY7" fmla="*/ 165894 h 331788"/>
                <a:gd name="connsiteX8" fmla="*/ 165100 w 330200"/>
                <a:gd name="connsiteY8" fmla="*/ 331788 h 331788"/>
                <a:gd name="connsiteX9" fmla="*/ 0 w 330200"/>
                <a:gd name="connsiteY9" fmla="*/ 165894 h 331788"/>
                <a:gd name="connsiteX10" fmla="*/ 165100 w 330200"/>
                <a:gd name="connsiteY1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00" h="331788">
                  <a:moveTo>
                    <a:pt x="139700" y="87312"/>
                  </a:moveTo>
                  <a:lnTo>
                    <a:pt x="119062" y="109537"/>
                  </a:lnTo>
                  <a:lnTo>
                    <a:pt x="182562" y="173037"/>
                  </a:lnTo>
                  <a:lnTo>
                    <a:pt x="123825" y="230187"/>
                  </a:lnTo>
                  <a:lnTo>
                    <a:pt x="146050" y="252412"/>
                  </a:lnTo>
                  <a:lnTo>
                    <a:pt x="223837" y="173037"/>
                  </a:ln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8" name="矩形 7"/>
          <p:cNvSpPr/>
          <p:nvPr/>
        </p:nvSpPr>
        <p:spPr>
          <a:xfrm>
            <a:off x="6096000" y="0"/>
            <a:ext cx="6096000" cy="6858000"/>
          </a:xfrm>
          <a:prstGeom prst="rect">
            <a:avLst/>
          </a:prstGeom>
          <a:pattFill prst="ltUpDiag">
            <a:fgClr>
              <a:schemeClr val="bg2">
                <a:lumMod val="10000"/>
              </a:schemeClr>
            </a:fgClr>
            <a:bgClr>
              <a:schemeClr val="tx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圆角 8"/>
          <p:cNvSpPr/>
          <p:nvPr/>
        </p:nvSpPr>
        <p:spPr>
          <a:xfrm>
            <a:off x="2247899" y="1752600"/>
            <a:ext cx="7696202" cy="794366"/>
          </a:xfrm>
          <a:prstGeom prst="roundRect">
            <a:avLst>
              <a:gd name="adj" fmla="val 0"/>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FFFFFF"/>
              </a:solidFill>
              <a:latin typeface="Arial" panose="020B0604020202020204"/>
              <a:ea typeface="微软雅黑" panose="020B0503020204020204" charset="-122"/>
            </a:endParaRPr>
          </a:p>
        </p:txBody>
      </p:sp>
      <p:sp>
        <p:nvSpPr>
          <p:cNvPr id="10" name="矩形: 圆角 9"/>
          <p:cNvSpPr/>
          <p:nvPr/>
        </p:nvSpPr>
        <p:spPr>
          <a:xfrm>
            <a:off x="2247899" y="2854854"/>
            <a:ext cx="7696202" cy="794366"/>
          </a:xfrm>
          <a:prstGeom prst="roundRect">
            <a:avLst>
              <a:gd name="adj" fmla="val 0"/>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FFFFFF"/>
              </a:solidFill>
              <a:latin typeface="Arial" panose="020B0604020202020204"/>
              <a:ea typeface="微软雅黑" panose="020B0503020204020204" charset="-122"/>
            </a:endParaRPr>
          </a:p>
        </p:txBody>
      </p:sp>
      <p:sp>
        <p:nvSpPr>
          <p:cNvPr id="11" name="矩形: 圆角 10"/>
          <p:cNvSpPr/>
          <p:nvPr/>
        </p:nvSpPr>
        <p:spPr>
          <a:xfrm>
            <a:off x="2247899" y="3957108"/>
            <a:ext cx="7696202" cy="794366"/>
          </a:xfrm>
          <a:prstGeom prst="roundRect">
            <a:avLst>
              <a:gd name="adj" fmla="val 0"/>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FFFFFF"/>
              </a:solidFill>
              <a:latin typeface="Arial" panose="020B0604020202020204"/>
              <a:ea typeface="微软雅黑" panose="020B0503020204020204" charset="-122"/>
            </a:endParaRPr>
          </a:p>
        </p:txBody>
      </p:sp>
      <p:sp>
        <p:nvSpPr>
          <p:cNvPr id="12" name="矩形: 圆角 11"/>
          <p:cNvSpPr/>
          <p:nvPr/>
        </p:nvSpPr>
        <p:spPr>
          <a:xfrm>
            <a:off x="2247899" y="5059363"/>
            <a:ext cx="7696202" cy="794366"/>
          </a:xfrm>
          <a:prstGeom prst="roundRect">
            <a:avLst>
              <a:gd name="adj" fmla="val 0"/>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dirty="0">
              <a:solidFill>
                <a:srgbClr val="FFFFFF"/>
              </a:solidFill>
              <a:latin typeface="Arial" panose="020B0604020202020204"/>
              <a:ea typeface="微软雅黑" panose="020B0503020204020204" charset="-122"/>
            </a:endParaRPr>
          </a:p>
        </p:txBody>
      </p:sp>
      <p:sp>
        <p:nvSpPr>
          <p:cNvPr id="14" name="矩形 13"/>
          <p:cNvSpPr/>
          <p:nvPr/>
        </p:nvSpPr>
        <p:spPr>
          <a:xfrm>
            <a:off x="2736529" y="1876602"/>
            <a:ext cx="6737672"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bg1"/>
                </a:solidFill>
              </a:rPr>
              <a:t>用户可以在投影仪或者计算机上进行演示也可以将演示文稿打印出来制作成胶片以便应用到更广泛的领域中</a:t>
            </a:r>
            <a:endParaRPr lang="zh-CN" altLang="en-US" sz="1400" dirty="0">
              <a:solidFill>
                <a:schemeClr val="bg1"/>
              </a:solidFill>
            </a:endParaRPr>
          </a:p>
        </p:txBody>
      </p:sp>
      <p:sp>
        <p:nvSpPr>
          <p:cNvPr id="16" name="矩形 15"/>
          <p:cNvSpPr/>
          <p:nvPr/>
        </p:nvSpPr>
        <p:spPr>
          <a:xfrm>
            <a:off x="2736529" y="2952837"/>
            <a:ext cx="6737672"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bg1"/>
                </a:solidFill>
              </a:rPr>
              <a:t>用户可以在投影仪或者计算机上进行演示也可以将演示文稿打印出来制作成胶片以便应用到更广泛的领域中</a:t>
            </a:r>
            <a:endParaRPr lang="zh-CN" altLang="en-US" sz="1400" dirty="0">
              <a:solidFill>
                <a:schemeClr val="bg1"/>
              </a:solidFill>
            </a:endParaRPr>
          </a:p>
        </p:txBody>
      </p:sp>
      <p:sp>
        <p:nvSpPr>
          <p:cNvPr id="17" name="矩形 16"/>
          <p:cNvSpPr/>
          <p:nvPr/>
        </p:nvSpPr>
        <p:spPr>
          <a:xfrm>
            <a:off x="2736529" y="4055092"/>
            <a:ext cx="6737672"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bg1"/>
                </a:solidFill>
              </a:rPr>
              <a:t>用户可以在投影仪或者计算机上进行演示也可以将演示文稿打印出来制作成胶片以便应用到更广泛的领域中</a:t>
            </a:r>
            <a:endParaRPr lang="zh-CN" altLang="en-US" sz="1400" dirty="0">
              <a:solidFill>
                <a:schemeClr val="bg1"/>
              </a:solidFill>
            </a:endParaRPr>
          </a:p>
        </p:txBody>
      </p:sp>
      <p:sp>
        <p:nvSpPr>
          <p:cNvPr id="18" name="矩形 17"/>
          <p:cNvSpPr/>
          <p:nvPr/>
        </p:nvSpPr>
        <p:spPr>
          <a:xfrm>
            <a:off x="2736529" y="5151847"/>
            <a:ext cx="6737672"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bg1"/>
                </a:solidFill>
              </a:rPr>
              <a:t>用户可以在投影仪或者计算机上进行演示也可以将演示文稿打印出来制作成胶片以便应用到更广泛的领域中</a:t>
            </a:r>
            <a:endParaRPr lang="zh-CN" altLang="en-US" sz="1400" dirty="0">
              <a:solidFill>
                <a:schemeClr val="bg1"/>
              </a:solidFill>
            </a:endParaRPr>
          </a:p>
        </p:txBody>
      </p:sp>
    </p:spTree>
  </p:cSld>
  <p:clrMapOvr>
    <a:masterClrMapping/>
  </p:clrMapOvr>
  <p:transition spd="slow" advTm="4000">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695325" y="0"/>
            <a:ext cx="4590434" cy="996950"/>
            <a:chOff x="695325" y="0"/>
            <a:chExt cx="4590434" cy="996950"/>
          </a:xfrm>
        </p:grpSpPr>
        <p:sp>
          <p:nvSpPr>
            <p:cNvPr id="2" name="矩形 1"/>
            <p:cNvSpPr/>
            <p:nvPr/>
          </p:nvSpPr>
          <p:spPr>
            <a:xfrm>
              <a:off x="695325" y="0"/>
              <a:ext cx="723054" cy="99695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文本框 2"/>
            <p:cNvSpPr txBox="1"/>
            <p:nvPr/>
          </p:nvSpPr>
          <p:spPr>
            <a:xfrm>
              <a:off x="1599129" y="284490"/>
              <a:ext cx="3686630"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rgbClr val="778495">
                      <a:lumMod val="50000"/>
                    </a:srgbClr>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2800" b="1" i="0" u="none" strike="noStrike" kern="1200" cap="none" spc="0" normalizeH="0" baseline="0" noProof="0" dirty="0">
                <a:ln>
                  <a:noFill/>
                </a:ln>
                <a:solidFill>
                  <a:srgbClr val="778495">
                    <a:lumMod val="50000"/>
                  </a:srgbClr>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6" name="椭圆 4"/>
            <p:cNvSpPr/>
            <p:nvPr/>
          </p:nvSpPr>
          <p:spPr>
            <a:xfrm>
              <a:off x="876743" y="365125"/>
              <a:ext cx="360217" cy="361950"/>
            </a:xfrm>
            <a:custGeom>
              <a:avLst/>
              <a:gdLst>
                <a:gd name="connsiteX0" fmla="*/ 139700 w 330200"/>
                <a:gd name="connsiteY0" fmla="*/ 87312 h 331788"/>
                <a:gd name="connsiteX1" fmla="*/ 119062 w 330200"/>
                <a:gd name="connsiteY1" fmla="*/ 109537 h 331788"/>
                <a:gd name="connsiteX2" fmla="*/ 182562 w 330200"/>
                <a:gd name="connsiteY2" fmla="*/ 173037 h 331788"/>
                <a:gd name="connsiteX3" fmla="*/ 123825 w 330200"/>
                <a:gd name="connsiteY3" fmla="*/ 230187 h 331788"/>
                <a:gd name="connsiteX4" fmla="*/ 146050 w 330200"/>
                <a:gd name="connsiteY4" fmla="*/ 252412 h 331788"/>
                <a:gd name="connsiteX5" fmla="*/ 223837 w 330200"/>
                <a:gd name="connsiteY5" fmla="*/ 173037 h 331788"/>
                <a:gd name="connsiteX6" fmla="*/ 165100 w 330200"/>
                <a:gd name="connsiteY6" fmla="*/ 0 h 331788"/>
                <a:gd name="connsiteX7" fmla="*/ 330200 w 330200"/>
                <a:gd name="connsiteY7" fmla="*/ 165894 h 331788"/>
                <a:gd name="connsiteX8" fmla="*/ 165100 w 330200"/>
                <a:gd name="connsiteY8" fmla="*/ 331788 h 331788"/>
                <a:gd name="connsiteX9" fmla="*/ 0 w 330200"/>
                <a:gd name="connsiteY9" fmla="*/ 165894 h 331788"/>
                <a:gd name="connsiteX10" fmla="*/ 165100 w 330200"/>
                <a:gd name="connsiteY1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00" h="331788">
                  <a:moveTo>
                    <a:pt x="139700" y="87312"/>
                  </a:moveTo>
                  <a:lnTo>
                    <a:pt x="119062" y="109537"/>
                  </a:lnTo>
                  <a:lnTo>
                    <a:pt x="182562" y="173037"/>
                  </a:lnTo>
                  <a:lnTo>
                    <a:pt x="123825" y="230187"/>
                  </a:lnTo>
                  <a:lnTo>
                    <a:pt x="146050" y="252412"/>
                  </a:lnTo>
                  <a:lnTo>
                    <a:pt x="223837" y="173037"/>
                  </a:ln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grpSp>
      <p:grpSp>
        <p:nvGrpSpPr>
          <p:cNvPr id="18" name="组合 17"/>
          <p:cNvGrpSpPr/>
          <p:nvPr/>
        </p:nvGrpSpPr>
        <p:grpSpPr>
          <a:xfrm>
            <a:off x="6915526" y="2009247"/>
            <a:ext cx="4095374" cy="962022"/>
            <a:chOff x="6798184" y="1678126"/>
            <a:chExt cx="4095374" cy="962022"/>
          </a:xfrm>
        </p:grpSpPr>
        <p:sp>
          <p:nvSpPr>
            <p:cNvPr id="19" name="矩形 18"/>
            <p:cNvSpPr/>
            <p:nvPr/>
          </p:nvSpPr>
          <p:spPr>
            <a:xfrm>
              <a:off x="6798184" y="2030750"/>
              <a:ext cx="4095374"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a:t>
              </a:r>
              <a:endParaRPr lang="zh-CN" altLang="en-US" sz="1400" dirty="0">
                <a:solidFill>
                  <a:schemeClr val="tx1">
                    <a:lumMod val="50000"/>
                    <a:lumOff val="50000"/>
                  </a:schemeClr>
                </a:solidFill>
              </a:endParaRPr>
            </a:p>
          </p:txBody>
        </p:sp>
        <p:sp>
          <p:nvSpPr>
            <p:cNvPr id="20" name="矩形 19"/>
            <p:cNvSpPr/>
            <p:nvPr/>
          </p:nvSpPr>
          <p:spPr>
            <a:xfrm>
              <a:off x="6798184" y="1678126"/>
              <a:ext cx="2241974" cy="39613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accent1">
                      <a:lumMod val="75000"/>
                    </a:schemeClr>
                  </a:solidFill>
                </a:rPr>
                <a:t>标题文字添加</a:t>
              </a:r>
              <a:endParaRPr lang="zh-CN" altLang="en-US" b="1" dirty="0">
                <a:solidFill>
                  <a:schemeClr val="accent1">
                    <a:lumMod val="75000"/>
                  </a:schemeClr>
                </a:solidFill>
              </a:endParaRPr>
            </a:p>
          </p:txBody>
        </p:sp>
      </p:grpSp>
      <p:grpSp>
        <p:nvGrpSpPr>
          <p:cNvPr id="21" name="组合 20"/>
          <p:cNvGrpSpPr/>
          <p:nvPr/>
        </p:nvGrpSpPr>
        <p:grpSpPr>
          <a:xfrm>
            <a:off x="6915526" y="2967569"/>
            <a:ext cx="4095374" cy="962022"/>
            <a:chOff x="6798184" y="1678126"/>
            <a:chExt cx="4095374" cy="962022"/>
          </a:xfrm>
        </p:grpSpPr>
        <p:sp>
          <p:nvSpPr>
            <p:cNvPr id="22" name="矩形 21"/>
            <p:cNvSpPr/>
            <p:nvPr/>
          </p:nvSpPr>
          <p:spPr>
            <a:xfrm>
              <a:off x="6798184" y="2030750"/>
              <a:ext cx="4095374"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a:t>
              </a:r>
              <a:endParaRPr lang="zh-CN" altLang="en-US" sz="1400" dirty="0">
                <a:solidFill>
                  <a:schemeClr val="tx1">
                    <a:lumMod val="50000"/>
                    <a:lumOff val="50000"/>
                  </a:schemeClr>
                </a:solidFill>
              </a:endParaRPr>
            </a:p>
          </p:txBody>
        </p:sp>
        <p:sp>
          <p:nvSpPr>
            <p:cNvPr id="23" name="矩形 22"/>
            <p:cNvSpPr/>
            <p:nvPr/>
          </p:nvSpPr>
          <p:spPr>
            <a:xfrm>
              <a:off x="6798184"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endParaRPr lang="zh-CN" altLang="en-US" b="1" dirty="0">
                <a:solidFill>
                  <a:schemeClr val="tx1">
                    <a:lumMod val="65000"/>
                    <a:lumOff val="35000"/>
                  </a:schemeClr>
                </a:solidFill>
              </a:endParaRPr>
            </a:p>
          </p:txBody>
        </p:sp>
      </p:grpSp>
      <p:grpSp>
        <p:nvGrpSpPr>
          <p:cNvPr id="24" name="组合 23"/>
          <p:cNvGrpSpPr/>
          <p:nvPr/>
        </p:nvGrpSpPr>
        <p:grpSpPr>
          <a:xfrm>
            <a:off x="6915526" y="3913191"/>
            <a:ext cx="4095374" cy="962022"/>
            <a:chOff x="6798184" y="1678126"/>
            <a:chExt cx="4095374" cy="962022"/>
          </a:xfrm>
        </p:grpSpPr>
        <p:sp>
          <p:nvSpPr>
            <p:cNvPr id="25" name="矩形 24"/>
            <p:cNvSpPr/>
            <p:nvPr/>
          </p:nvSpPr>
          <p:spPr>
            <a:xfrm>
              <a:off x="6798184" y="2030750"/>
              <a:ext cx="4095374"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a:t>
              </a:r>
              <a:endParaRPr lang="zh-CN" altLang="en-US" sz="1400" dirty="0">
                <a:solidFill>
                  <a:schemeClr val="tx1">
                    <a:lumMod val="50000"/>
                    <a:lumOff val="50000"/>
                  </a:schemeClr>
                </a:solidFill>
              </a:endParaRPr>
            </a:p>
          </p:txBody>
        </p:sp>
        <p:sp>
          <p:nvSpPr>
            <p:cNvPr id="26" name="矩形 25"/>
            <p:cNvSpPr/>
            <p:nvPr/>
          </p:nvSpPr>
          <p:spPr>
            <a:xfrm>
              <a:off x="6798184" y="1678126"/>
              <a:ext cx="2241974" cy="39613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accent1">
                      <a:lumMod val="75000"/>
                    </a:schemeClr>
                  </a:solidFill>
                </a:rPr>
                <a:t>标题文字添加</a:t>
              </a:r>
              <a:endParaRPr lang="zh-CN" altLang="en-US" b="1" dirty="0">
                <a:solidFill>
                  <a:schemeClr val="accent1">
                    <a:lumMod val="75000"/>
                  </a:schemeClr>
                </a:solidFill>
              </a:endParaRPr>
            </a:p>
          </p:txBody>
        </p:sp>
      </p:grpSp>
      <p:grpSp>
        <p:nvGrpSpPr>
          <p:cNvPr id="27" name="组合 26"/>
          <p:cNvGrpSpPr/>
          <p:nvPr/>
        </p:nvGrpSpPr>
        <p:grpSpPr>
          <a:xfrm>
            <a:off x="6915526" y="4840291"/>
            <a:ext cx="4095374" cy="962022"/>
            <a:chOff x="6798184" y="1678126"/>
            <a:chExt cx="4095374" cy="962022"/>
          </a:xfrm>
        </p:grpSpPr>
        <p:sp>
          <p:nvSpPr>
            <p:cNvPr id="28" name="矩形 27"/>
            <p:cNvSpPr/>
            <p:nvPr/>
          </p:nvSpPr>
          <p:spPr>
            <a:xfrm>
              <a:off x="6798184" y="2030750"/>
              <a:ext cx="4095374"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a:t>
              </a:r>
              <a:endParaRPr lang="zh-CN" altLang="en-US" sz="1400" dirty="0">
                <a:solidFill>
                  <a:schemeClr val="tx1">
                    <a:lumMod val="50000"/>
                    <a:lumOff val="50000"/>
                  </a:schemeClr>
                </a:solidFill>
              </a:endParaRPr>
            </a:p>
          </p:txBody>
        </p:sp>
        <p:sp>
          <p:nvSpPr>
            <p:cNvPr id="29" name="矩形 28"/>
            <p:cNvSpPr/>
            <p:nvPr/>
          </p:nvSpPr>
          <p:spPr>
            <a:xfrm>
              <a:off x="6798184"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endParaRPr lang="zh-CN" altLang="en-US" b="1" dirty="0">
                <a:solidFill>
                  <a:schemeClr val="tx1">
                    <a:lumMod val="65000"/>
                    <a:lumOff val="35000"/>
                  </a:schemeClr>
                </a:solidFill>
              </a:endParaRPr>
            </a:p>
          </p:txBody>
        </p:sp>
      </p:grpSp>
      <p:grpSp>
        <p:nvGrpSpPr>
          <p:cNvPr id="34" name="组合 33"/>
          <p:cNvGrpSpPr/>
          <p:nvPr/>
        </p:nvGrpSpPr>
        <p:grpSpPr>
          <a:xfrm>
            <a:off x="1236960" y="2060047"/>
            <a:ext cx="5471199" cy="3657071"/>
            <a:chOff x="1236960" y="2060047"/>
            <a:chExt cx="5471199" cy="3657071"/>
          </a:xfrm>
        </p:grpSpPr>
        <p:sp>
          <p:nvSpPr>
            <p:cNvPr id="9" name="任意多边形: 形状 8"/>
            <p:cNvSpPr/>
            <p:nvPr/>
          </p:nvSpPr>
          <p:spPr>
            <a:xfrm>
              <a:off x="3044647" y="2060047"/>
              <a:ext cx="1205125" cy="864658"/>
            </a:xfrm>
            <a:custGeom>
              <a:avLst/>
              <a:gdLst>
                <a:gd name="connsiteX0" fmla="*/ 0 w 1296987"/>
                <a:gd name="connsiteY0" fmla="*/ 864658 h 864658"/>
                <a:gd name="connsiteX1" fmla="*/ 648494 w 1296987"/>
                <a:gd name="connsiteY1" fmla="*/ 0 h 864658"/>
                <a:gd name="connsiteX2" fmla="*/ 648494 w 1296987"/>
                <a:gd name="connsiteY2" fmla="*/ 0 h 864658"/>
                <a:gd name="connsiteX3" fmla="*/ 1296987 w 1296987"/>
                <a:gd name="connsiteY3" fmla="*/ 864658 h 864658"/>
                <a:gd name="connsiteX4" fmla="*/ 0 w 1296987"/>
                <a:gd name="connsiteY4" fmla="*/ 864658 h 864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96987" h="864658">
                  <a:moveTo>
                    <a:pt x="0" y="864658"/>
                  </a:moveTo>
                  <a:lnTo>
                    <a:pt x="648494" y="0"/>
                  </a:lnTo>
                  <a:lnTo>
                    <a:pt x="648494" y="0"/>
                  </a:lnTo>
                  <a:lnTo>
                    <a:pt x="1296987" y="864658"/>
                  </a:lnTo>
                  <a:lnTo>
                    <a:pt x="0" y="864658"/>
                  </a:lnTo>
                  <a:close/>
                </a:path>
              </a:pathLst>
            </a:cu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10" name="任意多边形: 形状 9"/>
            <p:cNvSpPr/>
            <p:nvPr/>
          </p:nvSpPr>
          <p:spPr>
            <a:xfrm>
              <a:off x="2442085" y="2990851"/>
              <a:ext cx="2410251" cy="864658"/>
            </a:xfrm>
            <a:custGeom>
              <a:avLst/>
              <a:gdLst>
                <a:gd name="connsiteX0" fmla="*/ 0 w 2593974"/>
                <a:gd name="connsiteY0" fmla="*/ 864658 h 864658"/>
                <a:gd name="connsiteX1" fmla="*/ 648494 w 2593974"/>
                <a:gd name="connsiteY1" fmla="*/ 0 h 864658"/>
                <a:gd name="connsiteX2" fmla="*/ 1945481 w 2593974"/>
                <a:gd name="connsiteY2" fmla="*/ 0 h 864658"/>
                <a:gd name="connsiteX3" fmla="*/ 2593974 w 2593974"/>
                <a:gd name="connsiteY3" fmla="*/ 864658 h 864658"/>
                <a:gd name="connsiteX4" fmla="*/ 0 w 2593974"/>
                <a:gd name="connsiteY4" fmla="*/ 864658 h 864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93974" h="864658">
                  <a:moveTo>
                    <a:pt x="0" y="864658"/>
                  </a:moveTo>
                  <a:lnTo>
                    <a:pt x="648494" y="0"/>
                  </a:lnTo>
                  <a:lnTo>
                    <a:pt x="1945481" y="0"/>
                  </a:lnTo>
                  <a:lnTo>
                    <a:pt x="2593974" y="864658"/>
                  </a:lnTo>
                  <a:lnTo>
                    <a:pt x="0" y="864658"/>
                  </a:lnTo>
                  <a:close/>
                </a:path>
              </a:pathLst>
            </a:custGeom>
            <a:solidFill>
              <a:schemeClr val="tx2">
                <a:lumMod val="50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11" name="任意多边形: 形状 10"/>
            <p:cNvSpPr/>
            <p:nvPr/>
          </p:nvSpPr>
          <p:spPr>
            <a:xfrm>
              <a:off x="1839521" y="3921655"/>
              <a:ext cx="3615376" cy="864658"/>
            </a:xfrm>
            <a:custGeom>
              <a:avLst/>
              <a:gdLst>
                <a:gd name="connsiteX0" fmla="*/ 0 w 3890961"/>
                <a:gd name="connsiteY0" fmla="*/ 864658 h 864658"/>
                <a:gd name="connsiteX1" fmla="*/ 648494 w 3890961"/>
                <a:gd name="connsiteY1" fmla="*/ 0 h 864658"/>
                <a:gd name="connsiteX2" fmla="*/ 3242468 w 3890961"/>
                <a:gd name="connsiteY2" fmla="*/ 0 h 864658"/>
                <a:gd name="connsiteX3" fmla="*/ 3890961 w 3890961"/>
                <a:gd name="connsiteY3" fmla="*/ 864658 h 864658"/>
                <a:gd name="connsiteX4" fmla="*/ 0 w 3890961"/>
                <a:gd name="connsiteY4" fmla="*/ 864658 h 864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90961" h="864658">
                  <a:moveTo>
                    <a:pt x="0" y="864658"/>
                  </a:moveTo>
                  <a:lnTo>
                    <a:pt x="648494" y="0"/>
                  </a:lnTo>
                  <a:lnTo>
                    <a:pt x="3242468" y="0"/>
                  </a:lnTo>
                  <a:lnTo>
                    <a:pt x="3890961" y="864658"/>
                  </a:lnTo>
                  <a:lnTo>
                    <a:pt x="0" y="864658"/>
                  </a:lnTo>
                  <a:close/>
                </a:path>
              </a:pathLst>
            </a:cu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12" name="任意多边形: 形状 11"/>
            <p:cNvSpPr/>
            <p:nvPr/>
          </p:nvSpPr>
          <p:spPr>
            <a:xfrm>
              <a:off x="1236960" y="4852460"/>
              <a:ext cx="4820502" cy="864658"/>
            </a:xfrm>
            <a:custGeom>
              <a:avLst/>
              <a:gdLst>
                <a:gd name="connsiteX0" fmla="*/ 0 w 5187949"/>
                <a:gd name="connsiteY0" fmla="*/ 864658 h 864658"/>
                <a:gd name="connsiteX1" fmla="*/ 648494 w 5187949"/>
                <a:gd name="connsiteY1" fmla="*/ 0 h 864658"/>
                <a:gd name="connsiteX2" fmla="*/ 4539456 w 5187949"/>
                <a:gd name="connsiteY2" fmla="*/ 0 h 864658"/>
                <a:gd name="connsiteX3" fmla="*/ 5187949 w 5187949"/>
                <a:gd name="connsiteY3" fmla="*/ 864658 h 864658"/>
                <a:gd name="connsiteX4" fmla="*/ 0 w 5187949"/>
                <a:gd name="connsiteY4" fmla="*/ 864658 h 8646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187949" h="864658">
                  <a:moveTo>
                    <a:pt x="0" y="864658"/>
                  </a:moveTo>
                  <a:lnTo>
                    <a:pt x="648494" y="0"/>
                  </a:lnTo>
                  <a:lnTo>
                    <a:pt x="4539456" y="0"/>
                  </a:lnTo>
                  <a:lnTo>
                    <a:pt x="5187949" y="864658"/>
                  </a:lnTo>
                  <a:lnTo>
                    <a:pt x="0" y="864658"/>
                  </a:lnTo>
                  <a:close/>
                </a:path>
              </a:pathLst>
            </a:custGeom>
            <a:solidFill>
              <a:schemeClr val="tx2">
                <a:lumMod val="50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cxnSp>
          <p:nvCxnSpPr>
            <p:cNvPr id="14" name="直接连接符 13"/>
            <p:cNvCxnSpPr/>
            <p:nvPr/>
          </p:nvCxnSpPr>
          <p:spPr>
            <a:xfrm>
              <a:off x="3863359" y="2476500"/>
              <a:ext cx="2844800" cy="0"/>
            </a:xfrm>
            <a:prstGeom prst="line">
              <a:avLst/>
            </a:prstGeom>
            <a:ln>
              <a:solidFill>
                <a:schemeClr val="accent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3863359" y="4381500"/>
              <a:ext cx="2844800" cy="0"/>
            </a:xfrm>
            <a:prstGeom prst="line">
              <a:avLst/>
            </a:prstGeom>
            <a:ln>
              <a:solidFill>
                <a:schemeClr val="accent1">
                  <a:lumMod val="75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3863359" y="5334000"/>
              <a:ext cx="2844800" cy="0"/>
            </a:xfrm>
            <a:prstGeom prst="line">
              <a:avLst/>
            </a:prstGeom>
            <a:ln>
              <a:solidFill>
                <a:schemeClr val="tx2">
                  <a:lumMod val="50000"/>
                </a:schemeClr>
              </a:solidFill>
              <a:tailEnd type="ova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3863359" y="3429000"/>
              <a:ext cx="2844800" cy="0"/>
            </a:xfrm>
            <a:prstGeom prst="line">
              <a:avLst/>
            </a:prstGeom>
            <a:ln>
              <a:solidFill>
                <a:schemeClr val="tx2">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3044647" y="2504547"/>
              <a:ext cx="1108253" cy="424732"/>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b="1" dirty="0">
                  <a:solidFill>
                    <a:schemeClr val="bg1"/>
                  </a:solidFill>
                </a:rPr>
                <a:t>25%</a:t>
              </a:r>
              <a:endParaRPr lang="zh-CN" altLang="en-US" b="1" dirty="0">
                <a:solidFill>
                  <a:schemeClr val="bg1"/>
                </a:solidFill>
              </a:endParaRPr>
            </a:p>
          </p:txBody>
        </p:sp>
        <p:sp>
          <p:nvSpPr>
            <p:cNvPr id="31" name="矩形 30"/>
            <p:cNvSpPr/>
            <p:nvPr/>
          </p:nvSpPr>
          <p:spPr>
            <a:xfrm>
              <a:off x="3044647" y="3268153"/>
              <a:ext cx="1108253" cy="424732"/>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b="1" dirty="0">
                  <a:solidFill>
                    <a:schemeClr val="bg1"/>
                  </a:solidFill>
                </a:rPr>
                <a:t>25%</a:t>
              </a:r>
              <a:endParaRPr lang="zh-CN" altLang="en-US" b="1" dirty="0">
                <a:solidFill>
                  <a:schemeClr val="bg1"/>
                </a:solidFill>
              </a:endParaRPr>
            </a:p>
          </p:txBody>
        </p:sp>
        <p:sp>
          <p:nvSpPr>
            <p:cNvPr id="32" name="矩形 31"/>
            <p:cNvSpPr/>
            <p:nvPr/>
          </p:nvSpPr>
          <p:spPr>
            <a:xfrm>
              <a:off x="3044647" y="4169134"/>
              <a:ext cx="1108253" cy="424732"/>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b="1" dirty="0">
                  <a:solidFill>
                    <a:schemeClr val="bg1"/>
                  </a:solidFill>
                </a:rPr>
                <a:t>25%</a:t>
              </a:r>
              <a:endParaRPr lang="zh-CN" altLang="en-US" b="1" dirty="0">
                <a:solidFill>
                  <a:schemeClr val="bg1"/>
                </a:solidFill>
              </a:endParaRPr>
            </a:p>
          </p:txBody>
        </p:sp>
        <p:sp>
          <p:nvSpPr>
            <p:cNvPr id="33" name="矩形 32"/>
            <p:cNvSpPr/>
            <p:nvPr/>
          </p:nvSpPr>
          <p:spPr>
            <a:xfrm>
              <a:off x="3044647" y="5072882"/>
              <a:ext cx="1108253" cy="424732"/>
            </a:xfrm>
            <a:prstGeom prst="rect">
              <a:avLst/>
            </a:prstGeom>
          </p:spPr>
          <p:txBody>
            <a:bodyPr wrap="square">
              <a:spAutoFit/>
              <a:scene3d>
                <a:camera prst="orthographicFront"/>
                <a:lightRig rig="threePt" dir="t"/>
              </a:scene3d>
              <a:sp3d contourW="12700"/>
            </a:bodyPr>
            <a:lstStyle/>
            <a:p>
              <a:pPr algn="ctr">
                <a:lnSpc>
                  <a:spcPct val="120000"/>
                </a:lnSpc>
              </a:pPr>
              <a:r>
                <a:rPr lang="en-US" altLang="zh-CN" b="1" dirty="0">
                  <a:solidFill>
                    <a:schemeClr val="bg1"/>
                  </a:solidFill>
                </a:rPr>
                <a:t>25%</a:t>
              </a:r>
              <a:endParaRPr lang="zh-CN" altLang="en-US" b="1" dirty="0">
                <a:solidFill>
                  <a:schemeClr val="bg1"/>
                </a:solidFill>
              </a:endParaRPr>
            </a:p>
          </p:txBody>
        </p:sp>
      </p:grpSp>
    </p:spTree>
  </p:cSld>
  <p:clrMapOvr>
    <a:masterClrMapping/>
  </p:clrMapOvr>
  <p:transition spd="slow" advTm="400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down)">
                                          <p:cBhvr>
                                            <p:cTn id="7" dur="500"/>
                                            <p:tgtEl>
                                              <p:spTgt spid="34"/>
                                            </p:tgtEl>
                                          </p:cBhvr>
                                        </p:animEffect>
                                      </p:childTnLst>
                                    </p:cTn>
                                  </p:par>
                                </p:childTnLst>
                              </p:cTn>
                            </p:par>
                            <p:par>
                              <p:cTn id="8" fill="hold">
                                <p:stCondLst>
                                  <p:cond delay="500"/>
                                </p:stCondLst>
                                <p:childTnLst>
                                  <p:par>
                                    <p:cTn id="9" presetID="2" presetClass="entr" presetSubtype="2" fill="hold" nodeType="afterEffect" p14:presetBounceEnd="60000">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14:bounceEnd="60000">
                                          <p:cBhvr additive="base">
                                            <p:cTn id="11" dur="1000" fill="hold"/>
                                            <p:tgtEl>
                                              <p:spTgt spid="18"/>
                                            </p:tgtEl>
                                            <p:attrNameLst>
                                              <p:attrName>ppt_x</p:attrName>
                                            </p:attrNameLst>
                                          </p:cBhvr>
                                          <p:tavLst>
                                            <p:tav tm="0">
                                              <p:val>
                                                <p:strVal val="1+#ppt_w/2"/>
                                              </p:val>
                                            </p:tav>
                                            <p:tav tm="100000">
                                              <p:val>
                                                <p:strVal val="#ppt_x"/>
                                              </p:val>
                                            </p:tav>
                                          </p:tavLst>
                                        </p:anim>
                                        <p:anim calcmode="lin" valueType="num" p14:bounceEnd="60000">
                                          <p:cBhvr additive="base">
                                            <p:cTn id="12" dur="1000" fill="hold"/>
                                            <p:tgtEl>
                                              <p:spTgt spid="18"/>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14:presetBounceEnd="60000">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14:bounceEnd="60000">
                                          <p:cBhvr additive="base">
                                            <p:cTn id="15" dur="1000" fill="hold"/>
                                            <p:tgtEl>
                                              <p:spTgt spid="21"/>
                                            </p:tgtEl>
                                            <p:attrNameLst>
                                              <p:attrName>ppt_x</p:attrName>
                                            </p:attrNameLst>
                                          </p:cBhvr>
                                          <p:tavLst>
                                            <p:tav tm="0">
                                              <p:val>
                                                <p:strVal val="1+#ppt_w/2"/>
                                              </p:val>
                                            </p:tav>
                                            <p:tav tm="100000">
                                              <p:val>
                                                <p:strVal val="#ppt_x"/>
                                              </p:val>
                                            </p:tav>
                                          </p:tavLst>
                                        </p:anim>
                                        <p:anim calcmode="lin" valueType="num" p14:bounceEnd="60000">
                                          <p:cBhvr additive="base">
                                            <p:cTn id="16" dur="1000" fill="hold"/>
                                            <p:tgtEl>
                                              <p:spTgt spid="21"/>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14:presetBounceEnd="60000">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14:bounceEnd="60000">
                                          <p:cBhvr additive="base">
                                            <p:cTn id="19" dur="1000" fill="hold"/>
                                            <p:tgtEl>
                                              <p:spTgt spid="24"/>
                                            </p:tgtEl>
                                            <p:attrNameLst>
                                              <p:attrName>ppt_x</p:attrName>
                                            </p:attrNameLst>
                                          </p:cBhvr>
                                          <p:tavLst>
                                            <p:tav tm="0">
                                              <p:val>
                                                <p:strVal val="1+#ppt_w/2"/>
                                              </p:val>
                                            </p:tav>
                                            <p:tav tm="100000">
                                              <p:val>
                                                <p:strVal val="#ppt_x"/>
                                              </p:val>
                                            </p:tav>
                                          </p:tavLst>
                                        </p:anim>
                                        <p:anim calcmode="lin" valueType="num" p14:bounceEnd="60000">
                                          <p:cBhvr additive="base">
                                            <p:cTn id="20" dur="1000" fill="hold"/>
                                            <p:tgtEl>
                                              <p:spTgt spid="24"/>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14:presetBounceEnd="60000">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14:bounceEnd="60000">
                                          <p:cBhvr additive="base">
                                            <p:cTn id="23" dur="1000" fill="hold"/>
                                            <p:tgtEl>
                                              <p:spTgt spid="27"/>
                                            </p:tgtEl>
                                            <p:attrNameLst>
                                              <p:attrName>ppt_x</p:attrName>
                                            </p:attrNameLst>
                                          </p:cBhvr>
                                          <p:tavLst>
                                            <p:tav tm="0">
                                              <p:val>
                                                <p:strVal val="1+#ppt_w/2"/>
                                              </p:val>
                                            </p:tav>
                                            <p:tav tm="100000">
                                              <p:val>
                                                <p:strVal val="#ppt_x"/>
                                              </p:val>
                                            </p:tav>
                                          </p:tavLst>
                                        </p:anim>
                                        <p:anim calcmode="lin" valueType="num" p14:bounceEnd="60000">
                                          <p:cBhvr additive="base">
                                            <p:cTn id="24" dur="10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down)">
                                          <p:cBhvr>
                                            <p:cTn id="7" dur="500"/>
                                            <p:tgtEl>
                                              <p:spTgt spid="34"/>
                                            </p:tgtEl>
                                          </p:cBhvr>
                                        </p:animEffect>
                                      </p:childTnLst>
                                    </p:cTn>
                                  </p:par>
                                </p:childTnLst>
                              </p:cTn>
                            </p:par>
                            <p:par>
                              <p:cTn id="8" fill="hold">
                                <p:stCondLst>
                                  <p:cond delay="500"/>
                                </p:stCondLst>
                                <p:childTnLst>
                                  <p:par>
                                    <p:cTn id="9" presetID="2" presetClass="entr" presetSubtype="2"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 calcmode="lin" valueType="num">
                                          <p:cBhvr additive="base">
                                            <p:cTn id="11" dur="1000" fill="hold"/>
                                            <p:tgtEl>
                                              <p:spTgt spid="18"/>
                                            </p:tgtEl>
                                            <p:attrNameLst>
                                              <p:attrName>ppt_x</p:attrName>
                                            </p:attrNameLst>
                                          </p:cBhvr>
                                          <p:tavLst>
                                            <p:tav tm="0">
                                              <p:val>
                                                <p:strVal val="1+#ppt_w/2"/>
                                              </p:val>
                                            </p:tav>
                                            <p:tav tm="100000">
                                              <p:val>
                                                <p:strVal val="#ppt_x"/>
                                              </p:val>
                                            </p:tav>
                                          </p:tavLst>
                                        </p:anim>
                                        <p:anim calcmode="lin" valueType="num">
                                          <p:cBhvr additive="base">
                                            <p:cTn id="12" dur="1000" fill="hold"/>
                                            <p:tgtEl>
                                              <p:spTgt spid="18"/>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anim calcmode="lin" valueType="num">
                                          <p:cBhvr additive="base">
                                            <p:cTn id="15" dur="1000" fill="hold"/>
                                            <p:tgtEl>
                                              <p:spTgt spid="21"/>
                                            </p:tgtEl>
                                            <p:attrNameLst>
                                              <p:attrName>ppt_x</p:attrName>
                                            </p:attrNameLst>
                                          </p:cBhvr>
                                          <p:tavLst>
                                            <p:tav tm="0">
                                              <p:val>
                                                <p:strVal val="1+#ppt_w/2"/>
                                              </p:val>
                                            </p:tav>
                                            <p:tav tm="100000">
                                              <p:val>
                                                <p:strVal val="#ppt_x"/>
                                              </p:val>
                                            </p:tav>
                                          </p:tavLst>
                                        </p:anim>
                                        <p:anim calcmode="lin" valueType="num">
                                          <p:cBhvr additive="base">
                                            <p:cTn id="16" dur="1000" fill="hold"/>
                                            <p:tgtEl>
                                              <p:spTgt spid="21"/>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1000" fill="hold"/>
                                            <p:tgtEl>
                                              <p:spTgt spid="24"/>
                                            </p:tgtEl>
                                            <p:attrNameLst>
                                              <p:attrName>ppt_x</p:attrName>
                                            </p:attrNameLst>
                                          </p:cBhvr>
                                          <p:tavLst>
                                            <p:tav tm="0">
                                              <p:val>
                                                <p:strVal val="1+#ppt_w/2"/>
                                              </p:val>
                                            </p:tav>
                                            <p:tav tm="100000">
                                              <p:val>
                                                <p:strVal val="#ppt_x"/>
                                              </p:val>
                                            </p:tav>
                                          </p:tavLst>
                                        </p:anim>
                                        <p:anim calcmode="lin" valueType="num">
                                          <p:cBhvr additive="base">
                                            <p:cTn id="20" dur="1000" fill="hold"/>
                                            <p:tgtEl>
                                              <p:spTgt spid="24"/>
                                            </p:tgtEl>
                                            <p:attrNameLst>
                                              <p:attrName>ppt_y</p:attrName>
                                            </p:attrNameLst>
                                          </p:cBhvr>
                                          <p:tavLst>
                                            <p:tav tm="0">
                                              <p:val>
                                                <p:strVal val="#ppt_y"/>
                                              </p:val>
                                            </p:tav>
                                            <p:tav tm="100000">
                                              <p:val>
                                                <p:strVal val="#ppt_y"/>
                                              </p:val>
                                            </p:tav>
                                          </p:tavLst>
                                        </p:anim>
                                      </p:childTnLst>
                                    </p:cTn>
                                  </p:par>
                                  <p:par>
                                    <p:cTn id="21" presetID="2" presetClass="entr" presetSubtype="2"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anim calcmode="lin" valueType="num">
                                          <p:cBhvr additive="base">
                                            <p:cTn id="23" dur="1000" fill="hold"/>
                                            <p:tgtEl>
                                              <p:spTgt spid="27"/>
                                            </p:tgtEl>
                                            <p:attrNameLst>
                                              <p:attrName>ppt_x</p:attrName>
                                            </p:attrNameLst>
                                          </p:cBhvr>
                                          <p:tavLst>
                                            <p:tav tm="0">
                                              <p:val>
                                                <p:strVal val="1+#ppt_w/2"/>
                                              </p:val>
                                            </p:tav>
                                            <p:tav tm="100000">
                                              <p:val>
                                                <p:strVal val="#ppt_x"/>
                                              </p:val>
                                            </p:tav>
                                          </p:tavLst>
                                        </p:anim>
                                        <p:anim calcmode="lin" valueType="num">
                                          <p:cBhvr additive="base">
                                            <p:cTn id="24" dur="10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695325" y="0"/>
            <a:ext cx="4590434" cy="996950"/>
            <a:chOff x="695325" y="0"/>
            <a:chExt cx="4590434" cy="996950"/>
          </a:xfrm>
        </p:grpSpPr>
        <p:sp>
          <p:nvSpPr>
            <p:cNvPr id="2" name="矩形 1"/>
            <p:cNvSpPr/>
            <p:nvPr/>
          </p:nvSpPr>
          <p:spPr>
            <a:xfrm>
              <a:off x="695325" y="0"/>
              <a:ext cx="723054" cy="99695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文本框 2"/>
            <p:cNvSpPr txBox="1"/>
            <p:nvPr/>
          </p:nvSpPr>
          <p:spPr>
            <a:xfrm>
              <a:off x="1599129" y="284490"/>
              <a:ext cx="3686630"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6" name="椭圆 4"/>
            <p:cNvSpPr/>
            <p:nvPr/>
          </p:nvSpPr>
          <p:spPr>
            <a:xfrm>
              <a:off x="876743" y="365125"/>
              <a:ext cx="360217" cy="361950"/>
            </a:xfrm>
            <a:custGeom>
              <a:avLst/>
              <a:gdLst>
                <a:gd name="connsiteX0" fmla="*/ 139700 w 330200"/>
                <a:gd name="connsiteY0" fmla="*/ 87312 h 331788"/>
                <a:gd name="connsiteX1" fmla="*/ 119062 w 330200"/>
                <a:gd name="connsiteY1" fmla="*/ 109537 h 331788"/>
                <a:gd name="connsiteX2" fmla="*/ 182562 w 330200"/>
                <a:gd name="connsiteY2" fmla="*/ 173037 h 331788"/>
                <a:gd name="connsiteX3" fmla="*/ 123825 w 330200"/>
                <a:gd name="connsiteY3" fmla="*/ 230187 h 331788"/>
                <a:gd name="connsiteX4" fmla="*/ 146050 w 330200"/>
                <a:gd name="connsiteY4" fmla="*/ 252412 h 331788"/>
                <a:gd name="connsiteX5" fmla="*/ 223837 w 330200"/>
                <a:gd name="connsiteY5" fmla="*/ 173037 h 331788"/>
                <a:gd name="connsiteX6" fmla="*/ 165100 w 330200"/>
                <a:gd name="connsiteY6" fmla="*/ 0 h 331788"/>
                <a:gd name="connsiteX7" fmla="*/ 330200 w 330200"/>
                <a:gd name="connsiteY7" fmla="*/ 165894 h 331788"/>
                <a:gd name="connsiteX8" fmla="*/ 165100 w 330200"/>
                <a:gd name="connsiteY8" fmla="*/ 331788 h 331788"/>
                <a:gd name="connsiteX9" fmla="*/ 0 w 330200"/>
                <a:gd name="connsiteY9" fmla="*/ 165894 h 331788"/>
                <a:gd name="connsiteX10" fmla="*/ 165100 w 330200"/>
                <a:gd name="connsiteY1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00" h="331788">
                  <a:moveTo>
                    <a:pt x="139700" y="87312"/>
                  </a:moveTo>
                  <a:lnTo>
                    <a:pt x="119062" y="109537"/>
                  </a:lnTo>
                  <a:lnTo>
                    <a:pt x="182562" y="173037"/>
                  </a:lnTo>
                  <a:lnTo>
                    <a:pt x="123825" y="230187"/>
                  </a:lnTo>
                  <a:lnTo>
                    <a:pt x="146050" y="252412"/>
                  </a:lnTo>
                  <a:lnTo>
                    <a:pt x="223837" y="173037"/>
                  </a:ln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cxnSp>
        <p:nvCxnSpPr>
          <p:cNvPr id="9" name="Connector: Elbow 2"/>
          <p:cNvCxnSpPr/>
          <p:nvPr/>
        </p:nvCxnSpPr>
        <p:spPr>
          <a:xfrm rot="5400000" flipH="1" flipV="1">
            <a:off x="6096857" y="-824091"/>
            <a:ext cx="18574" cy="7216014"/>
          </a:xfrm>
          <a:prstGeom prst="bentConnector3">
            <a:avLst>
              <a:gd name="adj1" fmla="val 2117646"/>
            </a:avLst>
          </a:prstGeom>
          <a:ln w="3175">
            <a:solidFill>
              <a:schemeClr val="bg1">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10" name="Connector: Elbow 3"/>
          <p:cNvCxnSpPr/>
          <p:nvPr/>
        </p:nvCxnSpPr>
        <p:spPr>
          <a:xfrm rot="5400000">
            <a:off x="6096855" y="1238778"/>
            <a:ext cx="18574" cy="7216014"/>
          </a:xfrm>
          <a:prstGeom prst="bentConnector3">
            <a:avLst>
              <a:gd name="adj1" fmla="val 2117646"/>
            </a:avLst>
          </a:prstGeom>
          <a:ln w="3175">
            <a:solidFill>
              <a:schemeClr val="bg1">
                <a:lumMod val="50000"/>
              </a:schemeClr>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1" name="Rectangle: Rounded Corners 8"/>
          <p:cNvSpPr/>
          <p:nvPr/>
        </p:nvSpPr>
        <p:spPr>
          <a:xfrm>
            <a:off x="4802304" y="2168764"/>
            <a:ext cx="2556045" cy="455537"/>
          </a:xfrm>
          <a:prstGeom prst="rect">
            <a:avLst/>
          </a:prstGeom>
          <a:solidFill>
            <a:schemeClr val="bg1">
              <a:lumMod val="75000"/>
            </a:schemeClr>
          </a:solidFill>
          <a:ln w="3175">
            <a:no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p>
        </p:txBody>
      </p:sp>
      <p:sp>
        <p:nvSpPr>
          <p:cNvPr id="12" name="Rectangle: Rounded Corners 11"/>
          <p:cNvSpPr/>
          <p:nvPr/>
        </p:nvSpPr>
        <p:spPr>
          <a:xfrm>
            <a:off x="4802301" y="4999977"/>
            <a:ext cx="2556045" cy="455537"/>
          </a:xfrm>
          <a:prstGeom prst="rect">
            <a:avLst/>
          </a:prstGeom>
          <a:solidFill>
            <a:schemeClr val="bg1">
              <a:lumMod val="75000"/>
            </a:schemeClr>
          </a:solidFill>
          <a:ln w="3175">
            <a:noFill/>
            <a:prstDash val="sysDash"/>
          </a:ln>
        </p:spPr>
        <p:style>
          <a:lnRef idx="1">
            <a:schemeClr val="accent1"/>
          </a:lnRef>
          <a:fillRef idx="0">
            <a:schemeClr val="accent1"/>
          </a:fillRef>
          <a:effectRef idx="0">
            <a:schemeClr val="accent1"/>
          </a:effectRef>
          <a:fontRef idx="minor">
            <a:schemeClr val="tx1"/>
          </a:fontRef>
        </p:style>
        <p:txBody>
          <a:bodyPr anchor="ctr"/>
          <a:lstStyle/>
          <a:p>
            <a:pPr algn="ctr"/>
          </a:p>
        </p:txBody>
      </p:sp>
      <p:sp>
        <p:nvSpPr>
          <p:cNvPr id="13" name="Oval 14"/>
          <p:cNvSpPr/>
          <p:nvPr/>
        </p:nvSpPr>
        <p:spPr>
          <a:xfrm>
            <a:off x="1511904" y="2809678"/>
            <a:ext cx="1972460" cy="1972420"/>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a:solidFill>
                <a:srgbClr val="FFFFFF"/>
              </a:solidFill>
              <a:latin typeface="Arial" panose="020B0604020202020204"/>
              <a:ea typeface="微软雅黑" panose="020B0503020204020204" charset="-122"/>
            </a:endParaRPr>
          </a:p>
        </p:txBody>
      </p:sp>
      <p:sp>
        <p:nvSpPr>
          <p:cNvPr id="14" name="Oval 17"/>
          <p:cNvSpPr/>
          <p:nvPr/>
        </p:nvSpPr>
        <p:spPr>
          <a:xfrm>
            <a:off x="8706876" y="2809315"/>
            <a:ext cx="1973220" cy="1973179"/>
          </a:xfrm>
          <a:prstGeom prst="ellipse">
            <a:avLst/>
          </a:prstGeom>
          <a:solidFill>
            <a:schemeClr val="tx2">
              <a:lumMod val="50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a:solidFill>
                <a:srgbClr val="FFFFFF"/>
              </a:solidFill>
              <a:latin typeface="Arial" panose="020B0604020202020204"/>
              <a:ea typeface="微软雅黑" panose="020B0503020204020204" charset="-122"/>
            </a:endParaRPr>
          </a:p>
        </p:txBody>
      </p:sp>
      <p:sp>
        <p:nvSpPr>
          <p:cNvPr id="16" name="矩形 15"/>
          <p:cNvSpPr/>
          <p:nvPr/>
        </p:nvSpPr>
        <p:spPr>
          <a:xfrm>
            <a:off x="4058046" y="3147524"/>
            <a:ext cx="4044554" cy="1384995"/>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用户可以在投影仪或者计算机上进行演示也可以将演示文稿打印出来制作成胶片以便应用到更广泛的领域中</a:t>
            </a:r>
            <a:endParaRPr lang="zh-CN" altLang="en-US" sz="1400" dirty="0">
              <a:solidFill>
                <a:schemeClr val="tx1">
                  <a:lumMod val="50000"/>
                  <a:lumOff val="50000"/>
                </a:schemeClr>
              </a:solidFill>
            </a:endParaRPr>
          </a:p>
        </p:txBody>
      </p:sp>
      <p:sp>
        <p:nvSpPr>
          <p:cNvPr id="17" name="矩形 16"/>
          <p:cNvSpPr/>
          <p:nvPr/>
        </p:nvSpPr>
        <p:spPr>
          <a:xfrm>
            <a:off x="4984736" y="2194925"/>
            <a:ext cx="2241974"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accent1">
                    <a:lumMod val="75000"/>
                  </a:schemeClr>
                </a:solidFill>
              </a:rPr>
              <a:t>标题文字添加</a:t>
            </a:r>
            <a:endParaRPr lang="zh-CN" altLang="en-US" b="1" dirty="0">
              <a:solidFill>
                <a:schemeClr val="accent1">
                  <a:lumMod val="75000"/>
                </a:schemeClr>
              </a:solidFill>
            </a:endParaRPr>
          </a:p>
        </p:txBody>
      </p:sp>
      <p:sp>
        <p:nvSpPr>
          <p:cNvPr id="18" name="矩形 17"/>
          <p:cNvSpPr/>
          <p:nvPr/>
        </p:nvSpPr>
        <p:spPr>
          <a:xfrm>
            <a:off x="4984736" y="5015379"/>
            <a:ext cx="2241974" cy="424732"/>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accent1">
                    <a:lumMod val="75000"/>
                  </a:schemeClr>
                </a:solidFill>
              </a:rPr>
              <a:t>标题文字添加</a:t>
            </a:r>
            <a:endParaRPr lang="zh-CN" altLang="en-US" b="1" dirty="0">
              <a:solidFill>
                <a:schemeClr val="accent1">
                  <a:lumMod val="75000"/>
                </a:schemeClr>
              </a:solidFill>
            </a:endParaRPr>
          </a:p>
        </p:txBody>
      </p:sp>
      <p:sp>
        <p:nvSpPr>
          <p:cNvPr id="21" name="Oval 14"/>
          <p:cNvSpPr/>
          <p:nvPr/>
        </p:nvSpPr>
        <p:spPr>
          <a:xfrm>
            <a:off x="1979018" y="3292863"/>
            <a:ext cx="1038232" cy="1006050"/>
          </a:xfrm>
          <a:custGeom>
            <a:avLst/>
            <a:gdLst>
              <a:gd name="connsiteX0" fmla="*/ 58918 w 323554"/>
              <a:gd name="connsiteY0" fmla="*/ 189699 h 313525"/>
              <a:gd name="connsiteX1" fmla="*/ 101421 w 323554"/>
              <a:gd name="connsiteY1" fmla="*/ 189699 h 313525"/>
              <a:gd name="connsiteX2" fmla="*/ 103997 w 323554"/>
              <a:gd name="connsiteY2" fmla="*/ 189699 h 313525"/>
              <a:gd name="connsiteX3" fmla="*/ 114301 w 323554"/>
              <a:gd name="connsiteY3" fmla="*/ 201731 h 313525"/>
              <a:gd name="connsiteX4" fmla="*/ 113013 w 323554"/>
              <a:gd name="connsiteY4" fmla="*/ 205741 h 313525"/>
              <a:gd name="connsiteX5" fmla="*/ 101421 w 323554"/>
              <a:gd name="connsiteY5" fmla="*/ 215099 h 313525"/>
              <a:gd name="connsiteX6" fmla="*/ 58918 w 323554"/>
              <a:gd name="connsiteY6" fmla="*/ 215099 h 313525"/>
              <a:gd name="connsiteX7" fmla="*/ 46038 w 323554"/>
              <a:gd name="connsiteY7" fmla="*/ 201731 h 313525"/>
              <a:gd name="connsiteX8" fmla="*/ 58918 w 323554"/>
              <a:gd name="connsiteY8" fmla="*/ 189699 h 313525"/>
              <a:gd name="connsiteX9" fmla="*/ 149225 w 323554"/>
              <a:gd name="connsiteY9" fmla="*/ 165887 h 313525"/>
              <a:gd name="connsiteX10" fmla="*/ 142875 w 323554"/>
              <a:gd name="connsiteY10" fmla="*/ 186525 h 313525"/>
              <a:gd name="connsiteX11" fmla="*/ 153988 w 323554"/>
              <a:gd name="connsiteY11" fmla="*/ 196050 h 313525"/>
              <a:gd name="connsiteX12" fmla="*/ 173038 w 323554"/>
              <a:gd name="connsiteY12" fmla="*/ 188112 h 313525"/>
              <a:gd name="connsiteX13" fmla="*/ 145188 w 323554"/>
              <a:gd name="connsiteY13" fmla="*/ 151599 h 313525"/>
              <a:gd name="connsiteX14" fmla="*/ 187326 w 323554"/>
              <a:gd name="connsiteY14" fmla="*/ 190104 h 313525"/>
              <a:gd name="connsiteX15" fmla="*/ 138803 w 323554"/>
              <a:gd name="connsiteY15" fmla="*/ 210640 h 313525"/>
              <a:gd name="connsiteX16" fmla="*/ 131142 w 323554"/>
              <a:gd name="connsiteY16" fmla="*/ 210640 h 313525"/>
              <a:gd name="connsiteX17" fmla="*/ 129865 w 323554"/>
              <a:gd name="connsiteY17" fmla="*/ 202939 h 313525"/>
              <a:gd name="connsiteX18" fmla="*/ 145188 w 323554"/>
              <a:gd name="connsiteY18" fmla="*/ 151599 h 313525"/>
              <a:gd name="connsiteX19" fmla="*/ 58982 w 323554"/>
              <a:gd name="connsiteY19" fmla="*/ 146837 h 313525"/>
              <a:gd name="connsiteX20" fmla="*/ 130176 w 323554"/>
              <a:gd name="connsiteY20" fmla="*/ 146837 h 313525"/>
              <a:gd name="connsiteX21" fmla="*/ 130176 w 323554"/>
              <a:gd name="connsiteY21" fmla="*/ 148186 h 313525"/>
              <a:gd name="connsiteX22" fmla="*/ 122409 w 323554"/>
              <a:gd name="connsiteY22" fmla="*/ 173825 h 313525"/>
              <a:gd name="connsiteX23" fmla="*/ 58982 w 323554"/>
              <a:gd name="connsiteY23" fmla="*/ 173825 h 313525"/>
              <a:gd name="connsiteX24" fmla="*/ 46038 w 323554"/>
              <a:gd name="connsiteY24" fmla="*/ 160331 h 313525"/>
              <a:gd name="connsiteX25" fmla="*/ 58982 w 323554"/>
              <a:gd name="connsiteY25" fmla="*/ 146837 h 313525"/>
              <a:gd name="connsiteX26" fmla="*/ 59011 w 323554"/>
              <a:gd name="connsiteY26" fmla="*/ 105562 h 313525"/>
              <a:gd name="connsiteX27" fmla="*/ 166688 w 323554"/>
              <a:gd name="connsiteY27" fmla="*/ 105562 h 313525"/>
              <a:gd name="connsiteX28" fmla="*/ 144634 w 323554"/>
              <a:gd name="connsiteY28" fmla="*/ 130962 h 313525"/>
              <a:gd name="connsiteX29" fmla="*/ 59011 w 323554"/>
              <a:gd name="connsiteY29" fmla="*/ 130962 h 313525"/>
              <a:gd name="connsiteX30" fmla="*/ 46038 w 323554"/>
              <a:gd name="connsiteY30" fmla="*/ 118930 h 313525"/>
              <a:gd name="connsiteX31" fmla="*/ 59011 w 323554"/>
              <a:gd name="connsiteY31" fmla="*/ 105562 h 313525"/>
              <a:gd name="connsiteX32" fmla="*/ 226883 w 323554"/>
              <a:gd name="connsiteY32" fmla="*/ 81749 h 313525"/>
              <a:gd name="connsiteX33" fmla="*/ 224292 w 323554"/>
              <a:gd name="connsiteY33" fmla="*/ 83037 h 313525"/>
              <a:gd name="connsiteX34" fmla="*/ 171159 w 323554"/>
              <a:gd name="connsiteY34" fmla="*/ 140996 h 313525"/>
              <a:gd name="connsiteX35" fmla="*/ 172455 w 323554"/>
              <a:gd name="connsiteY35" fmla="*/ 146148 h 313525"/>
              <a:gd name="connsiteX36" fmla="*/ 175047 w 323554"/>
              <a:gd name="connsiteY36" fmla="*/ 148724 h 313525"/>
              <a:gd name="connsiteX37" fmla="*/ 177639 w 323554"/>
              <a:gd name="connsiteY37" fmla="*/ 150012 h 313525"/>
              <a:gd name="connsiteX38" fmla="*/ 180230 w 323554"/>
              <a:gd name="connsiteY38" fmla="*/ 148724 h 313525"/>
              <a:gd name="connsiteX39" fmla="*/ 232067 w 323554"/>
              <a:gd name="connsiteY39" fmla="*/ 90765 h 313525"/>
              <a:gd name="connsiteX40" fmla="*/ 232067 w 323554"/>
              <a:gd name="connsiteY40" fmla="*/ 85613 h 313525"/>
              <a:gd name="connsiteX41" fmla="*/ 229475 w 323554"/>
              <a:gd name="connsiteY41" fmla="*/ 83037 h 313525"/>
              <a:gd name="connsiteX42" fmla="*/ 226883 w 323554"/>
              <a:gd name="connsiteY42" fmla="*/ 81749 h 313525"/>
              <a:gd name="connsiteX43" fmla="*/ 247254 w 323554"/>
              <a:gd name="connsiteY43" fmla="*/ 62303 h 313525"/>
              <a:gd name="connsiteX44" fmla="*/ 242491 w 323554"/>
              <a:gd name="connsiteY44" fmla="*/ 63493 h 313525"/>
              <a:gd name="connsiteX45" fmla="*/ 237729 w 323554"/>
              <a:gd name="connsiteY45" fmla="*/ 68256 h 313525"/>
              <a:gd name="connsiteX46" fmla="*/ 236538 w 323554"/>
              <a:gd name="connsiteY46" fmla="*/ 70637 h 313525"/>
              <a:gd name="connsiteX47" fmla="*/ 237729 w 323554"/>
              <a:gd name="connsiteY47" fmla="*/ 73019 h 313525"/>
              <a:gd name="connsiteX48" fmla="*/ 240110 w 323554"/>
              <a:gd name="connsiteY48" fmla="*/ 74209 h 313525"/>
              <a:gd name="connsiteX49" fmla="*/ 242491 w 323554"/>
              <a:gd name="connsiteY49" fmla="*/ 75400 h 313525"/>
              <a:gd name="connsiteX50" fmla="*/ 244873 w 323554"/>
              <a:gd name="connsiteY50" fmla="*/ 75400 h 313525"/>
              <a:gd name="connsiteX51" fmla="*/ 244873 w 323554"/>
              <a:gd name="connsiteY51" fmla="*/ 74209 h 313525"/>
              <a:gd name="connsiteX52" fmla="*/ 249635 w 323554"/>
              <a:gd name="connsiteY52" fmla="*/ 69447 h 313525"/>
              <a:gd name="connsiteX53" fmla="*/ 249635 w 323554"/>
              <a:gd name="connsiteY53" fmla="*/ 64684 h 313525"/>
              <a:gd name="connsiteX54" fmla="*/ 247254 w 323554"/>
              <a:gd name="connsiteY54" fmla="*/ 62303 h 313525"/>
              <a:gd name="connsiteX55" fmla="*/ 24647 w 323554"/>
              <a:gd name="connsiteY55" fmla="*/ 48412 h 313525"/>
              <a:gd name="connsiteX56" fmla="*/ 201069 w 323554"/>
              <a:gd name="connsiteY56" fmla="*/ 48412 h 313525"/>
              <a:gd name="connsiteX57" fmla="*/ 214041 w 323554"/>
              <a:gd name="connsiteY57" fmla="*/ 52292 h 313525"/>
              <a:gd name="connsiteX58" fmla="*/ 193285 w 323554"/>
              <a:gd name="connsiteY58" fmla="*/ 76863 h 313525"/>
              <a:gd name="connsiteX59" fmla="*/ 181610 w 323554"/>
              <a:gd name="connsiteY59" fmla="*/ 72983 h 313525"/>
              <a:gd name="connsiteX60" fmla="*/ 45403 w 323554"/>
              <a:gd name="connsiteY60" fmla="*/ 72983 h 313525"/>
              <a:gd name="connsiteX61" fmla="*/ 24647 w 323554"/>
              <a:gd name="connsiteY61" fmla="*/ 93675 h 313525"/>
              <a:gd name="connsiteX62" fmla="*/ 24647 w 323554"/>
              <a:gd name="connsiteY62" fmla="*/ 268262 h 313525"/>
              <a:gd name="connsiteX63" fmla="*/ 45403 w 323554"/>
              <a:gd name="connsiteY63" fmla="*/ 287660 h 313525"/>
              <a:gd name="connsiteX64" fmla="*/ 181610 w 323554"/>
              <a:gd name="connsiteY64" fmla="*/ 287660 h 313525"/>
              <a:gd name="connsiteX65" fmla="*/ 202366 w 323554"/>
              <a:gd name="connsiteY65" fmla="*/ 268262 h 313525"/>
              <a:gd name="connsiteX66" fmla="*/ 202366 w 323554"/>
              <a:gd name="connsiteY66" fmla="*/ 202307 h 313525"/>
              <a:gd name="connsiteX67" fmla="*/ 203663 w 323554"/>
              <a:gd name="connsiteY67" fmla="*/ 201014 h 313525"/>
              <a:gd name="connsiteX68" fmla="*/ 206258 w 323554"/>
              <a:gd name="connsiteY68" fmla="*/ 198427 h 313525"/>
              <a:gd name="connsiteX69" fmla="*/ 227013 w 323554"/>
              <a:gd name="connsiteY69" fmla="*/ 175149 h 313525"/>
              <a:gd name="connsiteX70" fmla="*/ 227013 w 323554"/>
              <a:gd name="connsiteY70" fmla="*/ 287660 h 313525"/>
              <a:gd name="connsiteX71" fmla="*/ 201069 w 323554"/>
              <a:gd name="connsiteY71" fmla="*/ 313525 h 313525"/>
              <a:gd name="connsiteX72" fmla="*/ 25944 w 323554"/>
              <a:gd name="connsiteY72" fmla="*/ 313525 h 313525"/>
              <a:gd name="connsiteX73" fmla="*/ 0 w 323554"/>
              <a:gd name="connsiteY73" fmla="*/ 287660 h 313525"/>
              <a:gd name="connsiteX74" fmla="*/ 0 w 323554"/>
              <a:gd name="connsiteY74" fmla="*/ 72983 h 313525"/>
              <a:gd name="connsiteX75" fmla="*/ 24647 w 323554"/>
              <a:gd name="connsiteY75" fmla="*/ 48412 h 313525"/>
              <a:gd name="connsiteX76" fmla="*/ 242888 w 323554"/>
              <a:gd name="connsiteY76" fmla="*/ 42062 h 313525"/>
              <a:gd name="connsiteX77" fmla="*/ 285751 w 323554"/>
              <a:gd name="connsiteY77" fmla="*/ 81750 h 313525"/>
              <a:gd name="connsiteX78" fmla="*/ 279401 w 323554"/>
              <a:gd name="connsiteY78" fmla="*/ 89687 h 313525"/>
              <a:gd name="connsiteX79" fmla="*/ 200026 w 323554"/>
              <a:gd name="connsiteY79" fmla="*/ 178587 h 313525"/>
              <a:gd name="connsiteX80" fmla="*/ 193676 w 323554"/>
              <a:gd name="connsiteY80" fmla="*/ 184937 h 313525"/>
              <a:gd name="connsiteX81" fmla="*/ 150813 w 323554"/>
              <a:gd name="connsiteY81" fmla="*/ 146837 h 313525"/>
              <a:gd name="connsiteX82" fmla="*/ 155576 w 323554"/>
              <a:gd name="connsiteY82" fmla="*/ 138899 h 313525"/>
              <a:gd name="connsiteX83" fmla="*/ 236538 w 323554"/>
              <a:gd name="connsiteY83" fmla="*/ 48412 h 313525"/>
              <a:gd name="connsiteX84" fmla="*/ 257175 w 323554"/>
              <a:gd name="connsiteY84" fmla="*/ 26187 h 313525"/>
              <a:gd name="connsiteX85" fmla="*/ 301625 w 323554"/>
              <a:gd name="connsiteY85" fmla="*/ 64287 h 313525"/>
              <a:gd name="connsiteX86" fmla="*/ 295275 w 323554"/>
              <a:gd name="connsiteY86" fmla="*/ 72225 h 313525"/>
              <a:gd name="connsiteX87" fmla="*/ 290513 w 323554"/>
              <a:gd name="connsiteY87" fmla="*/ 75400 h 313525"/>
              <a:gd name="connsiteX88" fmla="*/ 247650 w 323554"/>
              <a:gd name="connsiteY88" fmla="*/ 37300 h 313525"/>
              <a:gd name="connsiteX89" fmla="*/ 250825 w 323554"/>
              <a:gd name="connsiteY89" fmla="*/ 34125 h 313525"/>
              <a:gd name="connsiteX90" fmla="*/ 285750 w 323554"/>
              <a:gd name="connsiteY90" fmla="*/ 11899 h 313525"/>
              <a:gd name="connsiteX91" fmla="*/ 279400 w 323554"/>
              <a:gd name="connsiteY91" fmla="*/ 19837 h 313525"/>
              <a:gd name="connsiteX92" fmla="*/ 304800 w 323554"/>
              <a:gd name="connsiteY92" fmla="*/ 43649 h 313525"/>
              <a:gd name="connsiteX93" fmla="*/ 312738 w 323554"/>
              <a:gd name="connsiteY93" fmla="*/ 35712 h 313525"/>
              <a:gd name="connsiteX94" fmla="*/ 285265 w 323554"/>
              <a:gd name="connsiteY94" fmla="*/ 516 h 313525"/>
              <a:gd name="connsiteX95" fmla="*/ 294336 w 323554"/>
              <a:gd name="connsiteY95" fmla="*/ 3151 h 313525"/>
              <a:gd name="connsiteX96" fmla="*/ 318958 w 323554"/>
              <a:gd name="connsiteY96" fmla="*/ 25545 h 313525"/>
              <a:gd name="connsiteX97" fmla="*/ 320254 w 323554"/>
              <a:gd name="connsiteY97" fmla="*/ 43987 h 313525"/>
              <a:gd name="connsiteX98" fmla="*/ 305999 w 323554"/>
              <a:gd name="connsiteY98" fmla="*/ 61112 h 313525"/>
              <a:gd name="connsiteX99" fmla="*/ 261938 w 323554"/>
              <a:gd name="connsiteY99" fmla="*/ 20276 h 313525"/>
              <a:gd name="connsiteX100" fmla="*/ 276193 w 323554"/>
              <a:gd name="connsiteY100" fmla="*/ 4468 h 313525"/>
              <a:gd name="connsiteX101" fmla="*/ 285265 w 323554"/>
              <a:gd name="connsiteY101" fmla="*/ 516 h 313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323554" h="313525">
                <a:moveTo>
                  <a:pt x="58918" y="189699"/>
                </a:moveTo>
                <a:cubicBezTo>
                  <a:pt x="58918" y="189699"/>
                  <a:pt x="58918" y="189699"/>
                  <a:pt x="101421" y="189699"/>
                </a:cubicBezTo>
                <a:cubicBezTo>
                  <a:pt x="102709" y="189699"/>
                  <a:pt x="102709" y="189699"/>
                  <a:pt x="103997" y="189699"/>
                </a:cubicBezTo>
                <a:cubicBezTo>
                  <a:pt x="109149" y="189699"/>
                  <a:pt x="114301" y="195046"/>
                  <a:pt x="114301" y="201731"/>
                </a:cubicBezTo>
                <a:cubicBezTo>
                  <a:pt x="114301" y="203067"/>
                  <a:pt x="114301" y="204404"/>
                  <a:pt x="113013" y="205741"/>
                </a:cubicBezTo>
                <a:cubicBezTo>
                  <a:pt x="111725" y="211088"/>
                  <a:pt x="107861" y="215099"/>
                  <a:pt x="101421" y="215099"/>
                </a:cubicBezTo>
                <a:cubicBezTo>
                  <a:pt x="101421" y="215099"/>
                  <a:pt x="101421" y="215099"/>
                  <a:pt x="58918" y="215099"/>
                </a:cubicBezTo>
                <a:cubicBezTo>
                  <a:pt x="51190" y="215099"/>
                  <a:pt x="46038" y="209752"/>
                  <a:pt x="46038" y="201731"/>
                </a:cubicBezTo>
                <a:cubicBezTo>
                  <a:pt x="46038" y="195046"/>
                  <a:pt x="51190" y="189699"/>
                  <a:pt x="58918" y="189699"/>
                </a:cubicBezTo>
                <a:close/>
                <a:moveTo>
                  <a:pt x="149225" y="165887"/>
                </a:moveTo>
                <a:lnTo>
                  <a:pt x="142875" y="186525"/>
                </a:lnTo>
                <a:lnTo>
                  <a:pt x="153988" y="196050"/>
                </a:lnTo>
                <a:lnTo>
                  <a:pt x="173038" y="188112"/>
                </a:lnTo>
                <a:close/>
                <a:moveTo>
                  <a:pt x="145188" y="151599"/>
                </a:moveTo>
                <a:cubicBezTo>
                  <a:pt x="145188" y="151599"/>
                  <a:pt x="145188" y="151599"/>
                  <a:pt x="187326" y="190104"/>
                </a:cubicBezTo>
                <a:cubicBezTo>
                  <a:pt x="187326" y="190104"/>
                  <a:pt x="187326" y="190104"/>
                  <a:pt x="138803" y="210640"/>
                </a:cubicBezTo>
                <a:cubicBezTo>
                  <a:pt x="136249" y="211924"/>
                  <a:pt x="133696" y="211924"/>
                  <a:pt x="131142" y="210640"/>
                </a:cubicBezTo>
                <a:cubicBezTo>
                  <a:pt x="129865" y="208073"/>
                  <a:pt x="128588" y="205506"/>
                  <a:pt x="129865" y="202939"/>
                </a:cubicBezTo>
                <a:cubicBezTo>
                  <a:pt x="129865" y="202939"/>
                  <a:pt x="129865" y="202939"/>
                  <a:pt x="145188" y="151599"/>
                </a:cubicBezTo>
                <a:close/>
                <a:moveTo>
                  <a:pt x="58982" y="146837"/>
                </a:moveTo>
                <a:cubicBezTo>
                  <a:pt x="58982" y="146837"/>
                  <a:pt x="58982" y="146837"/>
                  <a:pt x="130176" y="146837"/>
                </a:cubicBezTo>
                <a:cubicBezTo>
                  <a:pt x="130176" y="148186"/>
                  <a:pt x="130176" y="148186"/>
                  <a:pt x="130176" y="148186"/>
                </a:cubicBezTo>
                <a:lnTo>
                  <a:pt x="122409" y="173825"/>
                </a:lnTo>
                <a:cubicBezTo>
                  <a:pt x="122409" y="173825"/>
                  <a:pt x="122409" y="173825"/>
                  <a:pt x="58982" y="173825"/>
                </a:cubicBezTo>
                <a:cubicBezTo>
                  <a:pt x="51216" y="173825"/>
                  <a:pt x="46038" y="167078"/>
                  <a:pt x="46038" y="160331"/>
                </a:cubicBezTo>
                <a:cubicBezTo>
                  <a:pt x="46038" y="153584"/>
                  <a:pt x="51216" y="146837"/>
                  <a:pt x="58982" y="146837"/>
                </a:cubicBezTo>
                <a:close/>
                <a:moveTo>
                  <a:pt x="59011" y="105562"/>
                </a:moveTo>
                <a:lnTo>
                  <a:pt x="166688" y="105562"/>
                </a:lnTo>
                <a:cubicBezTo>
                  <a:pt x="166688" y="105562"/>
                  <a:pt x="166688" y="105562"/>
                  <a:pt x="144634" y="130962"/>
                </a:cubicBezTo>
                <a:cubicBezTo>
                  <a:pt x="144634" y="130962"/>
                  <a:pt x="144634" y="130962"/>
                  <a:pt x="59011" y="130962"/>
                </a:cubicBezTo>
                <a:cubicBezTo>
                  <a:pt x="51227" y="130962"/>
                  <a:pt x="46038" y="125615"/>
                  <a:pt x="46038" y="118930"/>
                </a:cubicBezTo>
                <a:cubicBezTo>
                  <a:pt x="46038" y="110909"/>
                  <a:pt x="51227" y="105562"/>
                  <a:pt x="59011" y="105562"/>
                </a:cubicBezTo>
                <a:close/>
                <a:moveTo>
                  <a:pt x="226883" y="81749"/>
                </a:moveTo>
                <a:cubicBezTo>
                  <a:pt x="225587" y="81749"/>
                  <a:pt x="224292" y="83037"/>
                  <a:pt x="224292" y="83037"/>
                </a:cubicBezTo>
                <a:cubicBezTo>
                  <a:pt x="224292" y="83037"/>
                  <a:pt x="224292" y="83037"/>
                  <a:pt x="171159" y="140996"/>
                </a:cubicBezTo>
                <a:cubicBezTo>
                  <a:pt x="169863" y="142284"/>
                  <a:pt x="169863" y="144860"/>
                  <a:pt x="172455" y="146148"/>
                </a:cubicBezTo>
                <a:cubicBezTo>
                  <a:pt x="172455" y="146148"/>
                  <a:pt x="172455" y="146148"/>
                  <a:pt x="175047" y="148724"/>
                </a:cubicBezTo>
                <a:cubicBezTo>
                  <a:pt x="175047" y="148724"/>
                  <a:pt x="176343" y="150012"/>
                  <a:pt x="177639" y="150012"/>
                </a:cubicBezTo>
                <a:cubicBezTo>
                  <a:pt x="177639" y="150012"/>
                  <a:pt x="178934" y="148724"/>
                  <a:pt x="180230" y="148724"/>
                </a:cubicBezTo>
                <a:cubicBezTo>
                  <a:pt x="180230" y="148724"/>
                  <a:pt x="180230" y="148724"/>
                  <a:pt x="232067" y="90765"/>
                </a:cubicBezTo>
                <a:cubicBezTo>
                  <a:pt x="233363" y="89477"/>
                  <a:pt x="233363" y="86901"/>
                  <a:pt x="232067" y="85613"/>
                </a:cubicBezTo>
                <a:cubicBezTo>
                  <a:pt x="232067" y="85613"/>
                  <a:pt x="232067" y="85613"/>
                  <a:pt x="229475" y="83037"/>
                </a:cubicBezTo>
                <a:cubicBezTo>
                  <a:pt x="228179" y="81749"/>
                  <a:pt x="226883" y="81749"/>
                  <a:pt x="226883" y="81749"/>
                </a:cubicBezTo>
                <a:close/>
                <a:moveTo>
                  <a:pt x="247254" y="62303"/>
                </a:moveTo>
                <a:cubicBezTo>
                  <a:pt x="244873" y="61112"/>
                  <a:pt x="243682" y="62303"/>
                  <a:pt x="242491" y="63493"/>
                </a:cubicBezTo>
                <a:cubicBezTo>
                  <a:pt x="242491" y="63493"/>
                  <a:pt x="242491" y="63493"/>
                  <a:pt x="237729" y="68256"/>
                </a:cubicBezTo>
                <a:cubicBezTo>
                  <a:pt x="237729" y="68256"/>
                  <a:pt x="236538" y="69447"/>
                  <a:pt x="236538" y="70637"/>
                </a:cubicBezTo>
                <a:cubicBezTo>
                  <a:pt x="236538" y="70637"/>
                  <a:pt x="237729" y="71828"/>
                  <a:pt x="237729" y="73019"/>
                </a:cubicBezTo>
                <a:cubicBezTo>
                  <a:pt x="237729" y="73019"/>
                  <a:pt x="237729" y="73019"/>
                  <a:pt x="240110" y="74209"/>
                </a:cubicBezTo>
                <a:cubicBezTo>
                  <a:pt x="241301" y="75400"/>
                  <a:pt x="242491" y="75400"/>
                  <a:pt x="242491" y="75400"/>
                </a:cubicBezTo>
                <a:cubicBezTo>
                  <a:pt x="243682" y="75400"/>
                  <a:pt x="243682" y="75400"/>
                  <a:pt x="244873" y="75400"/>
                </a:cubicBezTo>
                <a:cubicBezTo>
                  <a:pt x="244873" y="74209"/>
                  <a:pt x="244873" y="74209"/>
                  <a:pt x="244873" y="74209"/>
                </a:cubicBezTo>
                <a:cubicBezTo>
                  <a:pt x="244873" y="74209"/>
                  <a:pt x="244873" y="74209"/>
                  <a:pt x="249635" y="69447"/>
                </a:cubicBezTo>
                <a:cubicBezTo>
                  <a:pt x="250826" y="68256"/>
                  <a:pt x="250826" y="65875"/>
                  <a:pt x="249635" y="64684"/>
                </a:cubicBezTo>
                <a:cubicBezTo>
                  <a:pt x="249635" y="64684"/>
                  <a:pt x="249635" y="64684"/>
                  <a:pt x="247254" y="62303"/>
                </a:cubicBezTo>
                <a:close/>
                <a:moveTo>
                  <a:pt x="24647" y="48412"/>
                </a:moveTo>
                <a:cubicBezTo>
                  <a:pt x="24647" y="48412"/>
                  <a:pt x="24647" y="48412"/>
                  <a:pt x="201069" y="48412"/>
                </a:cubicBezTo>
                <a:cubicBezTo>
                  <a:pt x="206258" y="48412"/>
                  <a:pt x="210149" y="49705"/>
                  <a:pt x="214041" y="52292"/>
                </a:cubicBezTo>
                <a:cubicBezTo>
                  <a:pt x="214041" y="52292"/>
                  <a:pt x="214041" y="52292"/>
                  <a:pt x="193285" y="76863"/>
                </a:cubicBezTo>
                <a:cubicBezTo>
                  <a:pt x="189394" y="74277"/>
                  <a:pt x="185502" y="72983"/>
                  <a:pt x="181610" y="72983"/>
                </a:cubicBezTo>
                <a:cubicBezTo>
                  <a:pt x="181610" y="72983"/>
                  <a:pt x="181610" y="72983"/>
                  <a:pt x="45403" y="72983"/>
                </a:cubicBezTo>
                <a:cubicBezTo>
                  <a:pt x="33728" y="72983"/>
                  <a:pt x="24647" y="82036"/>
                  <a:pt x="24647" y="93675"/>
                </a:cubicBezTo>
                <a:cubicBezTo>
                  <a:pt x="24647" y="93675"/>
                  <a:pt x="24647" y="93675"/>
                  <a:pt x="24647" y="268262"/>
                </a:cubicBezTo>
                <a:cubicBezTo>
                  <a:pt x="24647" y="278608"/>
                  <a:pt x="33728" y="287660"/>
                  <a:pt x="45403" y="287660"/>
                </a:cubicBezTo>
                <a:cubicBezTo>
                  <a:pt x="45403" y="287660"/>
                  <a:pt x="45403" y="287660"/>
                  <a:pt x="181610" y="287660"/>
                </a:cubicBezTo>
                <a:cubicBezTo>
                  <a:pt x="193285" y="287660"/>
                  <a:pt x="202366" y="278608"/>
                  <a:pt x="202366" y="268262"/>
                </a:cubicBezTo>
                <a:cubicBezTo>
                  <a:pt x="202366" y="268262"/>
                  <a:pt x="202366" y="268262"/>
                  <a:pt x="202366" y="202307"/>
                </a:cubicBezTo>
                <a:cubicBezTo>
                  <a:pt x="202366" y="202307"/>
                  <a:pt x="202366" y="201014"/>
                  <a:pt x="203663" y="201014"/>
                </a:cubicBezTo>
                <a:cubicBezTo>
                  <a:pt x="203663" y="199720"/>
                  <a:pt x="204960" y="199720"/>
                  <a:pt x="206258" y="198427"/>
                </a:cubicBezTo>
                <a:cubicBezTo>
                  <a:pt x="206258" y="198427"/>
                  <a:pt x="206258" y="198427"/>
                  <a:pt x="227013" y="175149"/>
                </a:cubicBezTo>
                <a:cubicBezTo>
                  <a:pt x="227013" y="175149"/>
                  <a:pt x="227013" y="175149"/>
                  <a:pt x="227013" y="287660"/>
                </a:cubicBezTo>
                <a:cubicBezTo>
                  <a:pt x="227013" y="301886"/>
                  <a:pt x="215338" y="313525"/>
                  <a:pt x="201069" y="313525"/>
                </a:cubicBezTo>
                <a:cubicBezTo>
                  <a:pt x="201069" y="313525"/>
                  <a:pt x="201069" y="313525"/>
                  <a:pt x="25944" y="313525"/>
                </a:cubicBezTo>
                <a:cubicBezTo>
                  <a:pt x="11675" y="313525"/>
                  <a:pt x="0" y="301886"/>
                  <a:pt x="0" y="287660"/>
                </a:cubicBezTo>
                <a:cubicBezTo>
                  <a:pt x="0" y="287660"/>
                  <a:pt x="0" y="287660"/>
                  <a:pt x="0" y="72983"/>
                </a:cubicBezTo>
                <a:cubicBezTo>
                  <a:pt x="0" y="60051"/>
                  <a:pt x="10378" y="48412"/>
                  <a:pt x="24647" y="48412"/>
                </a:cubicBezTo>
                <a:close/>
                <a:moveTo>
                  <a:pt x="242888" y="42062"/>
                </a:moveTo>
                <a:lnTo>
                  <a:pt x="285751" y="81750"/>
                </a:lnTo>
                <a:lnTo>
                  <a:pt x="279401" y="89687"/>
                </a:lnTo>
                <a:lnTo>
                  <a:pt x="200026" y="178587"/>
                </a:lnTo>
                <a:lnTo>
                  <a:pt x="193676" y="184937"/>
                </a:lnTo>
                <a:lnTo>
                  <a:pt x="150813" y="146837"/>
                </a:lnTo>
                <a:lnTo>
                  <a:pt x="155576" y="138899"/>
                </a:lnTo>
                <a:lnTo>
                  <a:pt x="236538" y="48412"/>
                </a:lnTo>
                <a:close/>
                <a:moveTo>
                  <a:pt x="257175" y="26187"/>
                </a:moveTo>
                <a:lnTo>
                  <a:pt x="301625" y="64287"/>
                </a:lnTo>
                <a:lnTo>
                  <a:pt x="295275" y="72225"/>
                </a:lnTo>
                <a:lnTo>
                  <a:pt x="290513" y="75400"/>
                </a:lnTo>
                <a:lnTo>
                  <a:pt x="247650" y="37300"/>
                </a:lnTo>
                <a:lnTo>
                  <a:pt x="250825" y="34125"/>
                </a:lnTo>
                <a:close/>
                <a:moveTo>
                  <a:pt x="285750" y="11899"/>
                </a:moveTo>
                <a:lnTo>
                  <a:pt x="279400" y="19837"/>
                </a:lnTo>
                <a:lnTo>
                  <a:pt x="304800" y="43649"/>
                </a:lnTo>
                <a:lnTo>
                  <a:pt x="312738" y="35712"/>
                </a:lnTo>
                <a:close/>
                <a:moveTo>
                  <a:pt x="285265" y="516"/>
                </a:moveTo>
                <a:cubicBezTo>
                  <a:pt x="289152" y="-801"/>
                  <a:pt x="291744" y="516"/>
                  <a:pt x="294336" y="3151"/>
                </a:cubicBezTo>
                <a:cubicBezTo>
                  <a:pt x="294336" y="3151"/>
                  <a:pt x="294336" y="3151"/>
                  <a:pt x="318958" y="25545"/>
                </a:cubicBezTo>
                <a:cubicBezTo>
                  <a:pt x="324142" y="30814"/>
                  <a:pt x="325438" y="38718"/>
                  <a:pt x="320254" y="43987"/>
                </a:cubicBezTo>
                <a:cubicBezTo>
                  <a:pt x="320254" y="43987"/>
                  <a:pt x="320254" y="43987"/>
                  <a:pt x="305999" y="61112"/>
                </a:cubicBezTo>
                <a:cubicBezTo>
                  <a:pt x="305999" y="61112"/>
                  <a:pt x="305999" y="61112"/>
                  <a:pt x="261938" y="20276"/>
                </a:cubicBezTo>
                <a:cubicBezTo>
                  <a:pt x="261938" y="20276"/>
                  <a:pt x="261938" y="20276"/>
                  <a:pt x="276193" y="4468"/>
                </a:cubicBezTo>
                <a:cubicBezTo>
                  <a:pt x="278785" y="1834"/>
                  <a:pt x="281377" y="516"/>
                  <a:pt x="285265" y="516"/>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solidFill>
                <a:srgbClr val="FFFFFF"/>
              </a:solidFill>
              <a:latin typeface="Arial" panose="020B0604020202020204"/>
              <a:ea typeface="微软雅黑" panose="020B0503020204020204" charset="-122"/>
            </a:endParaRPr>
          </a:p>
        </p:txBody>
      </p:sp>
      <p:sp>
        <p:nvSpPr>
          <p:cNvPr id="22" name="Oval 17"/>
          <p:cNvSpPr/>
          <p:nvPr/>
        </p:nvSpPr>
        <p:spPr>
          <a:xfrm>
            <a:off x="9189689" y="3276589"/>
            <a:ext cx="1007593" cy="1038632"/>
          </a:xfrm>
          <a:custGeom>
            <a:avLst/>
            <a:gdLst>
              <a:gd name="connsiteX0" fmla="*/ 157951 w 327026"/>
              <a:gd name="connsiteY0" fmla="*/ 134938 h 337100"/>
              <a:gd name="connsiteX1" fmla="*/ 327026 w 327026"/>
              <a:gd name="connsiteY1" fmla="*/ 239958 h 337100"/>
              <a:gd name="connsiteX2" fmla="*/ 259660 w 327026"/>
              <a:gd name="connsiteY2" fmla="*/ 254398 h 337100"/>
              <a:gd name="connsiteX3" fmla="*/ 295325 w 327026"/>
              <a:gd name="connsiteY3" fmla="*/ 305595 h 337100"/>
              <a:gd name="connsiteX4" fmla="*/ 292683 w 327026"/>
              <a:gd name="connsiteY4" fmla="*/ 334475 h 337100"/>
              <a:gd name="connsiteX5" fmla="*/ 263623 w 327026"/>
              <a:gd name="connsiteY5" fmla="*/ 326599 h 337100"/>
              <a:gd name="connsiteX6" fmla="*/ 227959 w 327026"/>
              <a:gd name="connsiteY6" fmla="*/ 275402 h 337100"/>
              <a:gd name="connsiteX7" fmla="*/ 192294 w 327026"/>
              <a:gd name="connsiteY7" fmla="*/ 333162 h 337100"/>
              <a:gd name="connsiteX8" fmla="*/ 153988 w 327026"/>
              <a:gd name="connsiteY8" fmla="*/ 137564 h 337100"/>
              <a:gd name="connsiteX9" fmla="*/ 157951 w 327026"/>
              <a:gd name="connsiteY9" fmla="*/ 134938 h 337100"/>
              <a:gd name="connsiteX10" fmla="*/ 287448 w 327026"/>
              <a:gd name="connsiteY10" fmla="*/ 96838 h 337100"/>
              <a:gd name="connsiteX11" fmla="*/ 270368 w 327026"/>
              <a:gd name="connsiteY11" fmla="*/ 108528 h 337100"/>
              <a:gd name="connsiteX12" fmla="*/ 280879 w 327026"/>
              <a:gd name="connsiteY12" fmla="*/ 150092 h 337100"/>
              <a:gd name="connsiteX13" fmla="*/ 301899 w 327026"/>
              <a:gd name="connsiteY13" fmla="*/ 182563 h 337100"/>
              <a:gd name="connsiteX14" fmla="*/ 303213 w 327026"/>
              <a:gd name="connsiteY14" fmla="*/ 161781 h 337100"/>
              <a:gd name="connsiteX15" fmla="*/ 287448 w 327026"/>
              <a:gd name="connsiteY15" fmla="*/ 96838 h 337100"/>
              <a:gd name="connsiteX16" fmla="*/ 160474 w 327026"/>
              <a:gd name="connsiteY16" fmla="*/ 0 h 337100"/>
              <a:gd name="connsiteX17" fmla="*/ 322263 w 327026"/>
              <a:gd name="connsiteY17" fmla="*/ 161925 h 337100"/>
              <a:gd name="connsiteX18" fmla="*/ 314371 w 327026"/>
              <a:gd name="connsiteY18" fmla="*/ 211951 h 337100"/>
              <a:gd name="connsiteX19" fmla="*/ 242026 w 327026"/>
              <a:gd name="connsiteY19" fmla="*/ 165875 h 337100"/>
              <a:gd name="connsiteX20" fmla="*/ 259126 w 327026"/>
              <a:gd name="connsiteY20" fmla="*/ 139545 h 337100"/>
              <a:gd name="connsiteX21" fmla="*/ 244657 w 327026"/>
              <a:gd name="connsiteY21" fmla="*/ 94785 h 337100"/>
              <a:gd name="connsiteX22" fmla="*/ 203881 w 327026"/>
              <a:gd name="connsiteY22" fmla="*/ 63190 h 337100"/>
              <a:gd name="connsiteX23" fmla="*/ 186781 w 327026"/>
              <a:gd name="connsiteY23" fmla="*/ 22380 h 337100"/>
              <a:gd name="connsiteX24" fmla="*/ 160474 w 327026"/>
              <a:gd name="connsiteY24" fmla="*/ 19747 h 337100"/>
              <a:gd name="connsiteX25" fmla="*/ 74975 w 327026"/>
              <a:gd name="connsiteY25" fmla="*/ 48709 h 337100"/>
              <a:gd name="connsiteX26" fmla="*/ 86814 w 327026"/>
              <a:gd name="connsiteY26" fmla="*/ 86886 h 337100"/>
              <a:gd name="connsiteX27" fmla="*/ 53930 w 327026"/>
              <a:gd name="connsiteY27" fmla="*/ 111899 h 337100"/>
              <a:gd name="connsiteX28" fmla="*/ 53930 w 327026"/>
              <a:gd name="connsiteY28" fmla="*/ 140862 h 337100"/>
              <a:gd name="connsiteX29" fmla="*/ 59191 w 327026"/>
              <a:gd name="connsiteY29" fmla="*/ 157976 h 337100"/>
              <a:gd name="connsiteX30" fmla="*/ 21046 w 327026"/>
              <a:gd name="connsiteY30" fmla="*/ 181672 h 337100"/>
              <a:gd name="connsiteX31" fmla="*/ 35515 w 327026"/>
              <a:gd name="connsiteY31" fmla="*/ 227748 h 337100"/>
              <a:gd name="connsiteX32" fmla="*/ 59191 w 327026"/>
              <a:gd name="connsiteY32" fmla="*/ 190887 h 337100"/>
              <a:gd name="connsiteX33" fmla="*/ 89444 w 327026"/>
              <a:gd name="connsiteY33" fmla="*/ 198786 h 337100"/>
              <a:gd name="connsiteX34" fmla="*/ 122328 w 327026"/>
              <a:gd name="connsiteY34" fmla="*/ 215900 h 337100"/>
              <a:gd name="connsiteX35" fmla="*/ 96021 w 327026"/>
              <a:gd name="connsiteY35" fmla="*/ 248812 h 337100"/>
              <a:gd name="connsiteX36" fmla="*/ 86814 w 327026"/>
              <a:gd name="connsiteY36" fmla="*/ 283040 h 337100"/>
              <a:gd name="connsiteX37" fmla="*/ 160474 w 327026"/>
              <a:gd name="connsiteY37" fmla="*/ 304103 h 337100"/>
              <a:gd name="connsiteX38" fmla="*/ 167051 w 327026"/>
              <a:gd name="connsiteY38" fmla="*/ 302787 h 337100"/>
              <a:gd name="connsiteX39" fmla="*/ 170997 w 327026"/>
              <a:gd name="connsiteY39" fmla="*/ 322534 h 337100"/>
              <a:gd name="connsiteX40" fmla="*/ 160474 w 327026"/>
              <a:gd name="connsiteY40" fmla="*/ 323850 h 337100"/>
              <a:gd name="connsiteX41" fmla="*/ 0 w 327026"/>
              <a:gd name="connsiteY41" fmla="*/ 161925 h 337100"/>
              <a:gd name="connsiteX42" fmla="*/ 160474 w 327026"/>
              <a:gd name="connsiteY42" fmla="*/ 0 h 33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327026" h="337100">
                <a:moveTo>
                  <a:pt x="157951" y="134938"/>
                </a:moveTo>
                <a:cubicBezTo>
                  <a:pt x="157951" y="134938"/>
                  <a:pt x="157951" y="134938"/>
                  <a:pt x="327026" y="239958"/>
                </a:cubicBezTo>
                <a:cubicBezTo>
                  <a:pt x="327026" y="239958"/>
                  <a:pt x="327026" y="239958"/>
                  <a:pt x="259660" y="254398"/>
                </a:cubicBezTo>
                <a:lnTo>
                  <a:pt x="295325" y="305595"/>
                </a:lnTo>
                <a:cubicBezTo>
                  <a:pt x="301929" y="316097"/>
                  <a:pt x="300608" y="327911"/>
                  <a:pt x="292683" y="334475"/>
                </a:cubicBezTo>
                <a:cubicBezTo>
                  <a:pt x="283436" y="339726"/>
                  <a:pt x="271548" y="337101"/>
                  <a:pt x="263623" y="326599"/>
                </a:cubicBezTo>
                <a:cubicBezTo>
                  <a:pt x="263623" y="326599"/>
                  <a:pt x="263623" y="326599"/>
                  <a:pt x="227959" y="275402"/>
                </a:cubicBezTo>
                <a:cubicBezTo>
                  <a:pt x="227959" y="275402"/>
                  <a:pt x="227959" y="275402"/>
                  <a:pt x="192294" y="333162"/>
                </a:cubicBezTo>
                <a:cubicBezTo>
                  <a:pt x="192294" y="333162"/>
                  <a:pt x="192294" y="333162"/>
                  <a:pt x="153988" y="137564"/>
                </a:cubicBezTo>
                <a:cubicBezTo>
                  <a:pt x="153988" y="137564"/>
                  <a:pt x="153988" y="137564"/>
                  <a:pt x="157951" y="134938"/>
                </a:cubicBezTo>
                <a:close/>
                <a:moveTo>
                  <a:pt x="287448" y="96838"/>
                </a:moveTo>
                <a:cubicBezTo>
                  <a:pt x="280879" y="99436"/>
                  <a:pt x="272996" y="103332"/>
                  <a:pt x="270368" y="108528"/>
                </a:cubicBezTo>
                <a:cubicBezTo>
                  <a:pt x="265113" y="117620"/>
                  <a:pt x="271682" y="143597"/>
                  <a:pt x="280879" y="150092"/>
                </a:cubicBezTo>
                <a:cubicBezTo>
                  <a:pt x="292703" y="159184"/>
                  <a:pt x="299272" y="170873"/>
                  <a:pt x="301899" y="182563"/>
                </a:cubicBezTo>
                <a:cubicBezTo>
                  <a:pt x="303213" y="176069"/>
                  <a:pt x="303213" y="168276"/>
                  <a:pt x="303213" y="161781"/>
                </a:cubicBezTo>
                <a:cubicBezTo>
                  <a:pt x="303213" y="138402"/>
                  <a:pt x="297958" y="116321"/>
                  <a:pt x="287448" y="96838"/>
                </a:cubicBezTo>
                <a:close/>
                <a:moveTo>
                  <a:pt x="160474" y="0"/>
                </a:moveTo>
                <a:cubicBezTo>
                  <a:pt x="249918" y="0"/>
                  <a:pt x="322263" y="72405"/>
                  <a:pt x="322263" y="161925"/>
                </a:cubicBezTo>
                <a:cubicBezTo>
                  <a:pt x="322263" y="179039"/>
                  <a:pt x="319632" y="196153"/>
                  <a:pt x="314371" y="211951"/>
                </a:cubicBezTo>
                <a:cubicBezTo>
                  <a:pt x="314371" y="211951"/>
                  <a:pt x="314371" y="211951"/>
                  <a:pt x="242026" y="165875"/>
                </a:cubicBezTo>
                <a:cubicBezTo>
                  <a:pt x="247288" y="157976"/>
                  <a:pt x="257811" y="147444"/>
                  <a:pt x="259126" y="139545"/>
                </a:cubicBezTo>
                <a:cubicBezTo>
                  <a:pt x="260441" y="127697"/>
                  <a:pt x="251234" y="97418"/>
                  <a:pt x="244657" y="94785"/>
                </a:cubicBezTo>
                <a:cubicBezTo>
                  <a:pt x="238080" y="90836"/>
                  <a:pt x="218350" y="71089"/>
                  <a:pt x="203881" y="63190"/>
                </a:cubicBezTo>
                <a:cubicBezTo>
                  <a:pt x="193358" y="57924"/>
                  <a:pt x="188096" y="36861"/>
                  <a:pt x="186781" y="22380"/>
                </a:cubicBezTo>
                <a:cubicBezTo>
                  <a:pt x="177574" y="21063"/>
                  <a:pt x="169681" y="19747"/>
                  <a:pt x="160474" y="19747"/>
                </a:cubicBezTo>
                <a:cubicBezTo>
                  <a:pt x="128905" y="19747"/>
                  <a:pt x="98652" y="30279"/>
                  <a:pt x="74975" y="48709"/>
                </a:cubicBezTo>
                <a:cubicBezTo>
                  <a:pt x="81552" y="59241"/>
                  <a:pt x="93390" y="78988"/>
                  <a:pt x="86814" y="86886"/>
                </a:cubicBezTo>
                <a:cubicBezTo>
                  <a:pt x="78921" y="100051"/>
                  <a:pt x="53930" y="100051"/>
                  <a:pt x="53930" y="111899"/>
                </a:cubicBezTo>
                <a:cubicBezTo>
                  <a:pt x="53930" y="123747"/>
                  <a:pt x="52614" y="135596"/>
                  <a:pt x="53930" y="140862"/>
                </a:cubicBezTo>
                <a:cubicBezTo>
                  <a:pt x="55245" y="146128"/>
                  <a:pt x="69714" y="150077"/>
                  <a:pt x="59191" y="157976"/>
                </a:cubicBezTo>
                <a:cubicBezTo>
                  <a:pt x="52614" y="164558"/>
                  <a:pt x="32884" y="175090"/>
                  <a:pt x="21046" y="181672"/>
                </a:cubicBezTo>
                <a:cubicBezTo>
                  <a:pt x="22361" y="197470"/>
                  <a:pt x="27622" y="213267"/>
                  <a:pt x="35515" y="227748"/>
                </a:cubicBezTo>
                <a:cubicBezTo>
                  <a:pt x="38145" y="219850"/>
                  <a:pt x="49984" y="192204"/>
                  <a:pt x="59191" y="190887"/>
                </a:cubicBezTo>
                <a:cubicBezTo>
                  <a:pt x="69714" y="188254"/>
                  <a:pt x="78921" y="185621"/>
                  <a:pt x="89444" y="198786"/>
                </a:cubicBezTo>
                <a:cubicBezTo>
                  <a:pt x="99967" y="211951"/>
                  <a:pt x="114436" y="215900"/>
                  <a:pt x="122328" y="215900"/>
                </a:cubicBezTo>
                <a:cubicBezTo>
                  <a:pt x="130220" y="215900"/>
                  <a:pt x="121013" y="243546"/>
                  <a:pt x="96021" y="248812"/>
                </a:cubicBezTo>
                <a:cubicBezTo>
                  <a:pt x="72345" y="252761"/>
                  <a:pt x="106544" y="283040"/>
                  <a:pt x="86814" y="283040"/>
                </a:cubicBezTo>
                <a:cubicBezTo>
                  <a:pt x="109175" y="296204"/>
                  <a:pt x="134167" y="304103"/>
                  <a:pt x="160474" y="304103"/>
                </a:cubicBezTo>
                <a:cubicBezTo>
                  <a:pt x="163105" y="304103"/>
                  <a:pt x="165735" y="302787"/>
                  <a:pt x="167051" y="302787"/>
                </a:cubicBezTo>
                <a:cubicBezTo>
                  <a:pt x="167051" y="302787"/>
                  <a:pt x="167051" y="302787"/>
                  <a:pt x="170997" y="322534"/>
                </a:cubicBezTo>
                <a:cubicBezTo>
                  <a:pt x="168366" y="322534"/>
                  <a:pt x="164420" y="323850"/>
                  <a:pt x="160474" y="323850"/>
                </a:cubicBezTo>
                <a:cubicBezTo>
                  <a:pt x="72345" y="323850"/>
                  <a:pt x="0" y="251445"/>
                  <a:pt x="0" y="161925"/>
                </a:cubicBezTo>
                <a:cubicBezTo>
                  <a:pt x="0" y="72405"/>
                  <a:pt x="72345" y="0"/>
                  <a:pt x="160474" y="0"/>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solidFill>
                <a:srgbClr val="FFFFFF"/>
              </a:solidFill>
              <a:latin typeface="Arial" panose="020B0604020202020204"/>
              <a:ea typeface="微软雅黑" panose="020B0503020204020204" charset="-122"/>
            </a:endParaRPr>
          </a:p>
        </p:txBody>
      </p:sp>
    </p:spTree>
  </p:cSld>
  <p:clrMapOvr>
    <a:masterClrMapping/>
  </p:clrMapOvr>
  <p:transition spd="slow" advTm="4000">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638300"/>
            <a:ext cx="12192000" cy="4171950"/>
          </a:xfrm>
          <a:prstGeom prst="rect">
            <a:avLst/>
          </a:prstGeom>
          <a:pattFill prst="ltUpDiag">
            <a:fgClr>
              <a:schemeClr val="bg2">
                <a:lumMod val="10000"/>
              </a:schemeClr>
            </a:fgClr>
            <a:bgClr>
              <a:schemeClr val="tx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grpSp>
        <p:nvGrpSpPr>
          <p:cNvPr id="5" name="组合 4"/>
          <p:cNvGrpSpPr/>
          <p:nvPr/>
        </p:nvGrpSpPr>
        <p:grpSpPr>
          <a:xfrm>
            <a:off x="9466837" y="483450"/>
            <a:ext cx="2029838" cy="577002"/>
            <a:chOff x="5081081" y="1303506"/>
            <a:chExt cx="2029838" cy="797668"/>
          </a:xfrm>
        </p:grpSpPr>
        <p:sp>
          <p:nvSpPr>
            <p:cNvPr id="3" name="矩形: 圆角 2"/>
            <p:cNvSpPr/>
            <p:nvPr/>
          </p:nvSpPr>
          <p:spPr>
            <a:xfrm>
              <a:off x="5081081" y="1303506"/>
              <a:ext cx="2029838" cy="797668"/>
            </a:xfrm>
            <a:prstGeom prst="roundRect">
              <a:avLst>
                <a:gd name="adj" fmla="val 50000"/>
              </a:avLst>
            </a:prstGeom>
            <a:pattFill prst="ltUpDiag">
              <a:fgClr>
                <a:schemeClr val="bg2">
                  <a:lumMod val="10000"/>
                </a:schemeClr>
              </a:fgClr>
              <a:bgClr>
                <a:schemeClr val="tx2">
                  <a:lumMod val="50000"/>
                </a:schemeClr>
              </a:bgClr>
            </a:pattFill>
            <a:ln w="28575">
              <a:solidFill>
                <a:schemeClr val="accent1"/>
              </a:solidFill>
            </a:ln>
            <a:effectLst>
              <a:outerShdw blurRad="342900" dist="38100" dir="5400000" algn="t" rotWithShape="0">
                <a:prstClr val="black">
                  <a:alpha val="52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4" name="文本框 3"/>
            <p:cNvSpPr txBox="1"/>
            <p:nvPr/>
          </p:nvSpPr>
          <p:spPr>
            <a:xfrm>
              <a:off x="5204909" y="1387796"/>
              <a:ext cx="1782186" cy="638222"/>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2400" b="0" i="0" u="none" strike="noStrike" kern="1200" cap="none" spc="0" normalizeH="0" baseline="0" noProof="0" dirty="0">
                  <a:ln>
                    <a:noFill/>
                  </a:ln>
                  <a:solidFill>
                    <a:srgbClr val="FFFFFF"/>
                  </a:solidFill>
                  <a:effectLst/>
                  <a:uLnTx/>
                  <a:uFillTx/>
                  <a:latin typeface="Impact" panose="020B0806030902050204" pitchFamily="34" charset="0"/>
                  <a:ea typeface="微软雅黑" panose="020B0503020204020204" charset="-122"/>
                  <a:cs typeface="+mn-cs"/>
                </a:rPr>
                <a:t>YOU  LOGO</a:t>
              </a:r>
              <a:endParaRPr kumimoji="0" lang="zh-CN" altLang="en-US" sz="2400" b="0" i="0" u="none" strike="noStrike" kern="1200" cap="none" spc="0" normalizeH="0" baseline="0" noProof="0" dirty="0">
                <a:ln>
                  <a:noFill/>
                </a:ln>
                <a:solidFill>
                  <a:srgbClr val="FFFFFF"/>
                </a:solidFill>
                <a:effectLst/>
                <a:uLnTx/>
                <a:uFillTx/>
                <a:latin typeface="Impact" panose="020B0806030902050204" pitchFamily="34" charset="0"/>
                <a:ea typeface="微软雅黑" panose="020B0503020204020204" charset="-122"/>
                <a:cs typeface="+mn-cs"/>
              </a:endParaRPr>
            </a:p>
          </p:txBody>
        </p:sp>
      </p:grpSp>
      <p:sp>
        <p:nvSpPr>
          <p:cNvPr id="6" name="矩形 5"/>
          <p:cNvSpPr/>
          <p:nvPr/>
        </p:nvSpPr>
        <p:spPr>
          <a:xfrm>
            <a:off x="1021080" y="0"/>
            <a:ext cx="2014220" cy="297180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7" name="文本框 6"/>
          <p:cNvSpPr txBox="1"/>
          <p:nvPr/>
        </p:nvSpPr>
        <p:spPr>
          <a:xfrm>
            <a:off x="1137097" y="151985"/>
            <a:ext cx="1782186" cy="3154710"/>
          </a:xfrm>
          <a:prstGeom prst="rect">
            <a:avLst/>
          </a:prstGeom>
          <a:noFill/>
        </p:spPr>
        <p:txBody>
          <a:bodyPr wrap="square" rtlCol="0">
            <a:spAutoFit/>
            <a:scene3d>
              <a:camera prst="orthographicFront"/>
              <a:lightRig rig="threePt" dir="t"/>
            </a:scene3d>
            <a:sp3d contourW="12700"/>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altLang="zh-CN" sz="19900" b="0" i="0" u="none" strike="noStrike" kern="1200" cap="none" spc="0" normalizeH="0" baseline="0" noProof="0" dirty="0">
                <a:ln>
                  <a:noFill/>
                </a:ln>
                <a:solidFill>
                  <a:srgbClr val="FFFFFF"/>
                </a:solidFill>
                <a:effectLst/>
                <a:uLnTx/>
                <a:uFillTx/>
                <a:latin typeface="Aharoni" panose="02010803020104030203" pitchFamily="2" charset="-79"/>
                <a:ea typeface="微软雅黑" panose="020B0503020204020204" charset="-122"/>
                <a:cs typeface="Aharoni" panose="02010803020104030203" pitchFamily="2" charset="-79"/>
              </a:rPr>
              <a:t>P</a:t>
            </a:r>
            <a:endParaRPr kumimoji="0" lang="zh-CN" altLang="en-US" sz="19900" b="0" i="0" u="none" strike="noStrike" kern="1200" cap="none" spc="0" normalizeH="0" baseline="0" noProof="0" dirty="0">
              <a:ln>
                <a:noFill/>
              </a:ln>
              <a:solidFill>
                <a:srgbClr val="FFFFFF"/>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9" name="文本框 8"/>
          <p:cNvSpPr txBox="1"/>
          <p:nvPr/>
        </p:nvSpPr>
        <p:spPr>
          <a:xfrm>
            <a:off x="1021080" y="3490291"/>
            <a:ext cx="6560750" cy="707886"/>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4000" b="1" dirty="0">
                <a:solidFill>
                  <a:srgbClr val="FFFFFF"/>
                </a:solidFill>
                <a:effectLst>
                  <a:outerShdw blurRad="228600" dist="38100" dir="2700000" algn="tl" rotWithShape="0">
                    <a:prstClr val="black">
                      <a:alpha val="81000"/>
                    </a:prstClr>
                  </a:outerShdw>
                </a:effectLst>
                <a:latin typeface="Aharoni" panose="02010803020104030203" pitchFamily="2" charset="-79"/>
                <a:ea typeface="微软雅黑" panose="020B0503020204020204" charset="-122"/>
                <a:cs typeface="Aharoni" panose="02010803020104030203" pitchFamily="2" charset="-79"/>
              </a:rPr>
              <a:t>感谢您的观看指导</a:t>
            </a:r>
            <a:endParaRPr kumimoji="0" lang="zh-CN" altLang="en-US" sz="4000" b="1" i="0" u="none" strike="noStrike" kern="1200" cap="none" spc="0" normalizeH="0" baseline="0" noProof="0" dirty="0">
              <a:ln>
                <a:noFill/>
              </a:ln>
              <a:solidFill>
                <a:srgbClr val="FFFFFF"/>
              </a:solidFill>
              <a:effectLst>
                <a:outerShdw blurRad="228600" dist="38100" dir="2700000" algn="tl" rotWithShape="0">
                  <a:prstClr val="black">
                    <a:alpha val="81000"/>
                  </a:prstClr>
                </a:outerShdw>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13" name="椭圆 12"/>
          <p:cNvSpPr/>
          <p:nvPr/>
        </p:nvSpPr>
        <p:spPr>
          <a:xfrm>
            <a:off x="9387465" y="5161644"/>
            <a:ext cx="406400" cy="406400"/>
          </a:xfrm>
          <a:prstGeom prst="ellipse">
            <a:avLst/>
          </a:prstGeom>
          <a:ln w="6350">
            <a:solidFill>
              <a:schemeClr val="bg1"/>
            </a:solidFill>
          </a:ln>
          <a:effectLst>
            <a:outerShdw blurRad="190500" dist="381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4" name="文本框 13"/>
          <p:cNvSpPr txBox="1"/>
          <p:nvPr/>
        </p:nvSpPr>
        <p:spPr>
          <a:xfrm>
            <a:off x="9882765" y="5236356"/>
            <a:ext cx="1788535" cy="306705"/>
          </a:xfrm>
          <a:prstGeom prst="rect">
            <a:avLst/>
          </a:prstGeom>
          <a:noFill/>
        </p:spPr>
        <p:txBody>
          <a:bodyPr wrap="square" rtlCol="0">
            <a:spAutoFit/>
            <a:scene3d>
              <a:camera prst="orthographicFront"/>
              <a:lightRig rig="threePt" dir="t"/>
            </a:scene3d>
            <a:sp3d contourW="12700"/>
          </a:bodyPr>
          <a:lstStyle/>
          <a:p>
            <a:r>
              <a:rPr lang="zh-CN" altLang="en-US" sz="1400" dirty="0">
                <a:solidFill>
                  <a:schemeClr val="bg1"/>
                </a:solidFill>
                <a:effectLst>
                  <a:outerShdw blurRad="228600" dist="38100" dir="2700000" algn="tl" rotWithShape="0">
                    <a:prstClr val="black">
                      <a:alpha val="81000"/>
                    </a:prstClr>
                  </a:outerShdw>
                </a:effectLst>
                <a:latin typeface="Aharoni" panose="02010803020104030203" pitchFamily="2" charset="-79"/>
                <a:cs typeface="Aharoni" panose="02010803020104030203" pitchFamily="2" charset="-79"/>
              </a:rPr>
              <a:t>汇报人：</a:t>
            </a:r>
            <a:r>
              <a:rPr lang="en-US" altLang="zh-CN" sz="1400" dirty="0">
                <a:solidFill>
                  <a:schemeClr val="bg1"/>
                </a:solidFill>
                <a:effectLst>
                  <a:outerShdw blurRad="228600" dist="38100" dir="2700000" algn="tl" rotWithShape="0">
                    <a:prstClr val="black">
                      <a:alpha val="81000"/>
                    </a:prstClr>
                  </a:outerShdw>
                </a:effectLst>
                <a:latin typeface="Aharoni" panose="02010803020104030203" pitchFamily="2" charset="-79"/>
                <a:cs typeface="Aharoni" panose="02010803020104030203" pitchFamily="2" charset="-79"/>
              </a:rPr>
              <a:t>XXX</a:t>
            </a:r>
            <a:endParaRPr lang="en-US" altLang="zh-CN" sz="1400" dirty="0">
              <a:solidFill>
                <a:schemeClr val="bg1"/>
              </a:solidFill>
              <a:effectLst>
                <a:outerShdw blurRad="228600" dist="38100" dir="2700000" algn="tl" rotWithShape="0">
                  <a:prstClr val="black">
                    <a:alpha val="81000"/>
                  </a:prstClr>
                </a:outerShdw>
              </a:effectLst>
              <a:latin typeface="Aharoni" panose="02010803020104030203" pitchFamily="2" charset="-79"/>
              <a:cs typeface="Aharoni" panose="02010803020104030203" pitchFamily="2" charset="-79"/>
            </a:endParaRPr>
          </a:p>
        </p:txBody>
      </p:sp>
      <p:sp>
        <p:nvSpPr>
          <p:cNvPr id="16" name="椭圆 14"/>
          <p:cNvSpPr/>
          <p:nvPr/>
        </p:nvSpPr>
        <p:spPr>
          <a:xfrm>
            <a:off x="9501689" y="5265040"/>
            <a:ext cx="177953" cy="199609"/>
          </a:xfrm>
          <a:custGeom>
            <a:avLst/>
            <a:gdLst>
              <a:gd name="connsiteX0" fmla="*/ 199932 w 300038"/>
              <a:gd name="connsiteY0" fmla="*/ 273051 h 336551"/>
              <a:gd name="connsiteX1" fmla="*/ 192088 w 300038"/>
              <a:gd name="connsiteY1" fmla="*/ 280989 h 336551"/>
              <a:gd name="connsiteX2" fmla="*/ 192088 w 300038"/>
              <a:gd name="connsiteY2" fmla="*/ 306124 h 336551"/>
              <a:gd name="connsiteX3" fmla="*/ 199932 w 300038"/>
              <a:gd name="connsiteY3" fmla="*/ 312739 h 336551"/>
              <a:gd name="connsiteX4" fmla="*/ 250919 w 300038"/>
              <a:gd name="connsiteY4" fmla="*/ 312739 h 336551"/>
              <a:gd name="connsiteX5" fmla="*/ 258763 w 300038"/>
              <a:gd name="connsiteY5" fmla="*/ 306124 h 336551"/>
              <a:gd name="connsiteX6" fmla="*/ 258763 w 300038"/>
              <a:gd name="connsiteY6" fmla="*/ 280989 h 336551"/>
              <a:gd name="connsiteX7" fmla="*/ 250919 w 300038"/>
              <a:gd name="connsiteY7" fmla="*/ 273051 h 336551"/>
              <a:gd name="connsiteX8" fmla="*/ 199932 w 300038"/>
              <a:gd name="connsiteY8" fmla="*/ 273051 h 336551"/>
              <a:gd name="connsiteX9" fmla="*/ 101328 w 300038"/>
              <a:gd name="connsiteY9" fmla="*/ 196851 h 336551"/>
              <a:gd name="connsiteX10" fmla="*/ 107908 w 300038"/>
              <a:gd name="connsiteY10" fmla="*/ 196851 h 336551"/>
              <a:gd name="connsiteX11" fmla="*/ 111856 w 300038"/>
              <a:gd name="connsiteY11" fmla="*/ 202123 h 336551"/>
              <a:gd name="connsiteX12" fmla="*/ 128964 w 300038"/>
              <a:gd name="connsiteY12" fmla="*/ 248250 h 336551"/>
              <a:gd name="connsiteX13" fmla="*/ 131595 w 300038"/>
              <a:gd name="connsiteY13" fmla="*/ 239025 h 336551"/>
              <a:gd name="connsiteX14" fmla="*/ 126332 w 300038"/>
              <a:gd name="connsiteY14" fmla="*/ 225845 h 336551"/>
              <a:gd name="connsiteX15" fmla="*/ 127648 w 300038"/>
              <a:gd name="connsiteY15" fmla="*/ 217938 h 336551"/>
              <a:gd name="connsiteX16" fmla="*/ 132911 w 300038"/>
              <a:gd name="connsiteY16" fmla="*/ 215302 h 336551"/>
              <a:gd name="connsiteX17" fmla="*/ 167126 w 300038"/>
              <a:gd name="connsiteY17" fmla="*/ 215302 h 336551"/>
              <a:gd name="connsiteX18" fmla="*/ 172390 w 300038"/>
              <a:gd name="connsiteY18" fmla="*/ 217938 h 336551"/>
              <a:gd name="connsiteX19" fmla="*/ 173706 w 300038"/>
              <a:gd name="connsiteY19" fmla="*/ 225845 h 336551"/>
              <a:gd name="connsiteX20" fmla="*/ 168442 w 300038"/>
              <a:gd name="connsiteY20" fmla="*/ 239025 h 336551"/>
              <a:gd name="connsiteX21" fmla="*/ 171074 w 300038"/>
              <a:gd name="connsiteY21" fmla="*/ 248250 h 336551"/>
              <a:gd name="connsiteX22" fmla="*/ 188182 w 300038"/>
              <a:gd name="connsiteY22" fmla="*/ 202123 h 336551"/>
              <a:gd name="connsiteX23" fmla="*/ 192130 w 300038"/>
              <a:gd name="connsiteY23" fmla="*/ 196851 h 336551"/>
              <a:gd name="connsiteX24" fmla="*/ 198710 w 300038"/>
              <a:gd name="connsiteY24" fmla="*/ 196851 h 336551"/>
              <a:gd name="connsiteX25" fmla="*/ 265823 w 300038"/>
              <a:gd name="connsiteY25" fmla="*/ 224527 h 336551"/>
              <a:gd name="connsiteX26" fmla="*/ 300038 w 300038"/>
              <a:gd name="connsiteY26" fmla="*/ 274609 h 336551"/>
              <a:gd name="connsiteX27" fmla="*/ 300038 w 300038"/>
              <a:gd name="connsiteY27" fmla="*/ 328643 h 336551"/>
              <a:gd name="connsiteX28" fmla="*/ 292142 w 300038"/>
              <a:gd name="connsiteY28" fmla="*/ 336551 h 336551"/>
              <a:gd name="connsiteX29" fmla="*/ 7896 w 300038"/>
              <a:gd name="connsiteY29" fmla="*/ 336551 h 336551"/>
              <a:gd name="connsiteX30" fmla="*/ 0 w 300038"/>
              <a:gd name="connsiteY30" fmla="*/ 328643 h 336551"/>
              <a:gd name="connsiteX31" fmla="*/ 0 w 300038"/>
              <a:gd name="connsiteY31" fmla="*/ 274609 h 336551"/>
              <a:gd name="connsiteX32" fmla="*/ 34215 w 300038"/>
              <a:gd name="connsiteY32" fmla="*/ 224527 h 336551"/>
              <a:gd name="connsiteX33" fmla="*/ 101328 w 300038"/>
              <a:gd name="connsiteY33" fmla="*/ 196851 h 336551"/>
              <a:gd name="connsiteX34" fmla="*/ 155328 w 300038"/>
              <a:gd name="connsiteY34" fmla="*/ 0 h 336551"/>
              <a:gd name="connsiteX35" fmla="*/ 201775 w 300038"/>
              <a:gd name="connsiteY35" fmla="*/ 15854 h 336551"/>
              <a:gd name="connsiteX36" fmla="*/ 223008 w 300038"/>
              <a:gd name="connsiteY36" fmla="*/ 79268 h 336551"/>
              <a:gd name="connsiteX37" fmla="*/ 224335 w 300038"/>
              <a:gd name="connsiteY37" fmla="*/ 93801 h 336551"/>
              <a:gd name="connsiteX38" fmla="*/ 229643 w 300038"/>
              <a:gd name="connsiteY38" fmla="*/ 100407 h 336551"/>
              <a:gd name="connsiteX39" fmla="*/ 232297 w 300038"/>
              <a:gd name="connsiteY39" fmla="*/ 125508 h 336551"/>
              <a:gd name="connsiteX40" fmla="*/ 208410 w 300038"/>
              <a:gd name="connsiteY40" fmla="*/ 151931 h 336551"/>
              <a:gd name="connsiteX41" fmla="*/ 185850 w 300038"/>
              <a:gd name="connsiteY41" fmla="*/ 183639 h 336551"/>
              <a:gd name="connsiteX42" fmla="*/ 172579 w 300038"/>
              <a:gd name="connsiteY42" fmla="*/ 192887 h 336551"/>
              <a:gd name="connsiteX43" fmla="*/ 150019 w 300038"/>
              <a:gd name="connsiteY43" fmla="*/ 196850 h 336551"/>
              <a:gd name="connsiteX44" fmla="*/ 127459 w 300038"/>
              <a:gd name="connsiteY44" fmla="*/ 192887 h 336551"/>
              <a:gd name="connsiteX45" fmla="*/ 114189 w 300038"/>
              <a:gd name="connsiteY45" fmla="*/ 183639 h 336551"/>
              <a:gd name="connsiteX46" fmla="*/ 91629 w 300038"/>
              <a:gd name="connsiteY46" fmla="*/ 151931 h 336551"/>
              <a:gd name="connsiteX47" fmla="*/ 67742 w 300038"/>
              <a:gd name="connsiteY47" fmla="*/ 125508 h 336551"/>
              <a:gd name="connsiteX48" fmla="*/ 70396 w 300038"/>
              <a:gd name="connsiteY48" fmla="*/ 100407 h 336551"/>
              <a:gd name="connsiteX49" fmla="*/ 75704 w 300038"/>
              <a:gd name="connsiteY49" fmla="*/ 93801 h 336551"/>
              <a:gd name="connsiteX50" fmla="*/ 77031 w 300038"/>
              <a:gd name="connsiteY50" fmla="*/ 85874 h 336551"/>
              <a:gd name="connsiteX51" fmla="*/ 74377 w 300038"/>
              <a:gd name="connsiteY51" fmla="*/ 50203 h 336551"/>
              <a:gd name="connsiteX52" fmla="*/ 103572 w 300038"/>
              <a:gd name="connsiteY52" fmla="*/ 27744 h 336551"/>
              <a:gd name="connsiteX53" fmla="*/ 119497 w 300038"/>
              <a:gd name="connsiteY53" fmla="*/ 10569 h 336551"/>
              <a:gd name="connsiteX54" fmla="*/ 155328 w 300038"/>
              <a:gd name="connsiteY54" fmla="*/ 0 h 336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00038" h="336551">
                <a:moveTo>
                  <a:pt x="199932" y="273051"/>
                </a:moveTo>
                <a:cubicBezTo>
                  <a:pt x="194703" y="273051"/>
                  <a:pt x="192088" y="277020"/>
                  <a:pt x="192088" y="280989"/>
                </a:cubicBezTo>
                <a:cubicBezTo>
                  <a:pt x="192088" y="306124"/>
                  <a:pt x="192088" y="306124"/>
                  <a:pt x="192088" y="306124"/>
                </a:cubicBezTo>
                <a:cubicBezTo>
                  <a:pt x="192088" y="310093"/>
                  <a:pt x="194703" y="312739"/>
                  <a:pt x="199932" y="312739"/>
                </a:cubicBezTo>
                <a:cubicBezTo>
                  <a:pt x="250919" y="312739"/>
                  <a:pt x="250919" y="312739"/>
                  <a:pt x="250919" y="312739"/>
                </a:cubicBezTo>
                <a:cubicBezTo>
                  <a:pt x="254841" y="312739"/>
                  <a:pt x="258763" y="310093"/>
                  <a:pt x="258763" y="306124"/>
                </a:cubicBezTo>
                <a:lnTo>
                  <a:pt x="258763" y="280989"/>
                </a:lnTo>
                <a:cubicBezTo>
                  <a:pt x="258763" y="277020"/>
                  <a:pt x="254841" y="273051"/>
                  <a:pt x="250919" y="273051"/>
                </a:cubicBezTo>
                <a:cubicBezTo>
                  <a:pt x="199932" y="273051"/>
                  <a:pt x="199932" y="273051"/>
                  <a:pt x="199932" y="273051"/>
                </a:cubicBezTo>
                <a:close/>
                <a:moveTo>
                  <a:pt x="101328" y="196851"/>
                </a:moveTo>
                <a:cubicBezTo>
                  <a:pt x="103960" y="196851"/>
                  <a:pt x="105276" y="196851"/>
                  <a:pt x="107908" y="196851"/>
                </a:cubicBezTo>
                <a:cubicBezTo>
                  <a:pt x="109224" y="198169"/>
                  <a:pt x="110540" y="199487"/>
                  <a:pt x="111856" y="202123"/>
                </a:cubicBezTo>
                <a:cubicBezTo>
                  <a:pt x="128964" y="248250"/>
                  <a:pt x="128964" y="248250"/>
                  <a:pt x="128964" y="248250"/>
                </a:cubicBezTo>
                <a:cubicBezTo>
                  <a:pt x="131595" y="239025"/>
                  <a:pt x="131595" y="239025"/>
                  <a:pt x="131595" y="239025"/>
                </a:cubicBezTo>
                <a:cubicBezTo>
                  <a:pt x="126332" y="225845"/>
                  <a:pt x="126332" y="225845"/>
                  <a:pt x="126332" y="225845"/>
                </a:cubicBezTo>
                <a:cubicBezTo>
                  <a:pt x="125016" y="223209"/>
                  <a:pt x="126332" y="220574"/>
                  <a:pt x="127648" y="217938"/>
                </a:cubicBezTo>
                <a:cubicBezTo>
                  <a:pt x="128964" y="216620"/>
                  <a:pt x="131595" y="215302"/>
                  <a:pt x="132911" y="215302"/>
                </a:cubicBezTo>
                <a:cubicBezTo>
                  <a:pt x="167126" y="215302"/>
                  <a:pt x="167126" y="215302"/>
                  <a:pt x="167126" y="215302"/>
                </a:cubicBezTo>
                <a:cubicBezTo>
                  <a:pt x="168442" y="215302"/>
                  <a:pt x="171074" y="216620"/>
                  <a:pt x="172390" y="217938"/>
                </a:cubicBezTo>
                <a:cubicBezTo>
                  <a:pt x="173706" y="220574"/>
                  <a:pt x="175022" y="223209"/>
                  <a:pt x="173706" y="225845"/>
                </a:cubicBezTo>
                <a:cubicBezTo>
                  <a:pt x="168442" y="239025"/>
                  <a:pt x="168442" y="239025"/>
                  <a:pt x="168442" y="239025"/>
                </a:cubicBezTo>
                <a:cubicBezTo>
                  <a:pt x="171074" y="248250"/>
                  <a:pt x="171074" y="248250"/>
                  <a:pt x="171074" y="248250"/>
                </a:cubicBezTo>
                <a:cubicBezTo>
                  <a:pt x="188182" y="202123"/>
                  <a:pt x="188182" y="202123"/>
                  <a:pt x="188182" y="202123"/>
                </a:cubicBezTo>
                <a:cubicBezTo>
                  <a:pt x="189498" y="199487"/>
                  <a:pt x="190814" y="198169"/>
                  <a:pt x="192130" y="196851"/>
                </a:cubicBezTo>
                <a:cubicBezTo>
                  <a:pt x="194762" y="196851"/>
                  <a:pt x="196078" y="196851"/>
                  <a:pt x="198710" y="196851"/>
                </a:cubicBezTo>
                <a:cubicBezTo>
                  <a:pt x="265823" y="224527"/>
                  <a:pt x="265823" y="224527"/>
                  <a:pt x="265823" y="224527"/>
                </a:cubicBezTo>
                <a:cubicBezTo>
                  <a:pt x="286879" y="232435"/>
                  <a:pt x="300038" y="252204"/>
                  <a:pt x="300038" y="274609"/>
                </a:cubicBezTo>
                <a:cubicBezTo>
                  <a:pt x="300038" y="328643"/>
                  <a:pt x="300038" y="328643"/>
                  <a:pt x="300038" y="328643"/>
                </a:cubicBezTo>
                <a:cubicBezTo>
                  <a:pt x="300038" y="332597"/>
                  <a:pt x="296090" y="336551"/>
                  <a:pt x="292142" y="336551"/>
                </a:cubicBezTo>
                <a:cubicBezTo>
                  <a:pt x="7896" y="336551"/>
                  <a:pt x="7896" y="336551"/>
                  <a:pt x="7896" y="336551"/>
                </a:cubicBezTo>
                <a:cubicBezTo>
                  <a:pt x="3948" y="336551"/>
                  <a:pt x="0" y="332597"/>
                  <a:pt x="0" y="328643"/>
                </a:cubicBezTo>
                <a:cubicBezTo>
                  <a:pt x="0" y="274609"/>
                  <a:pt x="0" y="274609"/>
                  <a:pt x="0" y="274609"/>
                </a:cubicBezTo>
                <a:cubicBezTo>
                  <a:pt x="0" y="252204"/>
                  <a:pt x="13159" y="232435"/>
                  <a:pt x="34215" y="224527"/>
                </a:cubicBezTo>
                <a:cubicBezTo>
                  <a:pt x="101328" y="196851"/>
                  <a:pt x="101328" y="196851"/>
                  <a:pt x="101328" y="196851"/>
                </a:cubicBezTo>
                <a:close/>
                <a:moveTo>
                  <a:pt x="155328" y="0"/>
                </a:moveTo>
                <a:cubicBezTo>
                  <a:pt x="171252" y="0"/>
                  <a:pt x="187177" y="5285"/>
                  <a:pt x="201775" y="15854"/>
                </a:cubicBezTo>
                <a:cubicBezTo>
                  <a:pt x="225662" y="34350"/>
                  <a:pt x="223008" y="72663"/>
                  <a:pt x="223008" y="79268"/>
                </a:cubicBezTo>
                <a:cubicBezTo>
                  <a:pt x="223008" y="84553"/>
                  <a:pt x="224335" y="89838"/>
                  <a:pt x="224335" y="93801"/>
                </a:cubicBezTo>
                <a:cubicBezTo>
                  <a:pt x="225662" y="95122"/>
                  <a:pt x="228316" y="96443"/>
                  <a:pt x="229643" y="100407"/>
                </a:cubicBezTo>
                <a:cubicBezTo>
                  <a:pt x="234951" y="107012"/>
                  <a:pt x="234951" y="114939"/>
                  <a:pt x="232297" y="125508"/>
                </a:cubicBezTo>
                <a:cubicBezTo>
                  <a:pt x="226989" y="146647"/>
                  <a:pt x="215045" y="150610"/>
                  <a:pt x="208410" y="151931"/>
                </a:cubicBezTo>
                <a:cubicBezTo>
                  <a:pt x="204429" y="159858"/>
                  <a:pt x="195139" y="175712"/>
                  <a:pt x="185850" y="183639"/>
                </a:cubicBezTo>
                <a:cubicBezTo>
                  <a:pt x="183196" y="187602"/>
                  <a:pt x="177888" y="190244"/>
                  <a:pt x="172579" y="192887"/>
                </a:cubicBezTo>
                <a:cubicBezTo>
                  <a:pt x="164617" y="195529"/>
                  <a:pt x="157982" y="196850"/>
                  <a:pt x="150019" y="196850"/>
                </a:cubicBezTo>
                <a:cubicBezTo>
                  <a:pt x="142057" y="196850"/>
                  <a:pt x="135422" y="195529"/>
                  <a:pt x="127459" y="192887"/>
                </a:cubicBezTo>
                <a:cubicBezTo>
                  <a:pt x="122151" y="190244"/>
                  <a:pt x="116843" y="187602"/>
                  <a:pt x="114189" y="183639"/>
                </a:cubicBezTo>
                <a:cubicBezTo>
                  <a:pt x="104900" y="175712"/>
                  <a:pt x="95610" y="159858"/>
                  <a:pt x="91629" y="151931"/>
                </a:cubicBezTo>
                <a:cubicBezTo>
                  <a:pt x="84994" y="150610"/>
                  <a:pt x="73050" y="146647"/>
                  <a:pt x="67742" y="125508"/>
                </a:cubicBezTo>
                <a:cubicBezTo>
                  <a:pt x="65088" y="114939"/>
                  <a:pt x="65088" y="107012"/>
                  <a:pt x="70396" y="100407"/>
                </a:cubicBezTo>
                <a:cubicBezTo>
                  <a:pt x="71723" y="96443"/>
                  <a:pt x="74377" y="95122"/>
                  <a:pt x="75704" y="93801"/>
                </a:cubicBezTo>
                <a:cubicBezTo>
                  <a:pt x="75704" y="91159"/>
                  <a:pt x="75704" y="88516"/>
                  <a:pt x="77031" y="85874"/>
                </a:cubicBezTo>
                <a:cubicBezTo>
                  <a:pt x="73050" y="80590"/>
                  <a:pt x="67742" y="68699"/>
                  <a:pt x="74377" y="50203"/>
                </a:cubicBezTo>
                <a:cubicBezTo>
                  <a:pt x="81013" y="30386"/>
                  <a:pt x="95610" y="27744"/>
                  <a:pt x="103572" y="27744"/>
                </a:cubicBezTo>
                <a:cubicBezTo>
                  <a:pt x="106227" y="22459"/>
                  <a:pt x="111535" y="17175"/>
                  <a:pt x="119497" y="10569"/>
                </a:cubicBezTo>
                <a:cubicBezTo>
                  <a:pt x="128786" y="3963"/>
                  <a:pt x="142057" y="0"/>
                  <a:pt x="155328" y="0"/>
                </a:cubicBezTo>
                <a:close/>
              </a:path>
            </a:pathLst>
          </a:custGeom>
          <a:solidFill>
            <a:schemeClr val="bg1"/>
          </a:solidFill>
          <a:ln>
            <a:noFill/>
          </a:ln>
          <a:effectLst>
            <a:outerShdw blurRad="190500" dist="38100" dir="2700000" algn="tl" rotWithShape="0">
              <a:prstClr val="black">
                <a:alpha val="5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Tree>
  </p:cSld>
  <p:clrMapOvr>
    <a:masterClrMapping/>
  </p:clrMapOvr>
  <p:transition spd="slow" advTm="4000">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4688114"/>
          </a:xfrm>
          <a:prstGeom prst="rect">
            <a:avLst/>
          </a:prstGeom>
          <a:pattFill prst="ltUpDiag">
            <a:fgClr>
              <a:schemeClr val="bg2">
                <a:lumMod val="10000"/>
              </a:schemeClr>
            </a:fgClr>
            <a:bgClr>
              <a:schemeClr val="tx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p:cNvSpPr/>
          <p:nvPr/>
        </p:nvSpPr>
        <p:spPr>
          <a:xfrm>
            <a:off x="1195387" y="2187061"/>
            <a:ext cx="9801225" cy="3110652"/>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p>
        </p:txBody>
      </p:sp>
      <p:sp>
        <p:nvSpPr>
          <p:cNvPr id="4" name="文本框 3"/>
          <p:cNvSpPr txBox="1"/>
          <p:nvPr/>
        </p:nvSpPr>
        <p:spPr>
          <a:xfrm>
            <a:off x="1195386" y="2402194"/>
            <a:ext cx="9801225" cy="1200329"/>
          </a:xfrm>
          <a:prstGeom prst="rect">
            <a:avLst/>
          </a:prstGeom>
          <a:noFill/>
        </p:spPr>
        <p:txBody>
          <a:bodyPr wrap="square" rtlCol="0">
            <a:spAutoFit/>
            <a:scene3d>
              <a:camera prst="orthographicFront"/>
              <a:lightRig rig="threePt" dir="t"/>
            </a:scene3d>
            <a:sp3d contourW="12700"/>
          </a:bodyPr>
          <a:lstStyle/>
          <a:p>
            <a:pPr algn="dist"/>
            <a:r>
              <a:rPr lang="en-US" altLang="zh-CN" sz="7200" dirty="0">
                <a:solidFill>
                  <a:schemeClr val="bg1">
                    <a:alpha val="30000"/>
                  </a:schemeClr>
                </a:solidFill>
                <a:latin typeface="Aharoni" panose="02010803020104030203" pitchFamily="2" charset="-79"/>
                <a:cs typeface="Aharoni" panose="02010803020104030203" pitchFamily="2" charset="-79"/>
              </a:rPr>
              <a:t>CONTENTS</a:t>
            </a:r>
            <a:endParaRPr lang="zh-CN" altLang="en-US" sz="7200" dirty="0">
              <a:solidFill>
                <a:schemeClr val="bg1">
                  <a:alpha val="30000"/>
                </a:schemeClr>
              </a:solidFill>
              <a:latin typeface="Aharoni" panose="02010803020104030203" pitchFamily="2" charset="-79"/>
              <a:cs typeface="Aharoni" panose="02010803020104030203" pitchFamily="2" charset="-79"/>
            </a:endParaRPr>
          </a:p>
        </p:txBody>
      </p:sp>
      <p:grpSp>
        <p:nvGrpSpPr>
          <p:cNvPr id="10" name="组合 9"/>
          <p:cNvGrpSpPr/>
          <p:nvPr/>
        </p:nvGrpSpPr>
        <p:grpSpPr>
          <a:xfrm>
            <a:off x="2715240" y="3790497"/>
            <a:ext cx="6761519" cy="923330"/>
            <a:chOff x="2396573" y="3790497"/>
            <a:chExt cx="6761519" cy="923330"/>
          </a:xfrm>
        </p:grpSpPr>
        <p:sp>
          <p:nvSpPr>
            <p:cNvPr id="5" name="文本框 4"/>
            <p:cNvSpPr txBox="1"/>
            <p:nvPr/>
          </p:nvSpPr>
          <p:spPr>
            <a:xfrm>
              <a:off x="2396573" y="3790497"/>
              <a:ext cx="3722817" cy="923330"/>
            </a:xfrm>
            <a:prstGeom prst="rect">
              <a:avLst/>
            </a:prstGeom>
            <a:noFill/>
          </p:spPr>
          <p:txBody>
            <a:bodyPr wrap="square" rtlCol="0">
              <a:spAutoFit/>
              <a:scene3d>
                <a:camera prst="orthographicFront"/>
                <a:lightRig rig="threePt" dir="t"/>
              </a:scene3d>
              <a:sp3d contourW="12700"/>
            </a:bodyPr>
            <a:lstStyle/>
            <a:p>
              <a:r>
                <a:rPr lang="en-US" altLang="zh-CN" sz="5400" dirty="0">
                  <a:solidFill>
                    <a:schemeClr val="bg1"/>
                  </a:solidFill>
                  <a:latin typeface="Aharoni" panose="02010803020104030203" pitchFamily="2" charset="-79"/>
                  <a:cs typeface="Aharoni" panose="02010803020104030203" pitchFamily="2" charset="-79"/>
                </a:rPr>
                <a:t>PART </a:t>
              </a:r>
              <a:r>
                <a:rPr lang="en-US" altLang="zh-CN" sz="5400" dirty="0">
                  <a:solidFill>
                    <a:schemeClr val="bg1"/>
                  </a:solidFill>
                  <a:latin typeface="Impact" panose="020B0806030902050204" pitchFamily="34" charset="0"/>
                  <a:cs typeface="Aharoni" panose="02010803020104030203" pitchFamily="2" charset="-79"/>
                </a:rPr>
                <a:t>01</a:t>
              </a:r>
              <a:endParaRPr lang="zh-CN" altLang="en-US" sz="5400" dirty="0">
                <a:solidFill>
                  <a:schemeClr val="bg1"/>
                </a:solidFill>
                <a:latin typeface="Impact" panose="020B0806030902050204" pitchFamily="34" charset="0"/>
                <a:cs typeface="Aharoni" panose="02010803020104030203" pitchFamily="2" charset="-79"/>
              </a:endParaRPr>
            </a:p>
          </p:txBody>
        </p:sp>
        <p:sp>
          <p:nvSpPr>
            <p:cNvPr id="6" name="文本框 5"/>
            <p:cNvSpPr txBox="1"/>
            <p:nvPr/>
          </p:nvSpPr>
          <p:spPr>
            <a:xfrm>
              <a:off x="5471462" y="3942474"/>
              <a:ext cx="3686630" cy="584775"/>
            </a:xfrm>
            <a:prstGeom prst="rect">
              <a:avLst/>
            </a:prstGeom>
            <a:noFill/>
          </p:spPr>
          <p:txBody>
            <a:bodyPr wrap="square" rtlCol="0">
              <a:spAutoFit/>
              <a:scene3d>
                <a:camera prst="orthographicFront"/>
                <a:lightRig rig="threePt" dir="t"/>
              </a:scene3d>
              <a:sp3d contourW="12700"/>
            </a:bodyPr>
            <a:lstStyle/>
            <a:p>
              <a:r>
                <a:rPr lang="zh-CN" altLang="en-US" sz="3200" b="1" dirty="0">
                  <a:solidFill>
                    <a:schemeClr val="bg1"/>
                  </a:solidFill>
                  <a:latin typeface="Aharoni" panose="02010803020104030203" pitchFamily="2" charset="-79"/>
                  <a:cs typeface="Aharoni" panose="02010803020104030203" pitchFamily="2" charset="-79"/>
                </a:rPr>
                <a:t>标题文字添加此处</a:t>
              </a:r>
              <a:endParaRPr lang="zh-CN" altLang="en-US" sz="3200" b="1" dirty="0">
                <a:solidFill>
                  <a:schemeClr val="bg1"/>
                </a:solidFill>
                <a:latin typeface="Aharoni" panose="02010803020104030203" pitchFamily="2" charset="-79"/>
                <a:cs typeface="Aharoni" panose="02010803020104030203" pitchFamily="2" charset="-79"/>
              </a:endParaRPr>
            </a:p>
          </p:txBody>
        </p:sp>
        <p:cxnSp>
          <p:nvCxnSpPr>
            <p:cNvPr id="8" name="直接连接符 7"/>
            <p:cNvCxnSpPr/>
            <p:nvPr/>
          </p:nvCxnSpPr>
          <p:spPr>
            <a:xfrm>
              <a:off x="5316765" y="3911269"/>
              <a:ext cx="0" cy="606455"/>
            </a:xfrm>
            <a:prstGeom prst="line">
              <a:avLst/>
            </a:prstGeom>
            <a:ln w="2540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250" advTm="4000">
        <p14:switch dir="r"/>
      </p:transition>
    </mc:Choice>
    <mc:Fallback>
      <p:transition spd="slow" advTm="4000">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3067050"/>
            <a:ext cx="12192000" cy="3790950"/>
          </a:xfrm>
          <a:prstGeom prst="rect">
            <a:avLst/>
          </a:prstGeom>
          <a:pattFill prst="ltUpDiag">
            <a:fgClr>
              <a:schemeClr val="bg2">
                <a:lumMod val="10000"/>
              </a:schemeClr>
            </a:fgClr>
            <a:bgClr>
              <a:schemeClr val="tx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 name="组合 2"/>
          <p:cNvGrpSpPr/>
          <p:nvPr/>
        </p:nvGrpSpPr>
        <p:grpSpPr>
          <a:xfrm>
            <a:off x="695325" y="0"/>
            <a:ext cx="4590434" cy="996950"/>
            <a:chOff x="695325" y="0"/>
            <a:chExt cx="4590434" cy="996950"/>
          </a:xfrm>
        </p:grpSpPr>
        <p:sp>
          <p:nvSpPr>
            <p:cNvPr id="4" name="矩形 3"/>
            <p:cNvSpPr/>
            <p:nvPr/>
          </p:nvSpPr>
          <p:spPr>
            <a:xfrm>
              <a:off x="695325" y="0"/>
              <a:ext cx="723054" cy="99695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5" name="文本框 4"/>
            <p:cNvSpPr txBox="1"/>
            <p:nvPr/>
          </p:nvSpPr>
          <p:spPr>
            <a:xfrm>
              <a:off x="1599129" y="284490"/>
              <a:ext cx="3686630"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7" name="椭圆 4"/>
            <p:cNvSpPr/>
            <p:nvPr/>
          </p:nvSpPr>
          <p:spPr>
            <a:xfrm>
              <a:off x="876743" y="365125"/>
              <a:ext cx="360217" cy="361950"/>
            </a:xfrm>
            <a:custGeom>
              <a:avLst/>
              <a:gdLst>
                <a:gd name="connsiteX0" fmla="*/ 139700 w 330200"/>
                <a:gd name="connsiteY0" fmla="*/ 87312 h 331788"/>
                <a:gd name="connsiteX1" fmla="*/ 119062 w 330200"/>
                <a:gd name="connsiteY1" fmla="*/ 109537 h 331788"/>
                <a:gd name="connsiteX2" fmla="*/ 182562 w 330200"/>
                <a:gd name="connsiteY2" fmla="*/ 173037 h 331788"/>
                <a:gd name="connsiteX3" fmla="*/ 123825 w 330200"/>
                <a:gd name="connsiteY3" fmla="*/ 230187 h 331788"/>
                <a:gd name="connsiteX4" fmla="*/ 146050 w 330200"/>
                <a:gd name="connsiteY4" fmla="*/ 252412 h 331788"/>
                <a:gd name="connsiteX5" fmla="*/ 223837 w 330200"/>
                <a:gd name="connsiteY5" fmla="*/ 173037 h 331788"/>
                <a:gd name="connsiteX6" fmla="*/ 165100 w 330200"/>
                <a:gd name="connsiteY6" fmla="*/ 0 h 331788"/>
                <a:gd name="connsiteX7" fmla="*/ 330200 w 330200"/>
                <a:gd name="connsiteY7" fmla="*/ 165894 h 331788"/>
                <a:gd name="connsiteX8" fmla="*/ 165100 w 330200"/>
                <a:gd name="connsiteY8" fmla="*/ 331788 h 331788"/>
                <a:gd name="connsiteX9" fmla="*/ 0 w 330200"/>
                <a:gd name="connsiteY9" fmla="*/ 165894 h 331788"/>
                <a:gd name="connsiteX10" fmla="*/ 165100 w 330200"/>
                <a:gd name="connsiteY1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00" h="331788">
                  <a:moveTo>
                    <a:pt x="139700" y="87312"/>
                  </a:moveTo>
                  <a:lnTo>
                    <a:pt x="119062" y="109537"/>
                  </a:lnTo>
                  <a:lnTo>
                    <a:pt x="182562" y="173037"/>
                  </a:lnTo>
                  <a:lnTo>
                    <a:pt x="123825" y="230187"/>
                  </a:lnTo>
                  <a:lnTo>
                    <a:pt x="146050" y="252412"/>
                  </a:lnTo>
                  <a:lnTo>
                    <a:pt x="223837" y="173037"/>
                  </a:ln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8" name="椭圆 7"/>
          <p:cNvSpPr/>
          <p:nvPr/>
        </p:nvSpPr>
        <p:spPr>
          <a:xfrm>
            <a:off x="1426172" y="2413627"/>
            <a:ext cx="1221778" cy="1221776"/>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9" name="椭圆 8"/>
          <p:cNvSpPr/>
          <p:nvPr/>
        </p:nvSpPr>
        <p:spPr>
          <a:xfrm>
            <a:off x="3258792" y="2413627"/>
            <a:ext cx="1221778" cy="1221776"/>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10" name="椭圆 9"/>
          <p:cNvSpPr/>
          <p:nvPr/>
        </p:nvSpPr>
        <p:spPr>
          <a:xfrm>
            <a:off x="5091411" y="2413627"/>
            <a:ext cx="1221778" cy="1221776"/>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34" name="椭圆 11"/>
          <p:cNvSpPr/>
          <p:nvPr/>
        </p:nvSpPr>
        <p:spPr>
          <a:xfrm>
            <a:off x="1770361" y="2761643"/>
            <a:ext cx="533400" cy="525743"/>
          </a:xfrm>
          <a:custGeom>
            <a:avLst/>
            <a:gdLst>
              <a:gd name="connsiteX0" fmla="*/ 155534 w 331788"/>
              <a:gd name="connsiteY0" fmla="*/ 53107 h 327025"/>
              <a:gd name="connsiteX1" fmla="*/ 176255 w 331788"/>
              <a:gd name="connsiteY1" fmla="*/ 53107 h 327025"/>
              <a:gd name="connsiteX2" fmla="*/ 283746 w 331788"/>
              <a:gd name="connsiteY2" fmla="*/ 141384 h 327025"/>
              <a:gd name="connsiteX3" fmla="*/ 288926 w 331788"/>
              <a:gd name="connsiteY3" fmla="*/ 154366 h 327025"/>
              <a:gd name="connsiteX4" fmla="*/ 288926 w 331788"/>
              <a:gd name="connsiteY4" fmla="*/ 310149 h 327025"/>
              <a:gd name="connsiteX5" fmla="*/ 273385 w 331788"/>
              <a:gd name="connsiteY5" fmla="*/ 327025 h 327025"/>
              <a:gd name="connsiteX6" fmla="*/ 207337 w 331788"/>
              <a:gd name="connsiteY6" fmla="*/ 327025 h 327025"/>
              <a:gd name="connsiteX7" fmla="*/ 207337 w 331788"/>
              <a:gd name="connsiteY7" fmla="*/ 234854 h 327025"/>
              <a:gd name="connsiteX8" fmla="*/ 195681 w 331788"/>
              <a:gd name="connsiteY8" fmla="*/ 223170 h 327025"/>
              <a:gd name="connsiteX9" fmla="*/ 136108 w 331788"/>
              <a:gd name="connsiteY9" fmla="*/ 223170 h 327025"/>
              <a:gd name="connsiteX10" fmla="*/ 124452 w 331788"/>
              <a:gd name="connsiteY10" fmla="*/ 234854 h 327025"/>
              <a:gd name="connsiteX11" fmla="*/ 124452 w 331788"/>
              <a:gd name="connsiteY11" fmla="*/ 327025 h 327025"/>
              <a:gd name="connsiteX12" fmla="*/ 58404 w 331788"/>
              <a:gd name="connsiteY12" fmla="*/ 327025 h 327025"/>
              <a:gd name="connsiteX13" fmla="*/ 42863 w 331788"/>
              <a:gd name="connsiteY13" fmla="*/ 310149 h 327025"/>
              <a:gd name="connsiteX14" fmla="*/ 42863 w 331788"/>
              <a:gd name="connsiteY14" fmla="*/ 154366 h 327025"/>
              <a:gd name="connsiteX15" fmla="*/ 48043 w 331788"/>
              <a:gd name="connsiteY15" fmla="*/ 141384 h 327025"/>
              <a:gd name="connsiteX16" fmla="*/ 155534 w 331788"/>
              <a:gd name="connsiteY16" fmla="*/ 53107 h 327025"/>
              <a:gd name="connsiteX17" fmla="*/ 165894 w 331788"/>
              <a:gd name="connsiteY17" fmla="*/ 0 h 327025"/>
              <a:gd name="connsiteX18" fmla="*/ 189223 w 331788"/>
              <a:gd name="connsiteY18" fmla="*/ 9125 h 327025"/>
              <a:gd name="connsiteX19" fmla="*/ 325308 w 331788"/>
              <a:gd name="connsiteY19" fmla="*/ 117321 h 327025"/>
              <a:gd name="connsiteX20" fmla="*/ 331788 w 331788"/>
              <a:gd name="connsiteY20" fmla="*/ 130356 h 327025"/>
              <a:gd name="connsiteX21" fmla="*/ 331788 w 331788"/>
              <a:gd name="connsiteY21" fmla="*/ 143392 h 327025"/>
              <a:gd name="connsiteX22" fmla="*/ 314940 w 331788"/>
              <a:gd name="connsiteY22" fmla="*/ 160338 h 327025"/>
              <a:gd name="connsiteX23" fmla="*/ 298091 w 331788"/>
              <a:gd name="connsiteY23" fmla="*/ 143392 h 327025"/>
              <a:gd name="connsiteX24" fmla="*/ 298091 w 331788"/>
              <a:gd name="connsiteY24" fmla="*/ 139481 h 327025"/>
              <a:gd name="connsiteX25" fmla="*/ 176263 w 331788"/>
              <a:gd name="connsiteY25" fmla="*/ 41714 h 327025"/>
              <a:gd name="connsiteX26" fmla="*/ 165894 w 331788"/>
              <a:gd name="connsiteY26" fmla="*/ 37804 h 327025"/>
              <a:gd name="connsiteX27" fmla="*/ 155526 w 331788"/>
              <a:gd name="connsiteY27" fmla="*/ 41714 h 327025"/>
              <a:gd name="connsiteX28" fmla="*/ 33697 w 331788"/>
              <a:gd name="connsiteY28" fmla="*/ 139481 h 327025"/>
              <a:gd name="connsiteX29" fmla="*/ 33697 w 331788"/>
              <a:gd name="connsiteY29" fmla="*/ 143392 h 327025"/>
              <a:gd name="connsiteX30" fmla="*/ 16849 w 331788"/>
              <a:gd name="connsiteY30" fmla="*/ 160338 h 327025"/>
              <a:gd name="connsiteX31" fmla="*/ 0 w 331788"/>
              <a:gd name="connsiteY31" fmla="*/ 143392 h 327025"/>
              <a:gd name="connsiteX32" fmla="*/ 0 w 331788"/>
              <a:gd name="connsiteY32" fmla="*/ 130356 h 327025"/>
              <a:gd name="connsiteX33" fmla="*/ 6480 w 331788"/>
              <a:gd name="connsiteY33" fmla="*/ 117321 h 327025"/>
              <a:gd name="connsiteX34" fmla="*/ 142565 w 331788"/>
              <a:gd name="connsiteY34" fmla="*/ 9125 h 327025"/>
              <a:gd name="connsiteX35" fmla="*/ 165894 w 331788"/>
              <a:gd name="connsiteY35" fmla="*/ 0 h 327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331788" h="327025">
                <a:moveTo>
                  <a:pt x="155534" y="53107"/>
                </a:moveTo>
                <a:cubicBezTo>
                  <a:pt x="162009" y="49212"/>
                  <a:pt x="169780" y="49212"/>
                  <a:pt x="176255" y="53107"/>
                </a:cubicBezTo>
                <a:cubicBezTo>
                  <a:pt x="176255" y="53107"/>
                  <a:pt x="176255" y="53107"/>
                  <a:pt x="283746" y="141384"/>
                </a:cubicBezTo>
                <a:cubicBezTo>
                  <a:pt x="286336" y="143980"/>
                  <a:pt x="288926" y="149173"/>
                  <a:pt x="288926" y="154366"/>
                </a:cubicBezTo>
                <a:cubicBezTo>
                  <a:pt x="288926" y="154366"/>
                  <a:pt x="288926" y="154366"/>
                  <a:pt x="288926" y="310149"/>
                </a:cubicBezTo>
                <a:cubicBezTo>
                  <a:pt x="288926" y="319236"/>
                  <a:pt x="282451" y="327025"/>
                  <a:pt x="273385" y="327025"/>
                </a:cubicBezTo>
                <a:cubicBezTo>
                  <a:pt x="273385" y="327025"/>
                  <a:pt x="273385" y="327025"/>
                  <a:pt x="207337" y="327025"/>
                </a:cubicBezTo>
                <a:cubicBezTo>
                  <a:pt x="207337" y="327025"/>
                  <a:pt x="207337" y="327025"/>
                  <a:pt x="207337" y="234854"/>
                </a:cubicBezTo>
                <a:cubicBezTo>
                  <a:pt x="207337" y="228363"/>
                  <a:pt x="202157" y="223170"/>
                  <a:pt x="195681" y="223170"/>
                </a:cubicBezTo>
                <a:cubicBezTo>
                  <a:pt x="195681" y="223170"/>
                  <a:pt x="195681" y="223170"/>
                  <a:pt x="136108" y="223170"/>
                </a:cubicBezTo>
                <a:cubicBezTo>
                  <a:pt x="129633" y="223170"/>
                  <a:pt x="124452" y="228363"/>
                  <a:pt x="124452" y="234854"/>
                </a:cubicBezTo>
                <a:cubicBezTo>
                  <a:pt x="124452" y="234854"/>
                  <a:pt x="124452" y="234854"/>
                  <a:pt x="124452" y="327025"/>
                </a:cubicBezTo>
                <a:cubicBezTo>
                  <a:pt x="124452" y="327025"/>
                  <a:pt x="124452" y="327025"/>
                  <a:pt x="58404" y="327025"/>
                </a:cubicBezTo>
                <a:cubicBezTo>
                  <a:pt x="49338" y="327025"/>
                  <a:pt x="42863" y="319236"/>
                  <a:pt x="42863" y="310149"/>
                </a:cubicBezTo>
                <a:cubicBezTo>
                  <a:pt x="42863" y="310149"/>
                  <a:pt x="42863" y="310149"/>
                  <a:pt x="42863" y="154366"/>
                </a:cubicBezTo>
                <a:cubicBezTo>
                  <a:pt x="42863" y="149173"/>
                  <a:pt x="45453" y="143980"/>
                  <a:pt x="48043" y="141384"/>
                </a:cubicBezTo>
                <a:cubicBezTo>
                  <a:pt x="48043" y="141384"/>
                  <a:pt x="48043" y="141384"/>
                  <a:pt x="155534" y="53107"/>
                </a:cubicBezTo>
                <a:close/>
                <a:moveTo>
                  <a:pt x="165894" y="0"/>
                </a:moveTo>
                <a:cubicBezTo>
                  <a:pt x="173670" y="0"/>
                  <a:pt x="182743" y="2607"/>
                  <a:pt x="189223" y="9125"/>
                </a:cubicBezTo>
                <a:cubicBezTo>
                  <a:pt x="189223" y="9125"/>
                  <a:pt x="189223" y="9125"/>
                  <a:pt x="325308" y="117321"/>
                </a:cubicBezTo>
                <a:cubicBezTo>
                  <a:pt x="329196" y="121231"/>
                  <a:pt x="331788" y="126446"/>
                  <a:pt x="331788" y="130356"/>
                </a:cubicBezTo>
                <a:cubicBezTo>
                  <a:pt x="331788" y="130356"/>
                  <a:pt x="331788" y="138178"/>
                  <a:pt x="331788" y="143392"/>
                </a:cubicBezTo>
                <a:cubicBezTo>
                  <a:pt x="331788" y="152517"/>
                  <a:pt x="324012" y="160338"/>
                  <a:pt x="314940" y="160338"/>
                </a:cubicBezTo>
                <a:cubicBezTo>
                  <a:pt x="305867" y="160338"/>
                  <a:pt x="298091" y="152517"/>
                  <a:pt x="298091" y="143392"/>
                </a:cubicBezTo>
                <a:cubicBezTo>
                  <a:pt x="298091" y="142088"/>
                  <a:pt x="298091" y="140785"/>
                  <a:pt x="298091" y="139481"/>
                </a:cubicBezTo>
                <a:cubicBezTo>
                  <a:pt x="298091" y="139481"/>
                  <a:pt x="298091" y="139481"/>
                  <a:pt x="176263" y="41714"/>
                </a:cubicBezTo>
                <a:cubicBezTo>
                  <a:pt x="176263" y="41714"/>
                  <a:pt x="171078" y="37804"/>
                  <a:pt x="165894" y="37804"/>
                </a:cubicBezTo>
                <a:cubicBezTo>
                  <a:pt x="160710" y="37804"/>
                  <a:pt x="155526" y="41714"/>
                  <a:pt x="155526" y="41714"/>
                </a:cubicBezTo>
                <a:cubicBezTo>
                  <a:pt x="155526" y="41714"/>
                  <a:pt x="155526" y="41714"/>
                  <a:pt x="33697" y="139481"/>
                </a:cubicBezTo>
                <a:cubicBezTo>
                  <a:pt x="33697" y="140785"/>
                  <a:pt x="33697" y="142088"/>
                  <a:pt x="33697" y="143392"/>
                </a:cubicBezTo>
                <a:cubicBezTo>
                  <a:pt x="33697" y="152517"/>
                  <a:pt x="25921" y="160338"/>
                  <a:pt x="16849" y="160338"/>
                </a:cubicBezTo>
                <a:cubicBezTo>
                  <a:pt x="7776" y="160338"/>
                  <a:pt x="0" y="152517"/>
                  <a:pt x="0" y="143392"/>
                </a:cubicBezTo>
                <a:cubicBezTo>
                  <a:pt x="0" y="138178"/>
                  <a:pt x="0" y="130356"/>
                  <a:pt x="0" y="130356"/>
                </a:cubicBezTo>
                <a:cubicBezTo>
                  <a:pt x="0" y="126446"/>
                  <a:pt x="2592" y="121231"/>
                  <a:pt x="6480" y="117321"/>
                </a:cubicBezTo>
                <a:cubicBezTo>
                  <a:pt x="6480" y="117321"/>
                  <a:pt x="6480" y="117321"/>
                  <a:pt x="142565" y="9125"/>
                </a:cubicBezTo>
                <a:cubicBezTo>
                  <a:pt x="149046" y="2607"/>
                  <a:pt x="158118" y="0"/>
                  <a:pt x="16589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5" name="椭圆 12"/>
          <p:cNvSpPr/>
          <p:nvPr/>
        </p:nvSpPr>
        <p:spPr>
          <a:xfrm>
            <a:off x="3602981" y="2826682"/>
            <a:ext cx="533400" cy="395667"/>
          </a:xfrm>
          <a:custGeom>
            <a:avLst/>
            <a:gdLst>
              <a:gd name="connsiteX0" fmla="*/ 9246 w 338138"/>
              <a:gd name="connsiteY0" fmla="*/ 217487 h 250825"/>
              <a:gd name="connsiteX1" fmla="*/ 328892 w 338138"/>
              <a:gd name="connsiteY1" fmla="*/ 217487 h 250825"/>
              <a:gd name="connsiteX2" fmla="*/ 338138 w 338138"/>
              <a:gd name="connsiteY2" fmla="*/ 226822 h 250825"/>
              <a:gd name="connsiteX3" fmla="*/ 314363 w 338138"/>
              <a:gd name="connsiteY3" fmla="*/ 250825 h 250825"/>
              <a:gd name="connsiteX4" fmla="*/ 23775 w 338138"/>
              <a:gd name="connsiteY4" fmla="*/ 250825 h 250825"/>
              <a:gd name="connsiteX5" fmla="*/ 0 w 338138"/>
              <a:gd name="connsiteY5" fmla="*/ 226822 h 250825"/>
              <a:gd name="connsiteX6" fmla="*/ 9246 w 338138"/>
              <a:gd name="connsiteY6" fmla="*/ 217487 h 250825"/>
              <a:gd name="connsiteX7" fmla="*/ 100182 w 338138"/>
              <a:gd name="connsiteY7" fmla="*/ 100012 h 250825"/>
              <a:gd name="connsiteX8" fmla="*/ 123655 w 338138"/>
              <a:gd name="connsiteY8" fmla="*/ 100012 h 250825"/>
              <a:gd name="connsiteX9" fmla="*/ 130175 w 338138"/>
              <a:gd name="connsiteY9" fmla="*/ 106705 h 250825"/>
              <a:gd name="connsiteX10" fmla="*/ 130175 w 338138"/>
              <a:gd name="connsiteY10" fmla="*/ 161583 h 250825"/>
              <a:gd name="connsiteX11" fmla="*/ 123655 w 338138"/>
              <a:gd name="connsiteY11" fmla="*/ 168275 h 250825"/>
              <a:gd name="connsiteX12" fmla="*/ 100182 w 338138"/>
              <a:gd name="connsiteY12" fmla="*/ 168275 h 250825"/>
              <a:gd name="connsiteX13" fmla="*/ 93662 w 338138"/>
              <a:gd name="connsiteY13" fmla="*/ 161583 h 250825"/>
              <a:gd name="connsiteX14" fmla="*/ 93662 w 338138"/>
              <a:gd name="connsiteY14" fmla="*/ 106705 h 250825"/>
              <a:gd name="connsiteX15" fmla="*/ 100182 w 338138"/>
              <a:gd name="connsiteY15" fmla="*/ 100012 h 250825"/>
              <a:gd name="connsiteX16" fmla="*/ 157332 w 338138"/>
              <a:gd name="connsiteY16" fmla="*/ 77787 h 250825"/>
              <a:gd name="connsiteX17" fmla="*/ 180805 w 338138"/>
              <a:gd name="connsiteY17" fmla="*/ 77787 h 250825"/>
              <a:gd name="connsiteX18" fmla="*/ 187325 w 338138"/>
              <a:gd name="connsiteY18" fmla="*/ 84441 h 250825"/>
              <a:gd name="connsiteX19" fmla="*/ 187325 w 338138"/>
              <a:gd name="connsiteY19" fmla="*/ 161622 h 250825"/>
              <a:gd name="connsiteX20" fmla="*/ 180805 w 338138"/>
              <a:gd name="connsiteY20" fmla="*/ 168275 h 250825"/>
              <a:gd name="connsiteX21" fmla="*/ 157332 w 338138"/>
              <a:gd name="connsiteY21" fmla="*/ 168275 h 250825"/>
              <a:gd name="connsiteX22" fmla="*/ 150812 w 338138"/>
              <a:gd name="connsiteY22" fmla="*/ 161622 h 250825"/>
              <a:gd name="connsiteX23" fmla="*/ 150812 w 338138"/>
              <a:gd name="connsiteY23" fmla="*/ 84441 h 250825"/>
              <a:gd name="connsiteX24" fmla="*/ 157332 w 338138"/>
              <a:gd name="connsiteY24" fmla="*/ 77787 h 250825"/>
              <a:gd name="connsiteX25" fmla="*/ 216070 w 338138"/>
              <a:gd name="connsiteY25" fmla="*/ 49212 h 250825"/>
              <a:gd name="connsiteX26" fmla="*/ 239543 w 338138"/>
              <a:gd name="connsiteY26" fmla="*/ 49212 h 250825"/>
              <a:gd name="connsiteX27" fmla="*/ 246063 w 338138"/>
              <a:gd name="connsiteY27" fmla="*/ 55827 h 250825"/>
              <a:gd name="connsiteX28" fmla="*/ 246063 w 338138"/>
              <a:gd name="connsiteY28" fmla="*/ 161661 h 250825"/>
              <a:gd name="connsiteX29" fmla="*/ 239543 w 338138"/>
              <a:gd name="connsiteY29" fmla="*/ 168275 h 250825"/>
              <a:gd name="connsiteX30" fmla="*/ 216070 w 338138"/>
              <a:gd name="connsiteY30" fmla="*/ 168275 h 250825"/>
              <a:gd name="connsiteX31" fmla="*/ 209550 w 338138"/>
              <a:gd name="connsiteY31" fmla="*/ 161661 h 250825"/>
              <a:gd name="connsiteX32" fmla="*/ 209550 w 338138"/>
              <a:gd name="connsiteY32" fmla="*/ 55827 h 250825"/>
              <a:gd name="connsiteX33" fmla="*/ 216070 w 338138"/>
              <a:gd name="connsiteY33" fmla="*/ 49212 h 250825"/>
              <a:gd name="connsiteX34" fmla="*/ 53428 w 338138"/>
              <a:gd name="connsiteY34" fmla="*/ 22225 h 250825"/>
              <a:gd name="connsiteX35" fmla="*/ 50800 w 338138"/>
              <a:gd name="connsiteY35" fmla="*/ 24858 h 250825"/>
              <a:gd name="connsiteX36" fmla="*/ 50800 w 338138"/>
              <a:gd name="connsiteY36" fmla="*/ 182834 h 250825"/>
              <a:gd name="connsiteX37" fmla="*/ 53428 w 338138"/>
              <a:gd name="connsiteY37" fmla="*/ 184150 h 250825"/>
              <a:gd name="connsiteX38" fmla="*/ 284710 w 338138"/>
              <a:gd name="connsiteY38" fmla="*/ 184150 h 250825"/>
              <a:gd name="connsiteX39" fmla="*/ 287338 w 338138"/>
              <a:gd name="connsiteY39" fmla="*/ 182834 h 250825"/>
              <a:gd name="connsiteX40" fmla="*/ 287338 w 338138"/>
              <a:gd name="connsiteY40" fmla="*/ 24858 h 250825"/>
              <a:gd name="connsiteX41" fmla="*/ 284710 w 338138"/>
              <a:gd name="connsiteY41" fmla="*/ 22225 h 250825"/>
              <a:gd name="connsiteX42" fmla="*/ 53428 w 338138"/>
              <a:gd name="connsiteY42" fmla="*/ 22225 h 250825"/>
              <a:gd name="connsiteX43" fmla="*/ 53663 w 338138"/>
              <a:gd name="connsiteY43" fmla="*/ 0 h 250825"/>
              <a:gd name="connsiteX44" fmla="*/ 286062 w 338138"/>
              <a:gd name="connsiteY44" fmla="*/ 0 h 250825"/>
              <a:gd name="connsiteX45" fmla="*/ 311150 w 338138"/>
              <a:gd name="connsiteY45" fmla="*/ 25008 h 250825"/>
              <a:gd name="connsiteX46" fmla="*/ 311150 w 338138"/>
              <a:gd name="connsiteY46" fmla="*/ 182955 h 250825"/>
              <a:gd name="connsiteX47" fmla="*/ 286062 w 338138"/>
              <a:gd name="connsiteY47" fmla="*/ 207963 h 250825"/>
              <a:gd name="connsiteX48" fmla="*/ 53663 w 338138"/>
              <a:gd name="connsiteY48" fmla="*/ 207963 h 250825"/>
              <a:gd name="connsiteX49" fmla="*/ 28575 w 338138"/>
              <a:gd name="connsiteY49" fmla="*/ 182955 h 250825"/>
              <a:gd name="connsiteX50" fmla="*/ 28575 w 338138"/>
              <a:gd name="connsiteY50" fmla="*/ 25008 h 250825"/>
              <a:gd name="connsiteX51" fmla="*/ 53663 w 338138"/>
              <a:gd name="connsiteY51" fmla="*/ 0 h 250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338138" h="250825">
                <a:moveTo>
                  <a:pt x="9246" y="217487"/>
                </a:moveTo>
                <a:cubicBezTo>
                  <a:pt x="9246" y="217487"/>
                  <a:pt x="9246" y="217487"/>
                  <a:pt x="328892" y="217487"/>
                </a:cubicBezTo>
                <a:cubicBezTo>
                  <a:pt x="334176" y="217487"/>
                  <a:pt x="338138" y="221488"/>
                  <a:pt x="338138" y="226822"/>
                </a:cubicBezTo>
                <a:cubicBezTo>
                  <a:pt x="338138" y="240157"/>
                  <a:pt x="327571" y="250825"/>
                  <a:pt x="314363" y="250825"/>
                </a:cubicBezTo>
                <a:cubicBezTo>
                  <a:pt x="314363" y="250825"/>
                  <a:pt x="314363" y="250825"/>
                  <a:pt x="23775" y="250825"/>
                </a:cubicBezTo>
                <a:cubicBezTo>
                  <a:pt x="10567" y="250825"/>
                  <a:pt x="0" y="240157"/>
                  <a:pt x="0" y="226822"/>
                </a:cubicBezTo>
                <a:cubicBezTo>
                  <a:pt x="0" y="221488"/>
                  <a:pt x="3962" y="217487"/>
                  <a:pt x="9246" y="217487"/>
                </a:cubicBezTo>
                <a:close/>
                <a:moveTo>
                  <a:pt x="100182" y="100012"/>
                </a:moveTo>
                <a:cubicBezTo>
                  <a:pt x="100182" y="100012"/>
                  <a:pt x="100182" y="100012"/>
                  <a:pt x="123655" y="100012"/>
                </a:cubicBezTo>
                <a:cubicBezTo>
                  <a:pt x="127567" y="100012"/>
                  <a:pt x="130175" y="102689"/>
                  <a:pt x="130175" y="106705"/>
                </a:cubicBezTo>
                <a:cubicBezTo>
                  <a:pt x="130175" y="106705"/>
                  <a:pt x="130175" y="106705"/>
                  <a:pt x="130175" y="161583"/>
                </a:cubicBezTo>
                <a:cubicBezTo>
                  <a:pt x="130175" y="165598"/>
                  <a:pt x="127567" y="168275"/>
                  <a:pt x="123655" y="168275"/>
                </a:cubicBezTo>
                <a:cubicBezTo>
                  <a:pt x="123655" y="168275"/>
                  <a:pt x="123655" y="168275"/>
                  <a:pt x="100182" y="168275"/>
                </a:cubicBezTo>
                <a:cubicBezTo>
                  <a:pt x="96270" y="168275"/>
                  <a:pt x="93662" y="165598"/>
                  <a:pt x="93662" y="161583"/>
                </a:cubicBezTo>
                <a:cubicBezTo>
                  <a:pt x="93662" y="161583"/>
                  <a:pt x="93662" y="161583"/>
                  <a:pt x="93662" y="106705"/>
                </a:cubicBezTo>
                <a:cubicBezTo>
                  <a:pt x="93662" y="102689"/>
                  <a:pt x="96270" y="100012"/>
                  <a:pt x="100182" y="100012"/>
                </a:cubicBezTo>
                <a:close/>
                <a:moveTo>
                  <a:pt x="157332" y="77787"/>
                </a:moveTo>
                <a:cubicBezTo>
                  <a:pt x="157332" y="77787"/>
                  <a:pt x="157332" y="77787"/>
                  <a:pt x="180805" y="77787"/>
                </a:cubicBezTo>
                <a:cubicBezTo>
                  <a:pt x="184717" y="77787"/>
                  <a:pt x="187325" y="81779"/>
                  <a:pt x="187325" y="84441"/>
                </a:cubicBezTo>
                <a:cubicBezTo>
                  <a:pt x="187325" y="84441"/>
                  <a:pt x="187325" y="84441"/>
                  <a:pt x="187325" y="161622"/>
                </a:cubicBezTo>
                <a:cubicBezTo>
                  <a:pt x="187325" y="165614"/>
                  <a:pt x="184717" y="168275"/>
                  <a:pt x="180805" y="168275"/>
                </a:cubicBezTo>
                <a:cubicBezTo>
                  <a:pt x="180805" y="168275"/>
                  <a:pt x="180805" y="168275"/>
                  <a:pt x="157332" y="168275"/>
                </a:cubicBezTo>
                <a:cubicBezTo>
                  <a:pt x="153420" y="168275"/>
                  <a:pt x="150812" y="165614"/>
                  <a:pt x="150812" y="161622"/>
                </a:cubicBezTo>
                <a:cubicBezTo>
                  <a:pt x="150812" y="161622"/>
                  <a:pt x="150812" y="161622"/>
                  <a:pt x="150812" y="84441"/>
                </a:cubicBezTo>
                <a:cubicBezTo>
                  <a:pt x="150812" y="81779"/>
                  <a:pt x="153420" y="77787"/>
                  <a:pt x="157332" y="77787"/>
                </a:cubicBezTo>
                <a:close/>
                <a:moveTo>
                  <a:pt x="216070" y="49212"/>
                </a:moveTo>
                <a:cubicBezTo>
                  <a:pt x="216070" y="49212"/>
                  <a:pt x="216070" y="49212"/>
                  <a:pt x="239543" y="49212"/>
                </a:cubicBezTo>
                <a:cubicBezTo>
                  <a:pt x="243455" y="49212"/>
                  <a:pt x="246063" y="51858"/>
                  <a:pt x="246063" y="55827"/>
                </a:cubicBezTo>
                <a:cubicBezTo>
                  <a:pt x="246063" y="55827"/>
                  <a:pt x="246063" y="55827"/>
                  <a:pt x="246063" y="161661"/>
                </a:cubicBezTo>
                <a:cubicBezTo>
                  <a:pt x="246063" y="165629"/>
                  <a:pt x="243455" y="168275"/>
                  <a:pt x="239543" y="168275"/>
                </a:cubicBezTo>
                <a:cubicBezTo>
                  <a:pt x="239543" y="168275"/>
                  <a:pt x="239543" y="168275"/>
                  <a:pt x="216070" y="168275"/>
                </a:cubicBezTo>
                <a:cubicBezTo>
                  <a:pt x="212158" y="168275"/>
                  <a:pt x="209550" y="165629"/>
                  <a:pt x="209550" y="161661"/>
                </a:cubicBezTo>
                <a:cubicBezTo>
                  <a:pt x="209550" y="161661"/>
                  <a:pt x="209550" y="161661"/>
                  <a:pt x="209550" y="55827"/>
                </a:cubicBezTo>
                <a:cubicBezTo>
                  <a:pt x="209550" y="51858"/>
                  <a:pt x="212158" y="49212"/>
                  <a:pt x="216070" y="49212"/>
                </a:cubicBezTo>
                <a:close/>
                <a:moveTo>
                  <a:pt x="53428" y="22225"/>
                </a:moveTo>
                <a:cubicBezTo>
                  <a:pt x="52114" y="22225"/>
                  <a:pt x="50800" y="23541"/>
                  <a:pt x="50800" y="24858"/>
                </a:cubicBezTo>
                <a:lnTo>
                  <a:pt x="50800" y="182834"/>
                </a:lnTo>
                <a:cubicBezTo>
                  <a:pt x="50800" y="184150"/>
                  <a:pt x="52114" y="184150"/>
                  <a:pt x="53428" y="184150"/>
                </a:cubicBezTo>
                <a:cubicBezTo>
                  <a:pt x="53428" y="184150"/>
                  <a:pt x="53428" y="184150"/>
                  <a:pt x="284710" y="184150"/>
                </a:cubicBezTo>
                <a:cubicBezTo>
                  <a:pt x="286024" y="184150"/>
                  <a:pt x="287338" y="184150"/>
                  <a:pt x="287338" y="182834"/>
                </a:cubicBezTo>
                <a:cubicBezTo>
                  <a:pt x="287338" y="182834"/>
                  <a:pt x="287338" y="182834"/>
                  <a:pt x="287338" y="24858"/>
                </a:cubicBezTo>
                <a:cubicBezTo>
                  <a:pt x="287338" y="23541"/>
                  <a:pt x="286024" y="22225"/>
                  <a:pt x="284710" y="22225"/>
                </a:cubicBezTo>
                <a:cubicBezTo>
                  <a:pt x="284710" y="22225"/>
                  <a:pt x="284710" y="22225"/>
                  <a:pt x="53428" y="22225"/>
                </a:cubicBezTo>
                <a:close/>
                <a:moveTo>
                  <a:pt x="53663" y="0"/>
                </a:moveTo>
                <a:cubicBezTo>
                  <a:pt x="53663" y="0"/>
                  <a:pt x="53663" y="0"/>
                  <a:pt x="286062" y="0"/>
                </a:cubicBezTo>
                <a:cubicBezTo>
                  <a:pt x="300587" y="0"/>
                  <a:pt x="311150" y="10530"/>
                  <a:pt x="311150" y="25008"/>
                </a:cubicBezTo>
                <a:cubicBezTo>
                  <a:pt x="311150" y="25008"/>
                  <a:pt x="311150" y="25008"/>
                  <a:pt x="311150" y="182955"/>
                </a:cubicBezTo>
                <a:cubicBezTo>
                  <a:pt x="311150" y="196117"/>
                  <a:pt x="300587" y="207963"/>
                  <a:pt x="286062" y="207963"/>
                </a:cubicBezTo>
                <a:cubicBezTo>
                  <a:pt x="286062" y="207963"/>
                  <a:pt x="286062" y="207963"/>
                  <a:pt x="53663" y="207963"/>
                </a:cubicBezTo>
                <a:cubicBezTo>
                  <a:pt x="39138" y="207963"/>
                  <a:pt x="28575" y="196117"/>
                  <a:pt x="28575" y="182955"/>
                </a:cubicBezTo>
                <a:cubicBezTo>
                  <a:pt x="28575" y="182955"/>
                  <a:pt x="28575" y="182955"/>
                  <a:pt x="28575" y="25008"/>
                </a:cubicBezTo>
                <a:cubicBezTo>
                  <a:pt x="28575" y="10530"/>
                  <a:pt x="39138" y="0"/>
                  <a:pt x="53663"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6" name="椭圆 13"/>
          <p:cNvSpPr/>
          <p:nvPr/>
        </p:nvSpPr>
        <p:spPr>
          <a:xfrm>
            <a:off x="5444544" y="2757815"/>
            <a:ext cx="515511" cy="533400"/>
          </a:xfrm>
          <a:custGeom>
            <a:avLst/>
            <a:gdLst>
              <a:gd name="connsiteX0" fmla="*/ 94055 w 317452"/>
              <a:gd name="connsiteY0" fmla="*/ 135965 h 328468"/>
              <a:gd name="connsiteX1" fmla="*/ 94407 w 317452"/>
              <a:gd name="connsiteY1" fmla="*/ 136055 h 328468"/>
              <a:gd name="connsiteX2" fmla="*/ 104825 w 317452"/>
              <a:gd name="connsiteY2" fmla="*/ 158537 h 328468"/>
              <a:gd name="connsiteX3" fmla="*/ 106109 w 317452"/>
              <a:gd name="connsiteY3" fmla="*/ 161308 h 328468"/>
              <a:gd name="connsiteX4" fmla="*/ 98162 w 317452"/>
              <a:gd name="connsiteY4" fmla="*/ 160053 h 328468"/>
              <a:gd name="connsiteX5" fmla="*/ 96849 w 317452"/>
              <a:gd name="connsiteY5" fmla="*/ 160053 h 328468"/>
              <a:gd name="connsiteX6" fmla="*/ 92911 w 317452"/>
              <a:gd name="connsiteY6" fmla="*/ 137630 h 328468"/>
              <a:gd name="connsiteX7" fmla="*/ 93506 w 317452"/>
              <a:gd name="connsiteY7" fmla="*/ 136765 h 328468"/>
              <a:gd name="connsiteX8" fmla="*/ 39496 w 317452"/>
              <a:gd name="connsiteY8" fmla="*/ 115887 h 328468"/>
              <a:gd name="connsiteX9" fmla="*/ 51437 w 317452"/>
              <a:gd name="connsiteY9" fmla="*/ 165488 h 328468"/>
              <a:gd name="connsiteX10" fmla="*/ 48784 w 317452"/>
              <a:gd name="connsiteY10" fmla="*/ 166793 h 328468"/>
              <a:gd name="connsiteX11" fmla="*/ 47457 w 317452"/>
              <a:gd name="connsiteY11" fmla="*/ 170709 h 328468"/>
              <a:gd name="connsiteX12" fmla="*/ 48784 w 317452"/>
              <a:gd name="connsiteY12" fmla="*/ 173319 h 328468"/>
              <a:gd name="connsiteX13" fmla="*/ 52764 w 317452"/>
              <a:gd name="connsiteY13" fmla="*/ 175930 h 328468"/>
              <a:gd name="connsiteX14" fmla="*/ 55418 w 317452"/>
              <a:gd name="connsiteY14" fmla="*/ 174625 h 328468"/>
              <a:gd name="connsiteX15" fmla="*/ 87263 w 317452"/>
              <a:gd name="connsiteY15" fmla="*/ 216393 h 328468"/>
              <a:gd name="connsiteX16" fmla="*/ 55418 w 317452"/>
              <a:gd name="connsiteY16" fmla="*/ 230752 h 328468"/>
              <a:gd name="connsiteX17" fmla="*/ 38169 w 317452"/>
              <a:gd name="connsiteY17" fmla="*/ 224225 h 328468"/>
              <a:gd name="connsiteX18" fmla="*/ 1017 w 317452"/>
              <a:gd name="connsiteY18" fmla="*/ 147214 h 328468"/>
              <a:gd name="connsiteX19" fmla="*/ 7651 w 317452"/>
              <a:gd name="connsiteY19" fmla="*/ 128940 h 328468"/>
              <a:gd name="connsiteX20" fmla="*/ 39496 w 317452"/>
              <a:gd name="connsiteY20" fmla="*/ 115887 h 328468"/>
              <a:gd name="connsiteX21" fmla="*/ 63900 w 317452"/>
              <a:gd name="connsiteY21" fmla="*/ 106627 h 328468"/>
              <a:gd name="connsiteX22" fmla="*/ 71807 w 317452"/>
              <a:gd name="connsiteY22" fmla="*/ 114982 h 328468"/>
              <a:gd name="connsiteX23" fmla="*/ 81033 w 317452"/>
              <a:gd name="connsiteY23" fmla="*/ 133331 h 328468"/>
              <a:gd name="connsiteX24" fmla="*/ 87623 w 317452"/>
              <a:gd name="connsiteY24" fmla="*/ 130710 h 328468"/>
              <a:gd name="connsiteX25" fmla="*/ 95803 w 317452"/>
              <a:gd name="connsiteY25" fmla="*/ 133422 h 328468"/>
              <a:gd name="connsiteX26" fmla="*/ 94055 w 317452"/>
              <a:gd name="connsiteY26" fmla="*/ 135965 h 328468"/>
              <a:gd name="connsiteX27" fmla="*/ 89115 w 317452"/>
              <a:gd name="connsiteY27" fmla="*/ 134702 h 328468"/>
              <a:gd name="connsiteX28" fmla="*/ 83823 w 317452"/>
              <a:gd name="connsiteY28" fmla="*/ 137407 h 328468"/>
              <a:gd name="connsiteX29" fmla="*/ 82500 w 317452"/>
              <a:gd name="connsiteY29" fmla="*/ 137407 h 328468"/>
              <a:gd name="connsiteX30" fmla="*/ 97053 w 317452"/>
              <a:gd name="connsiteY30" fmla="*/ 169863 h 328468"/>
              <a:gd name="connsiteX31" fmla="*/ 98375 w 317452"/>
              <a:gd name="connsiteY31" fmla="*/ 169863 h 328468"/>
              <a:gd name="connsiteX32" fmla="*/ 103667 w 317452"/>
              <a:gd name="connsiteY32" fmla="*/ 167158 h 328468"/>
              <a:gd name="connsiteX33" fmla="*/ 106313 w 317452"/>
              <a:gd name="connsiteY33" fmla="*/ 161749 h 328468"/>
              <a:gd name="connsiteX34" fmla="*/ 106109 w 317452"/>
              <a:gd name="connsiteY34" fmla="*/ 161308 h 328468"/>
              <a:gd name="connsiteX35" fmla="*/ 109648 w 317452"/>
              <a:gd name="connsiteY35" fmla="*/ 161866 h 328468"/>
              <a:gd name="connsiteX36" fmla="*/ 110272 w 317452"/>
              <a:gd name="connsiteY36" fmla="*/ 161402 h 328468"/>
              <a:gd name="connsiteX37" fmla="*/ 110522 w 317452"/>
              <a:gd name="connsiteY37" fmla="*/ 164622 h 328468"/>
              <a:gd name="connsiteX38" fmla="*/ 106074 w 317452"/>
              <a:gd name="connsiteY38" fmla="*/ 170028 h 328468"/>
              <a:gd name="connsiteX39" fmla="*/ 99484 w 317452"/>
              <a:gd name="connsiteY39" fmla="*/ 172650 h 328468"/>
              <a:gd name="connsiteX40" fmla="*/ 107391 w 317452"/>
              <a:gd name="connsiteY40" fmla="*/ 192309 h 328468"/>
              <a:gd name="connsiteX41" fmla="*/ 100802 w 317452"/>
              <a:gd name="connsiteY41" fmla="*/ 211968 h 328468"/>
              <a:gd name="connsiteX42" fmla="*/ 91576 w 317452"/>
              <a:gd name="connsiteY42" fmla="*/ 215900 h 328468"/>
              <a:gd name="connsiteX43" fmla="*/ 59946 w 317452"/>
              <a:gd name="connsiteY43" fmla="*/ 172650 h 328468"/>
              <a:gd name="connsiteX44" fmla="*/ 62582 w 317452"/>
              <a:gd name="connsiteY44" fmla="*/ 171339 h 328468"/>
              <a:gd name="connsiteX45" fmla="*/ 63900 w 317452"/>
              <a:gd name="connsiteY45" fmla="*/ 166097 h 328468"/>
              <a:gd name="connsiteX46" fmla="*/ 62582 w 317452"/>
              <a:gd name="connsiteY46" fmla="*/ 163475 h 328468"/>
              <a:gd name="connsiteX47" fmla="*/ 58628 w 317452"/>
              <a:gd name="connsiteY47" fmla="*/ 162165 h 328468"/>
              <a:gd name="connsiteX48" fmla="*/ 54674 w 317452"/>
              <a:gd name="connsiteY48" fmla="*/ 163475 h 328468"/>
              <a:gd name="connsiteX49" fmla="*/ 42813 w 317452"/>
              <a:gd name="connsiteY49" fmla="*/ 111051 h 328468"/>
              <a:gd name="connsiteX50" fmla="*/ 52038 w 317452"/>
              <a:gd name="connsiteY50" fmla="*/ 107119 h 328468"/>
              <a:gd name="connsiteX51" fmla="*/ 63900 w 317452"/>
              <a:gd name="connsiteY51" fmla="*/ 106627 h 328468"/>
              <a:gd name="connsiteX52" fmla="*/ 221560 w 317452"/>
              <a:gd name="connsiteY52" fmla="*/ 67725 h 328468"/>
              <a:gd name="connsiteX53" fmla="*/ 239938 w 317452"/>
              <a:gd name="connsiteY53" fmla="*/ 67725 h 328468"/>
              <a:gd name="connsiteX54" fmla="*/ 249127 w 317452"/>
              <a:gd name="connsiteY54" fmla="*/ 90147 h 328468"/>
              <a:gd name="connsiteX55" fmla="*/ 249127 w 317452"/>
              <a:gd name="connsiteY55" fmla="*/ 99380 h 328468"/>
              <a:gd name="connsiteX56" fmla="*/ 259629 w 317452"/>
              <a:gd name="connsiteY56" fmla="*/ 162691 h 328468"/>
              <a:gd name="connsiteX57" fmla="*/ 300324 w 317452"/>
              <a:gd name="connsiteY57" fmla="*/ 193027 h 328468"/>
              <a:gd name="connsiteX58" fmla="*/ 304262 w 317452"/>
              <a:gd name="connsiteY58" fmla="*/ 215450 h 328468"/>
              <a:gd name="connsiteX59" fmla="*/ 283258 w 317452"/>
              <a:gd name="connsiteY59" fmla="*/ 219407 h 328468"/>
              <a:gd name="connsiteX60" fmla="*/ 281946 w 317452"/>
              <a:gd name="connsiteY60" fmla="*/ 218088 h 328468"/>
              <a:gd name="connsiteX61" fmla="*/ 236000 w 317452"/>
              <a:gd name="connsiteY61" fmla="*/ 185113 h 328468"/>
              <a:gd name="connsiteX62" fmla="*/ 229436 w 317452"/>
              <a:gd name="connsiteY62" fmla="*/ 174562 h 328468"/>
              <a:gd name="connsiteX63" fmla="*/ 224185 w 317452"/>
              <a:gd name="connsiteY63" fmla="*/ 145544 h 328468"/>
              <a:gd name="connsiteX64" fmla="*/ 196617 w 317452"/>
              <a:gd name="connsiteY64" fmla="*/ 194346 h 328468"/>
              <a:gd name="connsiteX65" fmla="*/ 229436 w 317452"/>
              <a:gd name="connsiteY65" fmla="*/ 243148 h 328468"/>
              <a:gd name="connsiteX66" fmla="*/ 230749 w 317452"/>
              <a:gd name="connsiteY66" fmla="*/ 265571 h 328468"/>
              <a:gd name="connsiteX67" fmla="*/ 195305 w 317452"/>
              <a:gd name="connsiteY67" fmla="*/ 318329 h 328468"/>
              <a:gd name="connsiteX68" fmla="*/ 169050 w 317452"/>
              <a:gd name="connsiteY68" fmla="*/ 323605 h 328468"/>
              <a:gd name="connsiteX69" fmla="*/ 167737 w 317452"/>
              <a:gd name="connsiteY69" fmla="*/ 323605 h 328468"/>
              <a:gd name="connsiteX70" fmla="*/ 162486 w 317452"/>
              <a:gd name="connsiteY70" fmla="*/ 297226 h 328468"/>
              <a:gd name="connsiteX71" fmla="*/ 191366 w 317452"/>
              <a:gd name="connsiteY71" fmla="*/ 255019 h 328468"/>
              <a:gd name="connsiteX72" fmla="*/ 167737 w 317452"/>
              <a:gd name="connsiteY72" fmla="*/ 220726 h 328468"/>
              <a:gd name="connsiteX73" fmla="*/ 70594 w 317452"/>
              <a:gd name="connsiteY73" fmla="*/ 322286 h 328468"/>
              <a:gd name="connsiteX74" fmla="*/ 46965 w 317452"/>
              <a:gd name="connsiteY74" fmla="*/ 326243 h 328468"/>
              <a:gd name="connsiteX75" fmla="*/ 44339 w 317452"/>
              <a:gd name="connsiteY75" fmla="*/ 322286 h 328468"/>
              <a:gd name="connsiteX76" fmla="*/ 43027 w 317452"/>
              <a:gd name="connsiteY76" fmla="*/ 295907 h 328468"/>
              <a:gd name="connsiteX77" fmla="*/ 144108 w 317452"/>
              <a:gd name="connsiteY77" fmla="*/ 189070 h 328468"/>
              <a:gd name="connsiteX78" fmla="*/ 148046 w 317452"/>
              <a:gd name="connsiteY78" fmla="*/ 177200 h 328468"/>
              <a:gd name="connsiteX79" fmla="*/ 190054 w 317452"/>
              <a:gd name="connsiteY79" fmla="*/ 103337 h 328468"/>
              <a:gd name="connsiteX80" fmla="*/ 151984 w 317452"/>
              <a:gd name="connsiteY80" fmla="*/ 107294 h 328468"/>
              <a:gd name="connsiteX81" fmla="*/ 119166 w 317452"/>
              <a:gd name="connsiteY81" fmla="*/ 154777 h 328468"/>
              <a:gd name="connsiteX82" fmla="*/ 110272 w 317452"/>
              <a:gd name="connsiteY82" fmla="*/ 161402 h 328468"/>
              <a:gd name="connsiteX83" fmla="*/ 110027 w 317452"/>
              <a:gd name="connsiteY83" fmla="*/ 158233 h 328468"/>
              <a:gd name="connsiteX84" fmla="*/ 99484 w 317452"/>
              <a:gd name="connsiteY84" fmla="*/ 134642 h 328468"/>
              <a:gd name="connsiteX85" fmla="*/ 95803 w 317452"/>
              <a:gd name="connsiteY85" fmla="*/ 133422 h 328468"/>
              <a:gd name="connsiteX86" fmla="*/ 97670 w 317452"/>
              <a:gd name="connsiteY86" fmla="*/ 130706 h 328468"/>
              <a:gd name="connsiteX87" fmla="*/ 130980 w 317452"/>
              <a:gd name="connsiteY87" fmla="*/ 82234 h 328468"/>
              <a:gd name="connsiteX88" fmla="*/ 141482 w 317452"/>
              <a:gd name="connsiteY88" fmla="*/ 75639 h 328468"/>
              <a:gd name="connsiteX89" fmla="*/ 221560 w 317452"/>
              <a:gd name="connsiteY89" fmla="*/ 67725 h 328468"/>
              <a:gd name="connsiteX90" fmla="*/ 276970 w 317452"/>
              <a:gd name="connsiteY90" fmla="*/ 0 h 328468"/>
              <a:gd name="connsiteX91" fmla="*/ 317452 w 317452"/>
              <a:gd name="connsiteY91" fmla="*/ 39688 h 328468"/>
              <a:gd name="connsiteX92" fmla="*/ 276970 w 317452"/>
              <a:gd name="connsiteY92" fmla="*/ 79376 h 328468"/>
              <a:gd name="connsiteX93" fmla="*/ 236488 w 317452"/>
              <a:gd name="connsiteY93" fmla="*/ 39688 h 328468"/>
              <a:gd name="connsiteX94" fmla="*/ 276970 w 317452"/>
              <a:gd name="connsiteY94" fmla="*/ 0 h 328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7452" h="328468">
                <a:moveTo>
                  <a:pt x="94055" y="135965"/>
                </a:moveTo>
                <a:lnTo>
                  <a:pt x="94407" y="136055"/>
                </a:lnTo>
                <a:cubicBezTo>
                  <a:pt x="100360" y="148902"/>
                  <a:pt x="103337" y="155325"/>
                  <a:pt x="104825" y="158537"/>
                </a:cubicBezTo>
                <a:lnTo>
                  <a:pt x="106109" y="161308"/>
                </a:lnTo>
                <a:lnTo>
                  <a:pt x="98162" y="160053"/>
                </a:lnTo>
                <a:cubicBezTo>
                  <a:pt x="98162" y="160053"/>
                  <a:pt x="96849" y="160053"/>
                  <a:pt x="96849" y="160053"/>
                </a:cubicBezTo>
                <a:cubicBezTo>
                  <a:pt x="90285" y="154777"/>
                  <a:pt x="87660" y="144225"/>
                  <a:pt x="92911" y="137630"/>
                </a:cubicBezTo>
                <a:cubicBezTo>
                  <a:pt x="92911" y="137630"/>
                  <a:pt x="92911" y="137630"/>
                  <a:pt x="93506" y="136765"/>
                </a:cubicBezTo>
                <a:close/>
                <a:moveTo>
                  <a:pt x="39496" y="115887"/>
                </a:moveTo>
                <a:cubicBezTo>
                  <a:pt x="39496" y="115887"/>
                  <a:pt x="39496" y="115887"/>
                  <a:pt x="51437" y="165488"/>
                </a:cubicBezTo>
                <a:cubicBezTo>
                  <a:pt x="51437" y="165488"/>
                  <a:pt x="51437" y="165488"/>
                  <a:pt x="48784" y="166793"/>
                </a:cubicBezTo>
                <a:cubicBezTo>
                  <a:pt x="47457" y="166793"/>
                  <a:pt x="47457" y="169403"/>
                  <a:pt x="47457" y="170709"/>
                </a:cubicBezTo>
                <a:cubicBezTo>
                  <a:pt x="47457" y="170709"/>
                  <a:pt x="47457" y="170709"/>
                  <a:pt x="48784" y="173319"/>
                </a:cubicBezTo>
                <a:cubicBezTo>
                  <a:pt x="50111" y="175930"/>
                  <a:pt x="51437" y="175930"/>
                  <a:pt x="52764" y="175930"/>
                </a:cubicBezTo>
                <a:lnTo>
                  <a:pt x="55418" y="174625"/>
                </a:lnTo>
                <a:cubicBezTo>
                  <a:pt x="55418" y="174625"/>
                  <a:pt x="55418" y="174625"/>
                  <a:pt x="87263" y="216393"/>
                </a:cubicBezTo>
                <a:cubicBezTo>
                  <a:pt x="87263" y="216393"/>
                  <a:pt x="87263" y="216393"/>
                  <a:pt x="55418" y="230752"/>
                </a:cubicBezTo>
                <a:cubicBezTo>
                  <a:pt x="48784" y="233362"/>
                  <a:pt x="40823" y="230752"/>
                  <a:pt x="38169" y="224225"/>
                </a:cubicBezTo>
                <a:cubicBezTo>
                  <a:pt x="38169" y="224225"/>
                  <a:pt x="38169" y="224225"/>
                  <a:pt x="1017" y="147214"/>
                </a:cubicBezTo>
                <a:cubicBezTo>
                  <a:pt x="-1637" y="140687"/>
                  <a:pt x="1017" y="132856"/>
                  <a:pt x="7651" y="128940"/>
                </a:cubicBezTo>
                <a:cubicBezTo>
                  <a:pt x="7651" y="128940"/>
                  <a:pt x="7651" y="128940"/>
                  <a:pt x="39496" y="115887"/>
                </a:cubicBezTo>
                <a:close/>
                <a:moveTo>
                  <a:pt x="63900" y="106627"/>
                </a:moveTo>
                <a:cubicBezTo>
                  <a:pt x="67524" y="108102"/>
                  <a:pt x="70489" y="111051"/>
                  <a:pt x="71807" y="114982"/>
                </a:cubicBezTo>
                <a:cubicBezTo>
                  <a:pt x="71807" y="114982"/>
                  <a:pt x="71807" y="114982"/>
                  <a:pt x="81033" y="133331"/>
                </a:cubicBezTo>
                <a:cubicBezTo>
                  <a:pt x="81033" y="133331"/>
                  <a:pt x="81033" y="133331"/>
                  <a:pt x="87623" y="130710"/>
                </a:cubicBezTo>
                <a:lnTo>
                  <a:pt x="95803" y="133422"/>
                </a:lnTo>
                <a:lnTo>
                  <a:pt x="94055" y="135965"/>
                </a:lnTo>
                <a:lnTo>
                  <a:pt x="89115" y="134702"/>
                </a:lnTo>
                <a:cubicBezTo>
                  <a:pt x="89115" y="134702"/>
                  <a:pt x="89115" y="134702"/>
                  <a:pt x="83823" y="137407"/>
                </a:cubicBezTo>
                <a:cubicBezTo>
                  <a:pt x="83823" y="137407"/>
                  <a:pt x="82500" y="137407"/>
                  <a:pt x="82500" y="137407"/>
                </a:cubicBezTo>
                <a:cubicBezTo>
                  <a:pt x="82500" y="137407"/>
                  <a:pt x="82500" y="137407"/>
                  <a:pt x="97053" y="169863"/>
                </a:cubicBezTo>
                <a:cubicBezTo>
                  <a:pt x="97053" y="169863"/>
                  <a:pt x="97053" y="169863"/>
                  <a:pt x="98375" y="169863"/>
                </a:cubicBezTo>
                <a:lnTo>
                  <a:pt x="103667" y="167158"/>
                </a:lnTo>
                <a:cubicBezTo>
                  <a:pt x="106313" y="165806"/>
                  <a:pt x="106313" y="163101"/>
                  <a:pt x="106313" y="161749"/>
                </a:cubicBezTo>
                <a:lnTo>
                  <a:pt x="106109" y="161308"/>
                </a:lnTo>
                <a:lnTo>
                  <a:pt x="109648" y="161866"/>
                </a:lnTo>
                <a:lnTo>
                  <a:pt x="110272" y="161402"/>
                </a:lnTo>
                <a:lnTo>
                  <a:pt x="110522" y="164622"/>
                </a:lnTo>
                <a:cubicBezTo>
                  <a:pt x="109698" y="166752"/>
                  <a:pt x="108051" y="168718"/>
                  <a:pt x="106074" y="170028"/>
                </a:cubicBezTo>
                <a:cubicBezTo>
                  <a:pt x="106074" y="170028"/>
                  <a:pt x="106074" y="170028"/>
                  <a:pt x="99484" y="172650"/>
                </a:cubicBezTo>
                <a:cubicBezTo>
                  <a:pt x="99484" y="172650"/>
                  <a:pt x="99484" y="172650"/>
                  <a:pt x="107391" y="192309"/>
                </a:cubicBezTo>
                <a:cubicBezTo>
                  <a:pt x="111345" y="198862"/>
                  <a:pt x="107391" y="208036"/>
                  <a:pt x="100802" y="211968"/>
                </a:cubicBezTo>
                <a:cubicBezTo>
                  <a:pt x="100802" y="211968"/>
                  <a:pt x="100802" y="211968"/>
                  <a:pt x="91576" y="215900"/>
                </a:cubicBezTo>
                <a:cubicBezTo>
                  <a:pt x="91576" y="215900"/>
                  <a:pt x="91576" y="215900"/>
                  <a:pt x="59946" y="172650"/>
                </a:cubicBezTo>
                <a:cubicBezTo>
                  <a:pt x="59946" y="172650"/>
                  <a:pt x="59946" y="172650"/>
                  <a:pt x="62582" y="171339"/>
                </a:cubicBezTo>
                <a:cubicBezTo>
                  <a:pt x="65218" y="170028"/>
                  <a:pt x="65218" y="167407"/>
                  <a:pt x="63900" y="166097"/>
                </a:cubicBezTo>
                <a:cubicBezTo>
                  <a:pt x="63900" y="166097"/>
                  <a:pt x="63900" y="166097"/>
                  <a:pt x="62582" y="163475"/>
                </a:cubicBezTo>
                <a:cubicBezTo>
                  <a:pt x="62582" y="162165"/>
                  <a:pt x="59946" y="160854"/>
                  <a:pt x="58628" y="162165"/>
                </a:cubicBezTo>
                <a:cubicBezTo>
                  <a:pt x="58628" y="162165"/>
                  <a:pt x="58628" y="162165"/>
                  <a:pt x="54674" y="163475"/>
                </a:cubicBezTo>
                <a:cubicBezTo>
                  <a:pt x="54674" y="163475"/>
                  <a:pt x="54674" y="163475"/>
                  <a:pt x="42813" y="111051"/>
                </a:cubicBezTo>
                <a:cubicBezTo>
                  <a:pt x="42813" y="111051"/>
                  <a:pt x="42813" y="111051"/>
                  <a:pt x="52038" y="107119"/>
                </a:cubicBezTo>
                <a:cubicBezTo>
                  <a:pt x="55992" y="105153"/>
                  <a:pt x="60275" y="105153"/>
                  <a:pt x="63900" y="106627"/>
                </a:cubicBezTo>
                <a:close/>
                <a:moveTo>
                  <a:pt x="221560" y="67725"/>
                </a:moveTo>
                <a:cubicBezTo>
                  <a:pt x="226810" y="65087"/>
                  <a:pt x="234687" y="65087"/>
                  <a:pt x="239938" y="67725"/>
                </a:cubicBezTo>
                <a:cubicBezTo>
                  <a:pt x="247814" y="73001"/>
                  <a:pt x="250440" y="80915"/>
                  <a:pt x="249127" y="90147"/>
                </a:cubicBezTo>
                <a:cubicBezTo>
                  <a:pt x="249127" y="92785"/>
                  <a:pt x="249127" y="96742"/>
                  <a:pt x="249127" y="99380"/>
                </a:cubicBezTo>
                <a:cubicBezTo>
                  <a:pt x="249127" y="99380"/>
                  <a:pt x="249127" y="99380"/>
                  <a:pt x="259629" y="162691"/>
                </a:cubicBezTo>
                <a:cubicBezTo>
                  <a:pt x="259629" y="162691"/>
                  <a:pt x="259629" y="162691"/>
                  <a:pt x="300324" y="193027"/>
                </a:cubicBezTo>
                <a:cubicBezTo>
                  <a:pt x="308200" y="198303"/>
                  <a:pt x="309513" y="207536"/>
                  <a:pt x="304262" y="215450"/>
                </a:cubicBezTo>
                <a:cubicBezTo>
                  <a:pt x="299011" y="222045"/>
                  <a:pt x="289822" y="223363"/>
                  <a:pt x="283258" y="219407"/>
                </a:cubicBezTo>
                <a:cubicBezTo>
                  <a:pt x="283258" y="219407"/>
                  <a:pt x="281946" y="219407"/>
                  <a:pt x="281946" y="218088"/>
                </a:cubicBezTo>
                <a:cubicBezTo>
                  <a:pt x="281946" y="218088"/>
                  <a:pt x="281946" y="218088"/>
                  <a:pt x="236000" y="185113"/>
                </a:cubicBezTo>
                <a:cubicBezTo>
                  <a:pt x="232061" y="182475"/>
                  <a:pt x="230749" y="178518"/>
                  <a:pt x="229436" y="174562"/>
                </a:cubicBezTo>
                <a:cubicBezTo>
                  <a:pt x="229436" y="174562"/>
                  <a:pt x="229436" y="174562"/>
                  <a:pt x="224185" y="145544"/>
                </a:cubicBezTo>
                <a:cubicBezTo>
                  <a:pt x="224185" y="145544"/>
                  <a:pt x="224185" y="145544"/>
                  <a:pt x="196617" y="194346"/>
                </a:cubicBezTo>
                <a:cubicBezTo>
                  <a:pt x="196617" y="194346"/>
                  <a:pt x="196617" y="194346"/>
                  <a:pt x="229436" y="243148"/>
                </a:cubicBezTo>
                <a:cubicBezTo>
                  <a:pt x="234687" y="249743"/>
                  <a:pt x="234687" y="258976"/>
                  <a:pt x="230749" y="265571"/>
                </a:cubicBezTo>
                <a:cubicBezTo>
                  <a:pt x="230749" y="265571"/>
                  <a:pt x="230749" y="265571"/>
                  <a:pt x="195305" y="318329"/>
                </a:cubicBezTo>
                <a:cubicBezTo>
                  <a:pt x="188741" y="326243"/>
                  <a:pt x="178239" y="328881"/>
                  <a:pt x="169050" y="323605"/>
                </a:cubicBezTo>
                <a:cubicBezTo>
                  <a:pt x="169050" y="323605"/>
                  <a:pt x="169050" y="323605"/>
                  <a:pt x="167737" y="323605"/>
                </a:cubicBezTo>
                <a:cubicBezTo>
                  <a:pt x="159861" y="318329"/>
                  <a:pt x="157235" y="305140"/>
                  <a:pt x="162486" y="297226"/>
                </a:cubicBezTo>
                <a:cubicBezTo>
                  <a:pt x="162486" y="297226"/>
                  <a:pt x="162486" y="297226"/>
                  <a:pt x="191366" y="255019"/>
                </a:cubicBezTo>
                <a:cubicBezTo>
                  <a:pt x="191366" y="255019"/>
                  <a:pt x="191366" y="255019"/>
                  <a:pt x="167737" y="220726"/>
                </a:cubicBezTo>
                <a:cubicBezTo>
                  <a:pt x="167737" y="220726"/>
                  <a:pt x="167737" y="220726"/>
                  <a:pt x="70594" y="322286"/>
                </a:cubicBezTo>
                <a:cubicBezTo>
                  <a:pt x="65343" y="328881"/>
                  <a:pt x="54841" y="330200"/>
                  <a:pt x="46965" y="326243"/>
                </a:cubicBezTo>
                <a:cubicBezTo>
                  <a:pt x="45652" y="324924"/>
                  <a:pt x="44339" y="323605"/>
                  <a:pt x="44339" y="322286"/>
                </a:cubicBezTo>
                <a:cubicBezTo>
                  <a:pt x="36463" y="315691"/>
                  <a:pt x="36463" y="303821"/>
                  <a:pt x="43027" y="295907"/>
                </a:cubicBezTo>
                <a:cubicBezTo>
                  <a:pt x="43027" y="295907"/>
                  <a:pt x="43027" y="295907"/>
                  <a:pt x="144108" y="189070"/>
                </a:cubicBezTo>
                <a:cubicBezTo>
                  <a:pt x="144108" y="185113"/>
                  <a:pt x="145421" y="181156"/>
                  <a:pt x="148046" y="177200"/>
                </a:cubicBezTo>
                <a:cubicBezTo>
                  <a:pt x="148046" y="177200"/>
                  <a:pt x="148046" y="177200"/>
                  <a:pt x="190054" y="103337"/>
                </a:cubicBezTo>
                <a:cubicBezTo>
                  <a:pt x="190054" y="103337"/>
                  <a:pt x="190054" y="103337"/>
                  <a:pt x="151984" y="107294"/>
                </a:cubicBezTo>
                <a:cubicBezTo>
                  <a:pt x="151984" y="107294"/>
                  <a:pt x="151984" y="107294"/>
                  <a:pt x="119166" y="154777"/>
                </a:cubicBezTo>
                <a:lnTo>
                  <a:pt x="110272" y="161402"/>
                </a:lnTo>
                <a:lnTo>
                  <a:pt x="110027" y="158233"/>
                </a:lnTo>
                <a:cubicBezTo>
                  <a:pt x="99484" y="134642"/>
                  <a:pt x="99484" y="134642"/>
                  <a:pt x="99484" y="134642"/>
                </a:cubicBezTo>
                <a:lnTo>
                  <a:pt x="95803" y="133422"/>
                </a:lnTo>
                <a:lnTo>
                  <a:pt x="97670" y="130706"/>
                </a:lnTo>
                <a:cubicBezTo>
                  <a:pt x="102428" y="123781"/>
                  <a:pt x="111946" y="109932"/>
                  <a:pt x="130980" y="82234"/>
                </a:cubicBezTo>
                <a:cubicBezTo>
                  <a:pt x="133606" y="78277"/>
                  <a:pt x="137544" y="75639"/>
                  <a:pt x="141482" y="75639"/>
                </a:cubicBezTo>
                <a:cubicBezTo>
                  <a:pt x="141482" y="75639"/>
                  <a:pt x="141482" y="75639"/>
                  <a:pt x="221560" y="67725"/>
                </a:cubicBezTo>
                <a:close/>
                <a:moveTo>
                  <a:pt x="276970" y="0"/>
                </a:moveTo>
                <a:cubicBezTo>
                  <a:pt x="299328" y="0"/>
                  <a:pt x="317452" y="17769"/>
                  <a:pt x="317452" y="39688"/>
                </a:cubicBezTo>
                <a:cubicBezTo>
                  <a:pt x="317452" y="61607"/>
                  <a:pt x="299328" y="79376"/>
                  <a:pt x="276970" y="79376"/>
                </a:cubicBezTo>
                <a:cubicBezTo>
                  <a:pt x="254612" y="79376"/>
                  <a:pt x="236488" y="61607"/>
                  <a:pt x="236488" y="39688"/>
                </a:cubicBezTo>
                <a:cubicBezTo>
                  <a:pt x="236488" y="17769"/>
                  <a:pt x="254612" y="0"/>
                  <a:pt x="27697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nvGrpSpPr>
          <p:cNvPr id="15" name="Group 58"/>
          <p:cNvGrpSpPr/>
          <p:nvPr/>
        </p:nvGrpSpPr>
        <p:grpSpPr>
          <a:xfrm>
            <a:off x="7767178" y="996950"/>
            <a:ext cx="2645533" cy="5109252"/>
            <a:chOff x="-3768725" y="1125538"/>
            <a:chExt cx="2517775" cy="4862513"/>
          </a:xfrm>
        </p:grpSpPr>
        <p:sp>
          <p:nvSpPr>
            <p:cNvPr id="16" name="Freeform: Shape 59"/>
            <p:cNvSpPr/>
            <p:nvPr/>
          </p:nvSpPr>
          <p:spPr bwMode="auto">
            <a:xfrm>
              <a:off x="-3741738" y="1125538"/>
              <a:ext cx="2478087" cy="4862513"/>
            </a:xfrm>
            <a:custGeom>
              <a:avLst/>
              <a:gdLst>
                <a:gd name="T0" fmla="*/ 1393 w 1393"/>
                <a:gd name="T1" fmla="*/ 2559 h 2739"/>
                <a:gd name="T2" fmla="*/ 1213 w 1393"/>
                <a:gd name="T3" fmla="*/ 2739 h 2739"/>
                <a:gd name="T4" fmla="*/ 180 w 1393"/>
                <a:gd name="T5" fmla="*/ 2739 h 2739"/>
                <a:gd name="T6" fmla="*/ 0 w 1393"/>
                <a:gd name="T7" fmla="*/ 2559 h 2739"/>
                <a:gd name="T8" fmla="*/ 0 w 1393"/>
                <a:gd name="T9" fmla="*/ 180 h 2739"/>
                <a:gd name="T10" fmla="*/ 180 w 1393"/>
                <a:gd name="T11" fmla="*/ 0 h 2739"/>
                <a:gd name="T12" fmla="*/ 1213 w 1393"/>
                <a:gd name="T13" fmla="*/ 0 h 2739"/>
                <a:gd name="T14" fmla="*/ 1393 w 1393"/>
                <a:gd name="T15" fmla="*/ 180 h 2739"/>
                <a:gd name="T16" fmla="*/ 1393 w 1393"/>
                <a:gd name="T17" fmla="*/ 2559 h 27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93" h="2739">
                  <a:moveTo>
                    <a:pt x="1393" y="2559"/>
                  </a:moveTo>
                  <a:cubicBezTo>
                    <a:pt x="1393" y="2658"/>
                    <a:pt x="1312" y="2739"/>
                    <a:pt x="1213" y="2739"/>
                  </a:cubicBezTo>
                  <a:cubicBezTo>
                    <a:pt x="180" y="2739"/>
                    <a:pt x="180" y="2739"/>
                    <a:pt x="180" y="2739"/>
                  </a:cubicBezTo>
                  <a:cubicBezTo>
                    <a:pt x="81" y="2739"/>
                    <a:pt x="0" y="2658"/>
                    <a:pt x="0" y="2559"/>
                  </a:cubicBezTo>
                  <a:cubicBezTo>
                    <a:pt x="0" y="180"/>
                    <a:pt x="0" y="180"/>
                    <a:pt x="0" y="180"/>
                  </a:cubicBezTo>
                  <a:cubicBezTo>
                    <a:pt x="0" y="81"/>
                    <a:pt x="81" y="0"/>
                    <a:pt x="180" y="0"/>
                  </a:cubicBezTo>
                  <a:cubicBezTo>
                    <a:pt x="1213" y="0"/>
                    <a:pt x="1213" y="0"/>
                    <a:pt x="1213" y="0"/>
                  </a:cubicBezTo>
                  <a:cubicBezTo>
                    <a:pt x="1312" y="0"/>
                    <a:pt x="1393" y="81"/>
                    <a:pt x="1393" y="180"/>
                  </a:cubicBezTo>
                  <a:cubicBezTo>
                    <a:pt x="1393" y="2559"/>
                    <a:pt x="1393" y="2559"/>
                    <a:pt x="1393" y="2559"/>
                  </a:cubicBezTo>
                </a:path>
              </a:pathLst>
            </a:custGeom>
            <a:solidFill>
              <a:schemeClr val="bg1">
                <a:lumMod val="75000"/>
              </a:schemeClr>
            </a:solidFill>
            <a:ln>
              <a:noFill/>
            </a:ln>
          </p:spPr>
          <p:txBody>
            <a:bodyPr anchor="ctr"/>
            <a:lstStyle/>
            <a:p>
              <a:pPr algn="ctr"/>
            </a:p>
          </p:txBody>
        </p:sp>
        <p:sp>
          <p:nvSpPr>
            <p:cNvPr id="17" name="Freeform: Shape 60"/>
            <p:cNvSpPr/>
            <p:nvPr/>
          </p:nvSpPr>
          <p:spPr bwMode="auto">
            <a:xfrm>
              <a:off x="-3713162" y="1141413"/>
              <a:ext cx="2430462" cy="4830763"/>
            </a:xfrm>
            <a:custGeom>
              <a:avLst/>
              <a:gdLst>
                <a:gd name="T0" fmla="*/ 1366 w 1366"/>
                <a:gd name="T1" fmla="*/ 2542 h 2721"/>
                <a:gd name="T2" fmla="*/ 1189 w 1366"/>
                <a:gd name="T3" fmla="*/ 2721 h 2721"/>
                <a:gd name="T4" fmla="*/ 176 w 1366"/>
                <a:gd name="T5" fmla="*/ 2721 h 2721"/>
                <a:gd name="T6" fmla="*/ 0 w 1366"/>
                <a:gd name="T7" fmla="*/ 2542 h 2721"/>
                <a:gd name="T8" fmla="*/ 0 w 1366"/>
                <a:gd name="T9" fmla="*/ 179 h 2721"/>
                <a:gd name="T10" fmla="*/ 176 w 1366"/>
                <a:gd name="T11" fmla="*/ 0 h 2721"/>
                <a:gd name="T12" fmla="*/ 1189 w 1366"/>
                <a:gd name="T13" fmla="*/ 0 h 2721"/>
                <a:gd name="T14" fmla="*/ 1366 w 1366"/>
                <a:gd name="T15" fmla="*/ 179 h 2721"/>
                <a:gd name="T16" fmla="*/ 1366 w 1366"/>
                <a:gd name="T17" fmla="*/ 2542 h 2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366" h="2721">
                  <a:moveTo>
                    <a:pt x="1366" y="2542"/>
                  </a:moveTo>
                  <a:cubicBezTo>
                    <a:pt x="1366" y="2641"/>
                    <a:pt x="1287" y="2721"/>
                    <a:pt x="1189" y="2721"/>
                  </a:cubicBezTo>
                  <a:cubicBezTo>
                    <a:pt x="176" y="2721"/>
                    <a:pt x="176" y="2721"/>
                    <a:pt x="176" y="2721"/>
                  </a:cubicBezTo>
                  <a:cubicBezTo>
                    <a:pt x="79" y="2721"/>
                    <a:pt x="0" y="2641"/>
                    <a:pt x="0" y="2542"/>
                  </a:cubicBezTo>
                  <a:cubicBezTo>
                    <a:pt x="0" y="179"/>
                    <a:pt x="0" y="179"/>
                    <a:pt x="0" y="179"/>
                  </a:cubicBezTo>
                  <a:cubicBezTo>
                    <a:pt x="0" y="80"/>
                    <a:pt x="79" y="0"/>
                    <a:pt x="176" y="0"/>
                  </a:cubicBezTo>
                  <a:cubicBezTo>
                    <a:pt x="1189" y="0"/>
                    <a:pt x="1189" y="0"/>
                    <a:pt x="1189" y="0"/>
                  </a:cubicBezTo>
                  <a:cubicBezTo>
                    <a:pt x="1287" y="0"/>
                    <a:pt x="1366" y="80"/>
                    <a:pt x="1366" y="179"/>
                  </a:cubicBezTo>
                  <a:cubicBezTo>
                    <a:pt x="1366" y="2542"/>
                    <a:pt x="1366" y="2542"/>
                    <a:pt x="1366" y="2542"/>
                  </a:cubicBezTo>
                </a:path>
              </a:pathLst>
            </a:custGeom>
            <a:solidFill>
              <a:schemeClr val="bg1">
                <a:lumMod val="95000"/>
              </a:schemeClr>
            </a:solidFill>
            <a:ln>
              <a:noFill/>
            </a:ln>
          </p:spPr>
          <p:txBody>
            <a:bodyPr anchor="ctr"/>
            <a:lstStyle/>
            <a:p>
              <a:pPr algn="ctr"/>
            </a:p>
          </p:txBody>
        </p:sp>
        <p:sp>
          <p:nvSpPr>
            <p:cNvPr id="18" name="Oval 61"/>
            <p:cNvSpPr/>
            <p:nvPr/>
          </p:nvSpPr>
          <p:spPr bwMode="auto">
            <a:xfrm>
              <a:off x="-2693988" y="5486400"/>
              <a:ext cx="403225" cy="401638"/>
            </a:xfrm>
            <a:prstGeom prst="ellipse">
              <a:avLst/>
            </a:prstGeom>
            <a:solidFill>
              <a:schemeClr val="bg1">
                <a:lumMod val="65000"/>
              </a:schemeClr>
            </a:solidFill>
            <a:ln>
              <a:noFill/>
            </a:ln>
          </p:spPr>
          <p:txBody>
            <a:bodyPr anchor="ctr"/>
            <a:lstStyle/>
            <a:p>
              <a:pPr algn="ctr"/>
            </a:p>
          </p:txBody>
        </p:sp>
        <p:sp>
          <p:nvSpPr>
            <p:cNvPr id="19" name="Oval 62"/>
            <p:cNvSpPr/>
            <p:nvPr/>
          </p:nvSpPr>
          <p:spPr bwMode="auto">
            <a:xfrm>
              <a:off x="-2673350" y="5507038"/>
              <a:ext cx="361950" cy="360363"/>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0" name="Freeform: Shape 63"/>
            <p:cNvSpPr/>
            <p:nvPr/>
          </p:nvSpPr>
          <p:spPr bwMode="auto">
            <a:xfrm>
              <a:off x="-2520950" y="1254125"/>
              <a:ext cx="47625" cy="46038"/>
            </a:xfrm>
            <a:custGeom>
              <a:avLst/>
              <a:gdLst>
                <a:gd name="T0" fmla="*/ 13 w 27"/>
                <a:gd name="T1" fmla="*/ 0 h 26"/>
                <a:gd name="T2" fmla="*/ 0 w 27"/>
                <a:gd name="T3" fmla="*/ 13 h 26"/>
                <a:gd name="T4" fmla="*/ 13 w 27"/>
                <a:gd name="T5" fmla="*/ 26 h 26"/>
                <a:gd name="T6" fmla="*/ 25 w 27"/>
                <a:gd name="T7" fmla="*/ 13 h 26"/>
                <a:gd name="T8" fmla="*/ 27 w 27"/>
                <a:gd name="T9" fmla="*/ 13 h 26"/>
                <a:gd name="T10" fmla="*/ 27 w 27"/>
                <a:gd name="T11" fmla="*/ 13 h 26"/>
                <a:gd name="T12" fmla="*/ 25 w 27"/>
                <a:gd name="T13" fmla="*/ 13 h 26"/>
                <a:gd name="T14" fmla="*/ 13 w 27"/>
                <a:gd name="T15" fmla="*/ 0 h 2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7" h="26">
                  <a:moveTo>
                    <a:pt x="13" y="0"/>
                  </a:moveTo>
                  <a:cubicBezTo>
                    <a:pt x="6" y="0"/>
                    <a:pt x="0" y="6"/>
                    <a:pt x="0" y="13"/>
                  </a:cubicBezTo>
                  <a:cubicBezTo>
                    <a:pt x="0" y="20"/>
                    <a:pt x="6" y="26"/>
                    <a:pt x="13" y="26"/>
                  </a:cubicBezTo>
                  <a:cubicBezTo>
                    <a:pt x="20" y="26"/>
                    <a:pt x="25" y="20"/>
                    <a:pt x="25" y="13"/>
                  </a:cubicBezTo>
                  <a:cubicBezTo>
                    <a:pt x="27" y="13"/>
                    <a:pt x="27" y="13"/>
                    <a:pt x="27" y="13"/>
                  </a:cubicBezTo>
                  <a:cubicBezTo>
                    <a:pt x="27" y="13"/>
                    <a:pt x="27" y="13"/>
                    <a:pt x="27" y="13"/>
                  </a:cubicBezTo>
                  <a:cubicBezTo>
                    <a:pt x="25" y="13"/>
                    <a:pt x="25" y="13"/>
                    <a:pt x="25" y="13"/>
                  </a:cubicBezTo>
                  <a:cubicBezTo>
                    <a:pt x="25" y="6"/>
                    <a:pt x="20" y="0"/>
                    <a:pt x="13" y="0"/>
                  </a:cubicBezTo>
                </a:path>
              </a:pathLst>
            </a:custGeom>
            <a:solidFill>
              <a:srgbClr val="9F9FA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1" name="Freeform: Shape 64"/>
            <p:cNvSpPr/>
            <p:nvPr/>
          </p:nvSpPr>
          <p:spPr bwMode="auto">
            <a:xfrm>
              <a:off x="-2528888" y="1246188"/>
              <a:ext cx="58737" cy="60325"/>
            </a:xfrm>
            <a:custGeom>
              <a:avLst/>
              <a:gdLst>
                <a:gd name="T0" fmla="*/ 33 w 33"/>
                <a:gd name="T1" fmla="*/ 17 h 34"/>
                <a:gd name="T2" fmla="*/ 33 w 33"/>
                <a:gd name="T3" fmla="*/ 17 h 34"/>
                <a:gd name="T4" fmla="*/ 33 w 33"/>
                <a:gd name="T5" fmla="*/ 17 h 34"/>
                <a:gd name="T6" fmla="*/ 17 w 33"/>
                <a:gd name="T7" fmla="*/ 0 h 34"/>
                <a:gd name="T8" fmla="*/ 0 w 33"/>
                <a:gd name="T9" fmla="*/ 17 h 34"/>
                <a:gd name="T10" fmla="*/ 17 w 33"/>
                <a:gd name="T11" fmla="*/ 34 h 34"/>
                <a:gd name="T12" fmla="*/ 33 w 33"/>
                <a:gd name="T13" fmla="*/ 17 h 34"/>
                <a:gd name="T14" fmla="*/ 31 w 33"/>
                <a:gd name="T15" fmla="*/ 17 h 34"/>
                <a:gd name="T16" fmla="*/ 29 w 33"/>
                <a:gd name="T17" fmla="*/ 17 h 34"/>
                <a:gd name="T18" fmla="*/ 17 w 33"/>
                <a:gd name="T19" fmla="*/ 30 h 34"/>
                <a:gd name="T20" fmla="*/ 4 w 33"/>
                <a:gd name="T21" fmla="*/ 17 h 34"/>
                <a:gd name="T22" fmla="*/ 17 w 33"/>
                <a:gd name="T23" fmla="*/ 4 h 34"/>
                <a:gd name="T24" fmla="*/ 29 w 33"/>
                <a:gd name="T25" fmla="*/ 17 h 34"/>
                <a:gd name="T26" fmla="*/ 31 w 33"/>
                <a:gd name="T27" fmla="*/ 17 h 34"/>
                <a:gd name="T28" fmla="*/ 33 w 33"/>
                <a:gd name="T29" fmla="*/ 17 h 34"/>
                <a:gd name="T30" fmla="*/ 33 w 33"/>
                <a:gd name="T31" fmla="*/ 17 h 34"/>
                <a:gd name="T32" fmla="*/ 17 w 33"/>
                <a:gd name="T33" fmla="*/ 0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33" h="34">
                  <a:moveTo>
                    <a:pt x="33" y="17"/>
                  </a:moveTo>
                  <a:cubicBezTo>
                    <a:pt x="33" y="17"/>
                    <a:pt x="33" y="17"/>
                    <a:pt x="33" y="17"/>
                  </a:cubicBezTo>
                  <a:cubicBezTo>
                    <a:pt x="33" y="17"/>
                    <a:pt x="33" y="17"/>
                    <a:pt x="33" y="17"/>
                  </a:cubicBezTo>
                  <a:moveTo>
                    <a:pt x="17" y="0"/>
                  </a:moveTo>
                  <a:cubicBezTo>
                    <a:pt x="7" y="0"/>
                    <a:pt x="0" y="8"/>
                    <a:pt x="0" y="17"/>
                  </a:cubicBezTo>
                  <a:cubicBezTo>
                    <a:pt x="0" y="26"/>
                    <a:pt x="7" y="34"/>
                    <a:pt x="17" y="34"/>
                  </a:cubicBezTo>
                  <a:cubicBezTo>
                    <a:pt x="26" y="34"/>
                    <a:pt x="33" y="26"/>
                    <a:pt x="33" y="17"/>
                  </a:cubicBezTo>
                  <a:cubicBezTo>
                    <a:pt x="31" y="17"/>
                    <a:pt x="31" y="17"/>
                    <a:pt x="31" y="17"/>
                  </a:cubicBezTo>
                  <a:cubicBezTo>
                    <a:pt x="29" y="17"/>
                    <a:pt x="29" y="17"/>
                    <a:pt x="29" y="17"/>
                  </a:cubicBezTo>
                  <a:cubicBezTo>
                    <a:pt x="29" y="24"/>
                    <a:pt x="24" y="30"/>
                    <a:pt x="17" y="30"/>
                  </a:cubicBezTo>
                  <a:cubicBezTo>
                    <a:pt x="10" y="30"/>
                    <a:pt x="4" y="24"/>
                    <a:pt x="4" y="17"/>
                  </a:cubicBezTo>
                  <a:cubicBezTo>
                    <a:pt x="4" y="10"/>
                    <a:pt x="10" y="4"/>
                    <a:pt x="17" y="4"/>
                  </a:cubicBezTo>
                  <a:cubicBezTo>
                    <a:pt x="24" y="4"/>
                    <a:pt x="29" y="10"/>
                    <a:pt x="29" y="17"/>
                  </a:cubicBezTo>
                  <a:cubicBezTo>
                    <a:pt x="31" y="17"/>
                    <a:pt x="31" y="17"/>
                    <a:pt x="31" y="17"/>
                  </a:cubicBezTo>
                  <a:cubicBezTo>
                    <a:pt x="33" y="17"/>
                    <a:pt x="33" y="17"/>
                    <a:pt x="33" y="17"/>
                  </a:cubicBezTo>
                  <a:cubicBezTo>
                    <a:pt x="33" y="17"/>
                    <a:pt x="33" y="17"/>
                    <a:pt x="33" y="17"/>
                  </a:cubicBezTo>
                  <a:cubicBezTo>
                    <a:pt x="33" y="8"/>
                    <a:pt x="26" y="0"/>
                    <a:pt x="17"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2" name="Freeform: Shape 65"/>
            <p:cNvSpPr/>
            <p:nvPr/>
          </p:nvSpPr>
          <p:spPr bwMode="auto">
            <a:xfrm>
              <a:off x="-2930525" y="1395413"/>
              <a:ext cx="77787" cy="74613"/>
            </a:xfrm>
            <a:custGeom>
              <a:avLst/>
              <a:gdLst>
                <a:gd name="T0" fmla="*/ 21 w 44"/>
                <a:gd name="T1" fmla="*/ 0 h 42"/>
                <a:gd name="T2" fmla="*/ 6 w 44"/>
                <a:gd name="T3" fmla="*/ 6 h 42"/>
                <a:gd name="T4" fmla="*/ 0 w 44"/>
                <a:gd name="T5" fmla="*/ 21 h 42"/>
                <a:gd name="T6" fmla="*/ 6 w 44"/>
                <a:gd name="T7" fmla="*/ 36 h 42"/>
                <a:gd name="T8" fmla="*/ 21 w 44"/>
                <a:gd name="T9" fmla="*/ 42 h 42"/>
                <a:gd name="T10" fmla="*/ 36 w 44"/>
                <a:gd name="T11" fmla="*/ 36 h 42"/>
                <a:gd name="T12" fmla="*/ 42 w 44"/>
                <a:gd name="T13" fmla="*/ 21 h 42"/>
                <a:gd name="T14" fmla="*/ 44 w 44"/>
                <a:gd name="T15" fmla="*/ 21 h 42"/>
                <a:gd name="T16" fmla="*/ 44 w 44"/>
                <a:gd name="T17" fmla="*/ 21 h 42"/>
                <a:gd name="T18" fmla="*/ 42 w 44"/>
                <a:gd name="T19" fmla="*/ 21 h 42"/>
                <a:gd name="T20" fmla="*/ 36 w 44"/>
                <a:gd name="T21" fmla="*/ 6 h 42"/>
                <a:gd name="T22" fmla="*/ 21 w 44"/>
                <a:gd name="T23" fmla="*/ 0 h 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4" h="42">
                  <a:moveTo>
                    <a:pt x="21" y="0"/>
                  </a:moveTo>
                  <a:cubicBezTo>
                    <a:pt x="15" y="0"/>
                    <a:pt x="10" y="3"/>
                    <a:pt x="6" y="6"/>
                  </a:cubicBezTo>
                  <a:cubicBezTo>
                    <a:pt x="3" y="10"/>
                    <a:pt x="0" y="15"/>
                    <a:pt x="0" y="21"/>
                  </a:cubicBezTo>
                  <a:cubicBezTo>
                    <a:pt x="0" y="27"/>
                    <a:pt x="3" y="32"/>
                    <a:pt x="6" y="36"/>
                  </a:cubicBezTo>
                  <a:cubicBezTo>
                    <a:pt x="10" y="39"/>
                    <a:pt x="15" y="42"/>
                    <a:pt x="21" y="42"/>
                  </a:cubicBezTo>
                  <a:cubicBezTo>
                    <a:pt x="27" y="42"/>
                    <a:pt x="32" y="39"/>
                    <a:pt x="36" y="36"/>
                  </a:cubicBezTo>
                  <a:cubicBezTo>
                    <a:pt x="39" y="32"/>
                    <a:pt x="42" y="27"/>
                    <a:pt x="42" y="21"/>
                  </a:cubicBezTo>
                  <a:cubicBezTo>
                    <a:pt x="44" y="21"/>
                    <a:pt x="44" y="21"/>
                    <a:pt x="44" y="21"/>
                  </a:cubicBezTo>
                  <a:cubicBezTo>
                    <a:pt x="44" y="21"/>
                    <a:pt x="44" y="21"/>
                    <a:pt x="44" y="21"/>
                  </a:cubicBezTo>
                  <a:cubicBezTo>
                    <a:pt x="42" y="21"/>
                    <a:pt x="42" y="21"/>
                    <a:pt x="42" y="21"/>
                  </a:cubicBezTo>
                  <a:cubicBezTo>
                    <a:pt x="42" y="15"/>
                    <a:pt x="39" y="10"/>
                    <a:pt x="36" y="6"/>
                  </a:cubicBezTo>
                  <a:cubicBezTo>
                    <a:pt x="32" y="3"/>
                    <a:pt x="27" y="0"/>
                    <a:pt x="21" y="0"/>
                  </a:cubicBezTo>
                </a:path>
              </a:pathLst>
            </a:custGeom>
            <a:solidFill>
              <a:srgbClr val="9F9FA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3" name="Freeform: Shape 66"/>
            <p:cNvSpPr/>
            <p:nvPr/>
          </p:nvSpPr>
          <p:spPr bwMode="auto">
            <a:xfrm>
              <a:off x="-2938463" y="1389063"/>
              <a:ext cx="88900" cy="88900"/>
            </a:xfrm>
            <a:custGeom>
              <a:avLst/>
              <a:gdLst>
                <a:gd name="T0" fmla="*/ 50 w 50"/>
                <a:gd name="T1" fmla="*/ 25 h 50"/>
                <a:gd name="T2" fmla="*/ 50 w 50"/>
                <a:gd name="T3" fmla="*/ 25 h 50"/>
                <a:gd name="T4" fmla="*/ 50 w 50"/>
                <a:gd name="T5" fmla="*/ 25 h 50"/>
                <a:gd name="T6" fmla="*/ 25 w 50"/>
                <a:gd name="T7" fmla="*/ 0 h 50"/>
                <a:gd name="T8" fmla="*/ 0 w 50"/>
                <a:gd name="T9" fmla="*/ 25 h 50"/>
                <a:gd name="T10" fmla="*/ 25 w 50"/>
                <a:gd name="T11" fmla="*/ 50 h 50"/>
                <a:gd name="T12" fmla="*/ 50 w 50"/>
                <a:gd name="T13" fmla="*/ 25 h 50"/>
                <a:gd name="T14" fmla="*/ 48 w 50"/>
                <a:gd name="T15" fmla="*/ 25 h 50"/>
                <a:gd name="T16" fmla="*/ 46 w 50"/>
                <a:gd name="T17" fmla="*/ 25 h 50"/>
                <a:gd name="T18" fmla="*/ 40 w 50"/>
                <a:gd name="T19" fmla="*/ 40 h 50"/>
                <a:gd name="T20" fmla="*/ 25 w 50"/>
                <a:gd name="T21" fmla="*/ 46 h 50"/>
                <a:gd name="T22" fmla="*/ 10 w 50"/>
                <a:gd name="T23" fmla="*/ 40 h 50"/>
                <a:gd name="T24" fmla="*/ 4 w 50"/>
                <a:gd name="T25" fmla="*/ 25 h 50"/>
                <a:gd name="T26" fmla="*/ 10 w 50"/>
                <a:gd name="T27" fmla="*/ 10 h 50"/>
                <a:gd name="T28" fmla="*/ 25 w 50"/>
                <a:gd name="T29" fmla="*/ 4 h 50"/>
                <a:gd name="T30" fmla="*/ 40 w 50"/>
                <a:gd name="T31" fmla="*/ 10 h 50"/>
                <a:gd name="T32" fmla="*/ 46 w 50"/>
                <a:gd name="T33" fmla="*/ 25 h 50"/>
                <a:gd name="T34" fmla="*/ 48 w 50"/>
                <a:gd name="T35" fmla="*/ 25 h 50"/>
                <a:gd name="T36" fmla="*/ 50 w 50"/>
                <a:gd name="T37" fmla="*/ 25 h 50"/>
                <a:gd name="T38" fmla="*/ 50 w 50"/>
                <a:gd name="T39" fmla="*/ 25 h 50"/>
                <a:gd name="T40" fmla="*/ 25 w 50"/>
                <a:gd name="T41" fmla="*/ 0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50" h="50">
                  <a:moveTo>
                    <a:pt x="50" y="25"/>
                  </a:moveTo>
                  <a:cubicBezTo>
                    <a:pt x="50" y="25"/>
                    <a:pt x="50" y="25"/>
                    <a:pt x="50" y="25"/>
                  </a:cubicBezTo>
                  <a:cubicBezTo>
                    <a:pt x="50" y="25"/>
                    <a:pt x="50" y="25"/>
                    <a:pt x="50" y="25"/>
                  </a:cubicBezTo>
                  <a:moveTo>
                    <a:pt x="25" y="0"/>
                  </a:moveTo>
                  <a:cubicBezTo>
                    <a:pt x="11" y="0"/>
                    <a:pt x="0" y="11"/>
                    <a:pt x="0" y="25"/>
                  </a:cubicBezTo>
                  <a:cubicBezTo>
                    <a:pt x="0" y="39"/>
                    <a:pt x="11" y="50"/>
                    <a:pt x="25" y="50"/>
                  </a:cubicBezTo>
                  <a:cubicBezTo>
                    <a:pt x="39" y="50"/>
                    <a:pt x="50" y="39"/>
                    <a:pt x="50" y="25"/>
                  </a:cubicBezTo>
                  <a:cubicBezTo>
                    <a:pt x="48" y="25"/>
                    <a:pt x="48" y="25"/>
                    <a:pt x="48" y="25"/>
                  </a:cubicBezTo>
                  <a:cubicBezTo>
                    <a:pt x="46" y="25"/>
                    <a:pt x="46" y="25"/>
                    <a:pt x="46" y="25"/>
                  </a:cubicBezTo>
                  <a:cubicBezTo>
                    <a:pt x="46" y="31"/>
                    <a:pt x="43" y="36"/>
                    <a:pt x="40" y="40"/>
                  </a:cubicBezTo>
                  <a:cubicBezTo>
                    <a:pt x="36" y="43"/>
                    <a:pt x="31" y="46"/>
                    <a:pt x="25" y="46"/>
                  </a:cubicBezTo>
                  <a:cubicBezTo>
                    <a:pt x="19" y="46"/>
                    <a:pt x="14" y="43"/>
                    <a:pt x="10" y="40"/>
                  </a:cubicBezTo>
                  <a:cubicBezTo>
                    <a:pt x="7" y="36"/>
                    <a:pt x="4" y="31"/>
                    <a:pt x="4" y="25"/>
                  </a:cubicBezTo>
                  <a:cubicBezTo>
                    <a:pt x="4" y="19"/>
                    <a:pt x="7" y="14"/>
                    <a:pt x="10" y="10"/>
                  </a:cubicBezTo>
                  <a:cubicBezTo>
                    <a:pt x="14" y="7"/>
                    <a:pt x="19" y="4"/>
                    <a:pt x="25" y="4"/>
                  </a:cubicBezTo>
                  <a:cubicBezTo>
                    <a:pt x="31" y="4"/>
                    <a:pt x="36" y="7"/>
                    <a:pt x="40" y="10"/>
                  </a:cubicBezTo>
                  <a:cubicBezTo>
                    <a:pt x="43" y="14"/>
                    <a:pt x="46" y="19"/>
                    <a:pt x="46" y="25"/>
                  </a:cubicBezTo>
                  <a:cubicBezTo>
                    <a:pt x="48" y="25"/>
                    <a:pt x="48" y="25"/>
                    <a:pt x="48" y="25"/>
                  </a:cubicBezTo>
                  <a:cubicBezTo>
                    <a:pt x="50" y="25"/>
                    <a:pt x="50" y="25"/>
                    <a:pt x="50" y="25"/>
                  </a:cubicBezTo>
                  <a:cubicBezTo>
                    <a:pt x="50" y="25"/>
                    <a:pt x="50" y="25"/>
                    <a:pt x="50" y="25"/>
                  </a:cubicBezTo>
                  <a:cubicBezTo>
                    <a:pt x="50" y="11"/>
                    <a:pt x="39" y="0"/>
                    <a:pt x="25" y="0"/>
                  </a:cubicBez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4" name="Freeform: Shape 67"/>
            <p:cNvSpPr/>
            <p:nvPr/>
          </p:nvSpPr>
          <p:spPr bwMode="auto">
            <a:xfrm>
              <a:off x="-2695575" y="1419225"/>
              <a:ext cx="393700" cy="39688"/>
            </a:xfrm>
            <a:custGeom>
              <a:avLst/>
              <a:gdLst>
                <a:gd name="T0" fmla="*/ 210 w 221"/>
                <a:gd name="T1" fmla="*/ 0 h 23"/>
                <a:gd name="T2" fmla="*/ 11 w 221"/>
                <a:gd name="T3" fmla="*/ 0 h 23"/>
                <a:gd name="T4" fmla="*/ 0 w 221"/>
                <a:gd name="T5" fmla="*/ 11 h 23"/>
                <a:gd name="T6" fmla="*/ 11 w 221"/>
                <a:gd name="T7" fmla="*/ 23 h 23"/>
                <a:gd name="T8" fmla="*/ 210 w 221"/>
                <a:gd name="T9" fmla="*/ 23 h 23"/>
                <a:gd name="T10" fmla="*/ 221 w 221"/>
                <a:gd name="T11" fmla="*/ 11 h 23"/>
                <a:gd name="T12" fmla="*/ 210 w 221"/>
                <a:gd name="T13" fmla="*/ 0 h 23"/>
              </a:gdLst>
              <a:ahLst/>
              <a:cxnLst>
                <a:cxn ang="0">
                  <a:pos x="T0" y="T1"/>
                </a:cxn>
                <a:cxn ang="0">
                  <a:pos x="T2" y="T3"/>
                </a:cxn>
                <a:cxn ang="0">
                  <a:pos x="T4" y="T5"/>
                </a:cxn>
                <a:cxn ang="0">
                  <a:pos x="T6" y="T7"/>
                </a:cxn>
                <a:cxn ang="0">
                  <a:pos x="T8" y="T9"/>
                </a:cxn>
                <a:cxn ang="0">
                  <a:pos x="T10" y="T11"/>
                </a:cxn>
                <a:cxn ang="0">
                  <a:pos x="T12" y="T13"/>
                </a:cxn>
              </a:cxnLst>
              <a:rect l="0" t="0" r="r" b="b"/>
              <a:pathLst>
                <a:path w="221" h="23">
                  <a:moveTo>
                    <a:pt x="210" y="0"/>
                  </a:moveTo>
                  <a:cubicBezTo>
                    <a:pt x="11" y="0"/>
                    <a:pt x="11" y="0"/>
                    <a:pt x="11" y="0"/>
                  </a:cubicBezTo>
                  <a:cubicBezTo>
                    <a:pt x="5" y="0"/>
                    <a:pt x="0" y="5"/>
                    <a:pt x="0" y="11"/>
                  </a:cubicBezTo>
                  <a:cubicBezTo>
                    <a:pt x="0" y="18"/>
                    <a:pt x="5" y="23"/>
                    <a:pt x="11" y="23"/>
                  </a:cubicBezTo>
                  <a:cubicBezTo>
                    <a:pt x="210" y="23"/>
                    <a:pt x="210" y="23"/>
                    <a:pt x="210" y="23"/>
                  </a:cubicBezTo>
                  <a:cubicBezTo>
                    <a:pt x="216" y="23"/>
                    <a:pt x="221" y="18"/>
                    <a:pt x="221" y="11"/>
                  </a:cubicBezTo>
                  <a:cubicBezTo>
                    <a:pt x="221" y="5"/>
                    <a:pt x="216" y="0"/>
                    <a:pt x="210" y="0"/>
                  </a:cubicBezTo>
                </a:path>
              </a:pathLst>
            </a:custGeom>
            <a:solidFill>
              <a:srgbClr val="9F9FA0"/>
            </a:solidFill>
            <a:ln>
              <a:noFill/>
            </a:ln>
            <a:extLst>
              <a:ext uri="{91240B29-F687-4F45-9708-019B960494DF}">
                <a14:hiddenLine xmlns:a14="http://schemas.microsoft.com/office/drawing/2010/main" w="9525">
                  <a:solidFill>
                    <a:srgbClr val="000000"/>
                  </a:solidFill>
                  <a:round/>
                </a14:hiddenLine>
              </a:ext>
            </a:extLst>
          </p:spPr>
          <p:txBody>
            <a:bodyPr anchor="ctr"/>
            <a:lstStyle/>
            <a:p>
              <a:pPr algn="ctr"/>
            </a:p>
          </p:txBody>
        </p:sp>
        <p:sp>
          <p:nvSpPr>
            <p:cNvPr id="26" name="Freeform: Shape 69"/>
            <p:cNvSpPr/>
            <p:nvPr/>
          </p:nvSpPr>
          <p:spPr bwMode="auto">
            <a:xfrm>
              <a:off x="-3611563" y="1703388"/>
              <a:ext cx="2224087" cy="3709988"/>
            </a:xfrm>
            <a:prstGeom prst="rect">
              <a:avLst/>
            </a:prstGeom>
            <a:blipFill>
              <a:blip r:embed="rId1">
                <a:grayscl/>
              </a:blip>
              <a:stretch>
                <a:fillRect/>
              </a:stretch>
            </a:blipFill>
            <a:ln w="9525">
              <a:noFill/>
              <a:round/>
            </a:ln>
            <a:effectLst>
              <a:innerShdw blurRad="114300">
                <a:prstClr val="black"/>
              </a:innerShdw>
            </a:effectLst>
          </p:spPr>
          <p:txBody>
            <a:bodyPr anchor="ctr"/>
            <a:lstStyle/>
            <a:p>
              <a:pPr algn="ctr"/>
            </a:p>
          </p:txBody>
        </p:sp>
        <p:sp>
          <p:nvSpPr>
            <p:cNvPr id="27" name="Freeform: Shape 70"/>
            <p:cNvSpPr/>
            <p:nvPr/>
          </p:nvSpPr>
          <p:spPr bwMode="auto">
            <a:xfrm>
              <a:off x="-3768725" y="1736725"/>
              <a:ext cx="31750" cy="215900"/>
            </a:xfrm>
            <a:custGeom>
              <a:avLst/>
              <a:gdLst>
                <a:gd name="T0" fmla="*/ 18 w 18"/>
                <a:gd name="T1" fmla="*/ 113 h 122"/>
                <a:gd name="T2" fmla="*/ 9 w 18"/>
                <a:gd name="T3" fmla="*/ 122 h 122"/>
                <a:gd name="T4" fmla="*/ 0 w 18"/>
                <a:gd name="T5" fmla="*/ 113 h 122"/>
                <a:gd name="T6" fmla="*/ 0 w 18"/>
                <a:gd name="T7" fmla="*/ 9 h 122"/>
                <a:gd name="T8" fmla="*/ 9 w 18"/>
                <a:gd name="T9" fmla="*/ 0 h 122"/>
                <a:gd name="T10" fmla="*/ 18 w 18"/>
                <a:gd name="T11" fmla="*/ 9 h 122"/>
                <a:gd name="T12" fmla="*/ 18 w 18"/>
                <a:gd name="T13" fmla="*/ 113 h 122"/>
              </a:gdLst>
              <a:ahLst/>
              <a:cxnLst>
                <a:cxn ang="0">
                  <a:pos x="T0" y="T1"/>
                </a:cxn>
                <a:cxn ang="0">
                  <a:pos x="T2" y="T3"/>
                </a:cxn>
                <a:cxn ang="0">
                  <a:pos x="T4" y="T5"/>
                </a:cxn>
                <a:cxn ang="0">
                  <a:pos x="T6" y="T7"/>
                </a:cxn>
                <a:cxn ang="0">
                  <a:pos x="T8" y="T9"/>
                </a:cxn>
                <a:cxn ang="0">
                  <a:pos x="T10" y="T11"/>
                </a:cxn>
                <a:cxn ang="0">
                  <a:pos x="T12" y="T13"/>
                </a:cxn>
              </a:cxnLst>
              <a:rect l="0" t="0" r="r" b="b"/>
              <a:pathLst>
                <a:path w="18" h="122">
                  <a:moveTo>
                    <a:pt x="18" y="113"/>
                  </a:moveTo>
                  <a:cubicBezTo>
                    <a:pt x="18" y="118"/>
                    <a:pt x="14" y="122"/>
                    <a:pt x="9" y="122"/>
                  </a:cubicBezTo>
                  <a:cubicBezTo>
                    <a:pt x="4" y="122"/>
                    <a:pt x="0" y="118"/>
                    <a:pt x="0" y="113"/>
                  </a:cubicBezTo>
                  <a:cubicBezTo>
                    <a:pt x="0" y="9"/>
                    <a:pt x="0" y="9"/>
                    <a:pt x="0" y="9"/>
                  </a:cubicBezTo>
                  <a:cubicBezTo>
                    <a:pt x="0" y="4"/>
                    <a:pt x="4" y="0"/>
                    <a:pt x="9" y="0"/>
                  </a:cubicBezTo>
                  <a:cubicBezTo>
                    <a:pt x="14" y="0"/>
                    <a:pt x="18" y="4"/>
                    <a:pt x="18" y="9"/>
                  </a:cubicBezTo>
                  <a:lnTo>
                    <a:pt x="18" y="113"/>
                  </a:lnTo>
                  <a:close/>
                </a:path>
              </a:pathLst>
            </a:custGeom>
            <a:solidFill>
              <a:schemeClr val="bg1">
                <a:lumMod val="75000"/>
              </a:schemeClr>
            </a:solidFill>
            <a:ln>
              <a:noFill/>
            </a:ln>
          </p:spPr>
          <p:txBody>
            <a:bodyPr anchor="ctr"/>
            <a:lstStyle/>
            <a:p>
              <a:pPr algn="ctr"/>
            </a:p>
          </p:txBody>
        </p:sp>
        <p:sp>
          <p:nvSpPr>
            <p:cNvPr id="28" name="Freeform: Shape 71"/>
            <p:cNvSpPr/>
            <p:nvPr/>
          </p:nvSpPr>
          <p:spPr bwMode="auto">
            <a:xfrm>
              <a:off x="-3768725" y="2147888"/>
              <a:ext cx="31750" cy="363538"/>
            </a:xfrm>
            <a:custGeom>
              <a:avLst/>
              <a:gdLst>
                <a:gd name="T0" fmla="*/ 18 w 18"/>
                <a:gd name="T1" fmla="*/ 190 h 205"/>
                <a:gd name="T2" fmla="*/ 9 w 18"/>
                <a:gd name="T3" fmla="*/ 205 h 205"/>
                <a:gd name="T4" fmla="*/ 0 w 18"/>
                <a:gd name="T5" fmla="*/ 190 h 205"/>
                <a:gd name="T6" fmla="*/ 0 w 18"/>
                <a:gd name="T7" fmla="*/ 15 h 205"/>
                <a:gd name="T8" fmla="*/ 9 w 18"/>
                <a:gd name="T9" fmla="*/ 0 h 205"/>
                <a:gd name="T10" fmla="*/ 18 w 18"/>
                <a:gd name="T11" fmla="*/ 15 h 205"/>
                <a:gd name="T12" fmla="*/ 18 w 18"/>
                <a:gd name="T13" fmla="*/ 190 h 205"/>
              </a:gdLst>
              <a:ahLst/>
              <a:cxnLst>
                <a:cxn ang="0">
                  <a:pos x="T0" y="T1"/>
                </a:cxn>
                <a:cxn ang="0">
                  <a:pos x="T2" y="T3"/>
                </a:cxn>
                <a:cxn ang="0">
                  <a:pos x="T4" y="T5"/>
                </a:cxn>
                <a:cxn ang="0">
                  <a:pos x="T6" y="T7"/>
                </a:cxn>
                <a:cxn ang="0">
                  <a:pos x="T8" y="T9"/>
                </a:cxn>
                <a:cxn ang="0">
                  <a:pos x="T10" y="T11"/>
                </a:cxn>
                <a:cxn ang="0">
                  <a:pos x="T12" y="T13"/>
                </a:cxn>
              </a:cxnLst>
              <a:rect l="0" t="0" r="r" b="b"/>
              <a:pathLst>
                <a:path w="18" h="205">
                  <a:moveTo>
                    <a:pt x="18" y="190"/>
                  </a:moveTo>
                  <a:cubicBezTo>
                    <a:pt x="18" y="198"/>
                    <a:pt x="14" y="205"/>
                    <a:pt x="9" y="205"/>
                  </a:cubicBezTo>
                  <a:cubicBezTo>
                    <a:pt x="4" y="205"/>
                    <a:pt x="0" y="198"/>
                    <a:pt x="0" y="190"/>
                  </a:cubicBezTo>
                  <a:cubicBezTo>
                    <a:pt x="0" y="15"/>
                    <a:pt x="0" y="15"/>
                    <a:pt x="0" y="15"/>
                  </a:cubicBezTo>
                  <a:cubicBezTo>
                    <a:pt x="0" y="7"/>
                    <a:pt x="4" y="0"/>
                    <a:pt x="9" y="0"/>
                  </a:cubicBezTo>
                  <a:cubicBezTo>
                    <a:pt x="14" y="0"/>
                    <a:pt x="18" y="7"/>
                    <a:pt x="18" y="15"/>
                  </a:cubicBezTo>
                  <a:lnTo>
                    <a:pt x="18" y="190"/>
                  </a:lnTo>
                  <a:close/>
                </a:path>
              </a:pathLst>
            </a:custGeom>
            <a:solidFill>
              <a:schemeClr val="bg1">
                <a:lumMod val="75000"/>
              </a:schemeClr>
            </a:solidFill>
            <a:ln>
              <a:noFill/>
            </a:ln>
          </p:spPr>
          <p:txBody>
            <a:bodyPr anchor="ctr"/>
            <a:lstStyle/>
            <a:p>
              <a:pPr algn="ctr"/>
            </a:p>
          </p:txBody>
        </p:sp>
        <p:sp>
          <p:nvSpPr>
            <p:cNvPr id="29" name="Freeform: Shape 72"/>
            <p:cNvSpPr/>
            <p:nvPr/>
          </p:nvSpPr>
          <p:spPr bwMode="auto">
            <a:xfrm>
              <a:off x="-3768725" y="2609850"/>
              <a:ext cx="31750" cy="363538"/>
            </a:xfrm>
            <a:custGeom>
              <a:avLst/>
              <a:gdLst>
                <a:gd name="T0" fmla="*/ 18 w 18"/>
                <a:gd name="T1" fmla="*/ 190 h 205"/>
                <a:gd name="T2" fmla="*/ 9 w 18"/>
                <a:gd name="T3" fmla="*/ 205 h 205"/>
                <a:gd name="T4" fmla="*/ 0 w 18"/>
                <a:gd name="T5" fmla="*/ 190 h 205"/>
                <a:gd name="T6" fmla="*/ 0 w 18"/>
                <a:gd name="T7" fmla="*/ 15 h 205"/>
                <a:gd name="T8" fmla="*/ 9 w 18"/>
                <a:gd name="T9" fmla="*/ 0 h 205"/>
                <a:gd name="T10" fmla="*/ 18 w 18"/>
                <a:gd name="T11" fmla="*/ 15 h 205"/>
                <a:gd name="T12" fmla="*/ 18 w 18"/>
                <a:gd name="T13" fmla="*/ 190 h 205"/>
              </a:gdLst>
              <a:ahLst/>
              <a:cxnLst>
                <a:cxn ang="0">
                  <a:pos x="T0" y="T1"/>
                </a:cxn>
                <a:cxn ang="0">
                  <a:pos x="T2" y="T3"/>
                </a:cxn>
                <a:cxn ang="0">
                  <a:pos x="T4" y="T5"/>
                </a:cxn>
                <a:cxn ang="0">
                  <a:pos x="T6" y="T7"/>
                </a:cxn>
                <a:cxn ang="0">
                  <a:pos x="T8" y="T9"/>
                </a:cxn>
                <a:cxn ang="0">
                  <a:pos x="T10" y="T11"/>
                </a:cxn>
                <a:cxn ang="0">
                  <a:pos x="T12" y="T13"/>
                </a:cxn>
              </a:cxnLst>
              <a:rect l="0" t="0" r="r" b="b"/>
              <a:pathLst>
                <a:path w="18" h="205">
                  <a:moveTo>
                    <a:pt x="18" y="190"/>
                  </a:moveTo>
                  <a:cubicBezTo>
                    <a:pt x="18" y="198"/>
                    <a:pt x="14" y="205"/>
                    <a:pt x="9" y="205"/>
                  </a:cubicBezTo>
                  <a:cubicBezTo>
                    <a:pt x="4" y="205"/>
                    <a:pt x="0" y="198"/>
                    <a:pt x="0" y="190"/>
                  </a:cubicBezTo>
                  <a:cubicBezTo>
                    <a:pt x="0" y="15"/>
                    <a:pt x="0" y="15"/>
                    <a:pt x="0" y="15"/>
                  </a:cubicBezTo>
                  <a:cubicBezTo>
                    <a:pt x="0" y="7"/>
                    <a:pt x="4" y="0"/>
                    <a:pt x="9" y="0"/>
                  </a:cubicBezTo>
                  <a:cubicBezTo>
                    <a:pt x="14" y="0"/>
                    <a:pt x="18" y="7"/>
                    <a:pt x="18" y="15"/>
                  </a:cubicBezTo>
                  <a:lnTo>
                    <a:pt x="18" y="190"/>
                  </a:lnTo>
                  <a:close/>
                </a:path>
              </a:pathLst>
            </a:custGeom>
            <a:solidFill>
              <a:schemeClr val="bg1">
                <a:lumMod val="75000"/>
              </a:schemeClr>
            </a:solidFill>
            <a:ln>
              <a:noFill/>
            </a:ln>
          </p:spPr>
          <p:txBody>
            <a:bodyPr anchor="ctr"/>
            <a:lstStyle/>
            <a:p>
              <a:pPr algn="ctr"/>
            </a:p>
          </p:txBody>
        </p:sp>
        <p:sp>
          <p:nvSpPr>
            <p:cNvPr id="30" name="Freeform: Shape 73"/>
            <p:cNvSpPr/>
            <p:nvPr/>
          </p:nvSpPr>
          <p:spPr bwMode="auto">
            <a:xfrm>
              <a:off x="-1282700" y="2147888"/>
              <a:ext cx="31750" cy="363538"/>
            </a:xfrm>
            <a:custGeom>
              <a:avLst/>
              <a:gdLst>
                <a:gd name="T0" fmla="*/ 18 w 18"/>
                <a:gd name="T1" fmla="*/ 190 h 205"/>
                <a:gd name="T2" fmla="*/ 9 w 18"/>
                <a:gd name="T3" fmla="*/ 205 h 205"/>
                <a:gd name="T4" fmla="*/ 0 w 18"/>
                <a:gd name="T5" fmla="*/ 190 h 205"/>
                <a:gd name="T6" fmla="*/ 0 w 18"/>
                <a:gd name="T7" fmla="*/ 15 h 205"/>
                <a:gd name="T8" fmla="*/ 9 w 18"/>
                <a:gd name="T9" fmla="*/ 0 h 205"/>
                <a:gd name="T10" fmla="*/ 18 w 18"/>
                <a:gd name="T11" fmla="*/ 15 h 205"/>
                <a:gd name="T12" fmla="*/ 18 w 18"/>
                <a:gd name="T13" fmla="*/ 190 h 205"/>
              </a:gdLst>
              <a:ahLst/>
              <a:cxnLst>
                <a:cxn ang="0">
                  <a:pos x="T0" y="T1"/>
                </a:cxn>
                <a:cxn ang="0">
                  <a:pos x="T2" y="T3"/>
                </a:cxn>
                <a:cxn ang="0">
                  <a:pos x="T4" y="T5"/>
                </a:cxn>
                <a:cxn ang="0">
                  <a:pos x="T6" y="T7"/>
                </a:cxn>
                <a:cxn ang="0">
                  <a:pos x="T8" y="T9"/>
                </a:cxn>
                <a:cxn ang="0">
                  <a:pos x="T10" y="T11"/>
                </a:cxn>
                <a:cxn ang="0">
                  <a:pos x="T12" y="T13"/>
                </a:cxn>
              </a:cxnLst>
              <a:rect l="0" t="0" r="r" b="b"/>
              <a:pathLst>
                <a:path w="18" h="205">
                  <a:moveTo>
                    <a:pt x="18" y="190"/>
                  </a:moveTo>
                  <a:cubicBezTo>
                    <a:pt x="18" y="198"/>
                    <a:pt x="14" y="205"/>
                    <a:pt x="9" y="205"/>
                  </a:cubicBezTo>
                  <a:cubicBezTo>
                    <a:pt x="4" y="205"/>
                    <a:pt x="0" y="198"/>
                    <a:pt x="0" y="190"/>
                  </a:cubicBezTo>
                  <a:cubicBezTo>
                    <a:pt x="0" y="15"/>
                    <a:pt x="0" y="15"/>
                    <a:pt x="0" y="15"/>
                  </a:cubicBezTo>
                  <a:cubicBezTo>
                    <a:pt x="0" y="7"/>
                    <a:pt x="4" y="0"/>
                    <a:pt x="9" y="0"/>
                  </a:cubicBezTo>
                  <a:cubicBezTo>
                    <a:pt x="14" y="0"/>
                    <a:pt x="18" y="7"/>
                    <a:pt x="18" y="15"/>
                  </a:cubicBezTo>
                  <a:lnTo>
                    <a:pt x="18" y="190"/>
                  </a:lnTo>
                  <a:close/>
                </a:path>
              </a:pathLst>
            </a:custGeom>
            <a:solidFill>
              <a:schemeClr val="bg1">
                <a:lumMod val="75000"/>
              </a:schemeClr>
            </a:solidFill>
            <a:ln>
              <a:noFill/>
            </a:ln>
          </p:spPr>
          <p:txBody>
            <a:bodyPr anchor="ctr"/>
            <a:lstStyle/>
            <a:p>
              <a:pPr algn="ctr"/>
            </a:p>
          </p:txBody>
        </p:sp>
      </p:grpSp>
      <p:grpSp>
        <p:nvGrpSpPr>
          <p:cNvPr id="31" name="组合 30"/>
          <p:cNvGrpSpPr/>
          <p:nvPr/>
        </p:nvGrpSpPr>
        <p:grpSpPr>
          <a:xfrm>
            <a:off x="1112420" y="4226170"/>
            <a:ext cx="5623900" cy="1479086"/>
            <a:chOff x="6798184" y="1678126"/>
            <a:chExt cx="5623900" cy="1479086"/>
          </a:xfrm>
        </p:grpSpPr>
        <p:sp>
          <p:nvSpPr>
            <p:cNvPr id="32" name="矩形 31"/>
            <p:cNvSpPr/>
            <p:nvPr/>
          </p:nvSpPr>
          <p:spPr>
            <a:xfrm>
              <a:off x="6798184" y="2030750"/>
              <a:ext cx="5623900" cy="1126462"/>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bg1"/>
                  </a:solidFill>
                </a:rPr>
                <a:t>用户可以在投影仪或者计算机上进行演示也可以将演示文稿打印出来制作成胶片以便应用到更广泛的领域中用户可以在投影仪或者计算机上进行演示也可以将演示文稿打印出来制作成胶片以便应用到更广泛的领域中</a:t>
              </a:r>
              <a:endParaRPr lang="zh-CN" altLang="en-US" sz="1400" dirty="0">
                <a:solidFill>
                  <a:schemeClr val="bg1"/>
                </a:solidFill>
              </a:endParaRPr>
            </a:p>
          </p:txBody>
        </p:sp>
        <p:sp>
          <p:nvSpPr>
            <p:cNvPr id="33" name="矩形 32"/>
            <p:cNvSpPr/>
            <p:nvPr/>
          </p:nvSpPr>
          <p:spPr>
            <a:xfrm>
              <a:off x="6798184" y="1678126"/>
              <a:ext cx="2241974" cy="396134"/>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bg1"/>
                  </a:solidFill>
                </a:rPr>
                <a:t>标题文字添加</a:t>
              </a:r>
              <a:endParaRPr lang="zh-CN" altLang="en-US" b="1" dirty="0">
                <a:solidFill>
                  <a:schemeClr val="bg1"/>
                </a:solidFill>
              </a:endParaRPr>
            </a:p>
          </p:txBody>
        </p:sp>
      </p:grpSp>
    </p:spTree>
  </p:cSld>
  <p:clrMapOvr>
    <a:masterClrMapping/>
  </p:clrMapOvr>
  <p:transition spd="slow" advTm="400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childTnLst>
                              </p:cTn>
                            </p:par>
                            <p:par>
                              <p:cTn id="15" fill="hold">
                                <p:stCondLst>
                                  <p:cond delay="1000"/>
                                </p:stCondLst>
                                <p:childTnLst>
                                  <p:par>
                                    <p:cTn id="16" presetID="31"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90"/>
                                              </p:val>
                                            </p:tav>
                                            <p:tav tm="100000">
                                              <p:val>
                                                <p:fltVal val="0"/>
                                              </p:val>
                                            </p:tav>
                                          </p:tavLst>
                                        </p:anim>
                                        <p:animEffect transition="in" filter="fade">
                                          <p:cBhvr>
                                            <p:cTn id="21" dur="1000"/>
                                            <p:tgtEl>
                                              <p:spTgt spid="8"/>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1000" fill="hold"/>
                                            <p:tgtEl>
                                              <p:spTgt spid="9"/>
                                            </p:tgtEl>
                                            <p:attrNameLst>
                                              <p:attrName>ppt_w</p:attrName>
                                            </p:attrNameLst>
                                          </p:cBhvr>
                                          <p:tavLst>
                                            <p:tav tm="0">
                                              <p:val>
                                                <p:fltVal val="0"/>
                                              </p:val>
                                            </p:tav>
                                            <p:tav tm="100000">
                                              <p:val>
                                                <p:strVal val="#ppt_w"/>
                                              </p:val>
                                            </p:tav>
                                          </p:tavLst>
                                        </p:anim>
                                        <p:anim calcmode="lin" valueType="num">
                                          <p:cBhvr>
                                            <p:cTn id="25" dur="1000" fill="hold"/>
                                            <p:tgtEl>
                                              <p:spTgt spid="9"/>
                                            </p:tgtEl>
                                            <p:attrNameLst>
                                              <p:attrName>ppt_h</p:attrName>
                                            </p:attrNameLst>
                                          </p:cBhvr>
                                          <p:tavLst>
                                            <p:tav tm="0">
                                              <p:val>
                                                <p:fltVal val="0"/>
                                              </p:val>
                                            </p:tav>
                                            <p:tav tm="100000">
                                              <p:val>
                                                <p:strVal val="#ppt_h"/>
                                              </p:val>
                                            </p:tav>
                                          </p:tavLst>
                                        </p:anim>
                                        <p:anim calcmode="lin" valueType="num">
                                          <p:cBhvr>
                                            <p:cTn id="26" dur="1000" fill="hold"/>
                                            <p:tgtEl>
                                              <p:spTgt spid="9"/>
                                            </p:tgtEl>
                                            <p:attrNameLst>
                                              <p:attrName>style.rotation</p:attrName>
                                            </p:attrNameLst>
                                          </p:cBhvr>
                                          <p:tavLst>
                                            <p:tav tm="0">
                                              <p:val>
                                                <p:fltVal val="90"/>
                                              </p:val>
                                            </p:tav>
                                            <p:tav tm="100000">
                                              <p:val>
                                                <p:fltVal val="0"/>
                                              </p:val>
                                            </p:tav>
                                          </p:tavLst>
                                        </p:anim>
                                        <p:animEffect transition="in" filter="fade">
                                          <p:cBhvr>
                                            <p:cTn id="27" dur="1000"/>
                                            <p:tgtEl>
                                              <p:spTgt spid="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1000" fill="hold"/>
                                            <p:tgtEl>
                                              <p:spTgt spid="10"/>
                                            </p:tgtEl>
                                            <p:attrNameLst>
                                              <p:attrName>ppt_w</p:attrName>
                                            </p:attrNameLst>
                                          </p:cBhvr>
                                          <p:tavLst>
                                            <p:tav tm="0">
                                              <p:val>
                                                <p:fltVal val="0"/>
                                              </p:val>
                                            </p:tav>
                                            <p:tav tm="100000">
                                              <p:val>
                                                <p:strVal val="#ppt_w"/>
                                              </p:val>
                                            </p:tav>
                                          </p:tavLst>
                                        </p:anim>
                                        <p:anim calcmode="lin" valueType="num">
                                          <p:cBhvr>
                                            <p:cTn id="31" dur="1000" fill="hold"/>
                                            <p:tgtEl>
                                              <p:spTgt spid="10"/>
                                            </p:tgtEl>
                                            <p:attrNameLst>
                                              <p:attrName>ppt_h</p:attrName>
                                            </p:attrNameLst>
                                          </p:cBhvr>
                                          <p:tavLst>
                                            <p:tav tm="0">
                                              <p:val>
                                                <p:fltVal val="0"/>
                                              </p:val>
                                            </p:tav>
                                            <p:tav tm="100000">
                                              <p:val>
                                                <p:strVal val="#ppt_h"/>
                                              </p:val>
                                            </p:tav>
                                          </p:tavLst>
                                        </p:anim>
                                        <p:anim calcmode="lin" valueType="num">
                                          <p:cBhvr>
                                            <p:cTn id="32" dur="1000" fill="hold"/>
                                            <p:tgtEl>
                                              <p:spTgt spid="10"/>
                                            </p:tgtEl>
                                            <p:attrNameLst>
                                              <p:attrName>style.rotation</p:attrName>
                                            </p:attrNameLst>
                                          </p:cBhvr>
                                          <p:tavLst>
                                            <p:tav tm="0">
                                              <p:val>
                                                <p:fltVal val="90"/>
                                              </p:val>
                                            </p:tav>
                                            <p:tav tm="100000">
                                              <p:val>
                                                <p:fltVal val="0"/>
                                              </p:val>
                                            </p:tav>
                                          </p:tavLst>
                                        </p:anim>
                                        <p:animEffect transition="in" filter="fade">
                                          <p:cBhvr>
                                            <p:cTn id="33" dur="1000"/>
                                            <p:tgtEl>
                                              <p:spTgt spid="10"/>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p:cTn id="36" dur="1000" fill="hold"/>
                                            <p:tgtEl>
                                              <p:spTgt spid="34"/>
                                            </p:tgtEl>
                                            <p:attrNameLst>
                                              <p:attrName>ppt_w</p:attrName>
                                            </p:attrNameLst>
                                          </p:cBhvr>
                                          <p:tavLst>
                                            <p:tav tm="0">
                                              <p:val>
                                                <p:fltVal val="0"/>
                                              </p:val>
                                            </p:tav>
                                            <p:tav tm="100000">
                                              <p:val>
                                                <p:strVal val="#ppt_w"/>
                                              </p:val>
                                            </p:tav>
                                          </p:tavLst>
                                        </p:anim>
                                        <p:anim calcmode="lin" valueType="num">
                                          <p:cBhvr>
                                            <p:cTn id="37" dur="1000" fill="hold"/>
                                            <p:tgtEl>
                                              <p:spTgt spid="34"/>
                                            </p:tgtEl>
                                            <p:attrNameLst>
                                              <p:attrName>ppt_h</p:attrName>
                                            </p:attrNameLst>
                                          </p:cBhvr>
                                          <p:tavLst>
                                            <p:tav tm="0">
                                              <p:val>
                                                <p:fltVal val="0"/>
                                              </p:val>
                                            </p:tav>
                                            <p:tav tm="100000">
                                              <p:val>
                                                <p:strVal val="#ppt_h"/>
                                              </p:val>
                                            </p:tav>
                                          </p:tavLst>
                                        </p:anim>
                                        <p:anim calcmode="lin" valueType="num">
                                          <p:cBhvr>
                                            <p:cTn id="38" dur="1000" fill="hold"/>
                                            <p:tgtEl>
                                              <p:spTgt spid="34"/>
                                            </p:tgtEl>
                                            <p:attrNameLst>
                                              <p:attrName>style.rotation</p:attrName>
                                            </p:attrNameLst>
                                          </p:cBhvr>
                                          <p:tavLst>
                                            <p:tav tm="0">
                                              <p:val>
                                                <p:fltVal val="90"/>
                                              </p:val>
                                            </p:tav>
                                            <p:tav tm="100000">
                                              <p:val>
                                                <p:fltVal val="0"/>
                                              </p:val>
                                            </p:tav>
                                          </p:tavLst>
                                        </p:anim>
                                        <p:animEffect transition="in" filter="fade">
                                          <p:cBhvr>
                                            <p:cTn id="39" dur="1000"/>
                                            <p:tgtEl>
                                              <p:spTgt spid="34"/>
                                            </p:tgtEl>
                                          </p:cBhvr>
                                        </p:animEffect>
                                      </p:childTnLst>
                                    </p:cTn>
                                  </p:par>
                                  <p:par>
                                    <p:cTn id="40" presetID="31" presetClass="entr" presetSubtype="0" fill="hold" grpId="0" nodeType="withEffect">
                                      <p:stCondLst>
                                        <p:cond delay="0"/>
                                      </p:stCondLst>
                                      <p:childTnLst>
                                        <p:set>
                                          <p:cBhvr>
                                            <p:cTn id="41" dur="1" fill="hold">
                                              <p:stCondLst>
                                                <p:cond delay="0"/>
                                              </p:stCondLst>
                                            </p:cTn>
                                            <p:tgtEl>
                                              <p:spTgt spid="35"/>
                                            </p:tgtEl>
                                            <p:attrNameLst>
                                              <p:attrName>style.visibility</p:attrName>
                                            </p:attrNameLst>
                                          </p:cBhvr>
                                          <p:to>
                                            <p:strVal val="visible"/>
                                          </p:to>
                                        </p:set>
                                        <p:anim calcmode="lin" valueType="num">
                                          <p:cBhvr>
                                            <p:cTn id="42" dur="1000" fill="hold"/>
                                            <p:tgtEl>
                                              <p:spTgt spid="35"/>
                                            </p:tgtEl>
                                            <p:attrNameLst>
                                              <p:attrName>ppt_w</p:attrName>
                                            </p:attrNameLst>
                                          </p:cBhvr>
                                          <p:tavLst>
                                            <p:tav tm="0">
                                              <p:val>
                                                <p:fltVal val="0"/>
                                              </p:val>
                                            </p:tav>
                                            <p:tav tm="100000">
                                              <p:val>
                                                <p:strVal val="#ppt_w"/>
                                              </p:val>
                                            </p:tav>
                                          </p:tavLst>
                                        </p:anim>
                                        <p:anim calcmode="lin" valueType="num">
                                          <p:cBhvr>
                                            <p:cTn id="43" dur="1000" fill="hold"/>
                                            <p:tgtEl>
                                              <p:spTgt spid="35"/>
                                            </p:tgtEl>
                                            <p:attrNameLst>
                                              <p:attrName>ppt_h</p:attrName>
                                            </p:attrNameLst>
                                          </p:cBhvr>
                                          <p:tavLst>
                                            <p:tav tm="0">
                                              <p:val>
                                                <p:fltVal val="0"/>
                                              </p:val>
                                            </p:tav>
                                            <p:tav tm="100000">
                                              <p:val>
                                                <p:strVal val="#ppt_h"/>
                                              </p:val>
                                            </p:tav>
                                          </p:tavLst>
                                        </p:anim>
                                        <p:anim calcmode="lin" valueType="num">
                                          <p:cBhvr>
                                            <p:cTn id="44" dur="1000" fill="hold"/>
                                            <p:tgtEl>
                                              <p:spTgt spid="35"/>
                                            </p:tgtEl>
                                            <p:attrNameLst>
                                              <p:attrName>style.rotation</p:attrName>
                                            </p:attrNameLst>
                                          </p:cBhvr>
                                          <p:tavLst>
                                            <p:tav tm="0">
                                              <p:val>
                                                <p:fltVal val="90"/>
                                              </p:val>
                                            </p:tav>
                                            <p:tav tm="100000">
                                              <p:val>
                                                <p:fltVal val="0"/>
                                              </p:val>
                                            </p:tav>
                                          </p:tavLst>
                                        </p:anim>
                                        <p:animEffect transition="in" filter="fade">
                                          <p:cBhvr>
                                            <p:cTn id="45" dur="1000"/>
                                            <p:tgtEl>
                                              <p:spTgt spid="35"/>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 calcmode="lin" valueType="num">
                                          <p:cBhvr>
                                            <p:cTn id="48" dur="1000" fill="hold"/>
                                            <p:tgtEl>
                                              <p:spTgt spid="36"/>
                                            </p:tgtEl>
                                            <p:attrNameLst>
                                              <p:attrName>ppt_w</p:attrName>
                                            </p:attrNameLst>
                                          </p:cBhvr>
                                          <p:tavLst>
                                            <p:tav tm="0">
                                              <p:val>
                                                <p:fltVal val="0"/>
                                              </p:val>
                                            </p:tav>
                                            <p:tav tm="100000">
                                              <p:val>
                                                <p:strVal val="#ppt_w"/>
                                              </p:val>
                                            </p:tav>
                                          </p:tavLst>
                                        </p:anim>
                                        <p:anim calcmode="lin" valueType="num">
                                          <p:cBhvr>
                                            <p:cTn id="49" dur="1000" fill="hold"/>
                                            <p:tgtEl>
                                              <p:spTgt spid="36"/>
                                            </p:tgtEl>
                                            <p:attrNameLst>
                                              <p:attrName>ppt_h</p:attrName>
                                            </p:attrNameLst>
                                          </p:cBhvr>
                                          <p:tavLst>
                                            <p:tav tm="0">
                                              <p:val>
                                                <p:fltVal val="0"/>
                                              </p:val>
                                            </p:tav>
                                            <p:tav tm="100000">
                                              <p:val>
                                                <p:strVal val="#ppt_h"/>
                                              </p:val>
                                            </p:tav>
                                          </p:tavLst>
                                        </p:anim>
                                        <p:anim calcmode="lin" valueType="num">
                                          <p:cBhvr>
                                            <p:cTn id="50" dur="1000" fill="hold"/>
                                            <p:tgtEl>
                                              <p:spTgt spid="36"/>
                                            </p:tgtEl>
                                            <p:attrNameLst>
                                              <p:attrName>style.rotation</p:attrName>
                                            </p:attrNameLst>
                                          </p:cBhvr>
                                          <p:tavLst>
                                            <p:tav tm="0">
                                              <p:val>
                                                <p:fltVal val="90"/>
                                              </p:val>
                                            </p:tav>
                                            <p:tav tm="100000">
                                              <p:val>
                                                <p:fltVal val="0"/>
                                              </p:val>
                                            </p:tav>
                                          </p:tavLst>
                                        </p:anim>
                                        <p:animEffect transition="in" filter="fade">
                                          <p:cBhvr>
                                            <p:cTn id="51" dur="1000"/>
                                            <p:tgtEl>
                                              <p:spTgt spid="36"/>
                                            </p:tgtEl>
                                          </p:cBhvr>
                                        </p:animEffect>
                                      </p:childTnLst>
                                    </p:cTn>
                                  </p:par>
                                </p:childTnLst>
                              </p:cTn>
                            </p:par>
                            <p:par>
                              <p:cTn id="52" fill="hold">
                                <p:stCondLst>
                                  <p:cond delay="2000"/>
                                </p:stCondLst>
                                <p:childTnLst>
                                  <p:par>
                                    <p:cTn id="53" presetID="2" presetClass="entr" presetSubtype="4" fill="hold" nodeType="afterEffect" p14:presetBounceEnd="60000">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14:bounceEnd="60000">
                                          <p:cBhvr additive="base">
                                            <p:cTn id="55" dur="1000" fill="hold"/>
                                            <p:tgtEl>
                                              <p:spTgt spid="31"/>
                                            </p:tgtEl>
                                            <p:attrNameLst>
                                              <p:attrName>ppt_x</p:attrName>
                                            </p:attrNameLst>
                                          </p:cBhvr>
                                          <p:tavLst>
                                            <p:tav tm="0">
                                              <p:val>
                                                <p:strVal val="#ppt_x"/>
                                              </p:val>
                                            </p:tav>
                                            <p:tav tm="100000">
                                              <p:val>
                                                <p:strVal val="#ppt_x"/>
                                              </p:val>
                                            </p:tav>
                                          </p:tavLst>
                                        </p:anim>
                                        <p:anim calcmode="lin" valueType="num" p14:bounceEnd="60000">
                                          <p:cBhvr additive="base">
                                            <p:cTn id="56" dur="10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34" grpId="0" animBg="1"/>
          <p:bldP spid="35" grpId="0" animBg="1"/>
          <p:bldP spid="36"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53" presetClass="entr" presetSubtype="16" fill="hold"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childTnLst>
                              </p:cTn>
                            </p:par>
                            <p:par>
                              <p:cTn id="15" fill="hold">
                                <p:stCondLst>
                                  <p:cond delay="1000"/>
                                </p:stCondLst>
                                <p:childTnLst>
                                  <p:par>
                                    <p:cTn id="16" presetID="31" presetClass="entr" presetSubtype="0" fill="hold" grpId="0" nodeType="after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 calcmode="lin" valueType="num">
                                          <p:cBhvr>
                                            <p:cTn id="20" dur="1000" fill="hold"/>
                                            <p:tgtEl>
                                              <p:spTgt spid="8"/>
                                            </p:tgtEl>
                                            <p:attrNameLst>
                                              <p:attrName>style.rotation</p:attrName>
                                            </p:attrNameLst>
                                          </p:cBhvr>
                                          <p:tavLst>
                                            <p:tav tm="0">
                                              <p:val>
                                                <p:fltVal val="90"/>
                                              </p:val>
                                            </p:tav>
                                            <p:tav tm="100000">
                                              <p:val>
                                                <p:fltVal val="0"/>
                                              </p:val>
                                            </p:tav>
                                          </p:tavLst>
                                        </p:anim>
                                        <p:animEffect transition="in" filter="fade">
                                          <p:cBhvr>
                                            <p:cTn id="21" dur="1000"/>
                                            <p:tgtEl>
                                              <p:spTgt spid="8"/>
                                            </p:tgtEl>
                                          </p:cBhvr>
                                        </p:animEffect>
                                      </p:childTnLst>
                                    </p:cTn>
                                  </p:par>
                                  <p:par>
                                    <p:cTn id="22" presetID="31"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 calcmode="lin" valueType="num">
                                          <p:cBhvr>
                                            <p:cTn id="24" dur="1000" fill="hold"/>
                                            <p:tgtEl>
                                              <p:spTgt spid="9"/>
                                            </p:tgtEl>
                                            <p:attrNameLst>
                                              <p:attrName>ppt_w</p:attrName>
                                            </p:attrNameLst>
                                          </p:cBhvr>
                                          <p:tavLst>
                                            <p:tav tm="0">
                                              <p:val>
                                                <p:fltVal val="0"/>
                                              </p:val>
                                            </p:tav>
                                            <p:tav tm="100000">
                                              <p:val>
                                                <p:strVal val="#ppt_w"/>
                                              </p:val>
                                            </p:tav>
                                          </p:tavLst>
                                        </p:anim>
                                        <p:anim calcmode="lin" valueType="num">
                                          <p:cBhvr>
                                            <p:cTn id="25" dur="1000" fill="hold"/>
                                            <p:tgtEl>
                                              <p:spTgt spid="9"/>
                                            </p:tgtEl>
                                            <p:attrNameLst>
                                              <p:attrName>ppt_h</p:attrName>
                                            </p:attrNameLst>
                                          </p:cBhvr>
                                          <p:tavLst>
                                            <p:tav tm="0">
                                              <p:val>
                                                <p:fltVal val="0"/>
                                              </p:val>
                                            </p:tav>
                                            <p:tav tm="100000">
                                              <p:val>
                                                <p:strVal val="#ppt_h"/>
                                              </p:val>
                                            </p:tav>
                                          </p:tavLst>
                                        </p:anim>
                                        <p:anim calcmode="lin" valueType="num">
                                          <p:cBhvr>
                                            <p:cTn id="26" dur="1000" fill="hold"/>
                                            <p:tgtEl>
                                              <p:spTgt spid="9"/>
                                            </p:tgtEl>
                                            <p:attrNameLst>
                                              <p:attrName>style.rotation</p:attrName>
                                            </p:attrNameLst>
                                          </p:cBhvr>
                                          <p:tavLst>
                                            <p:tav tm="0">
                                              <p:val>
                                                <p:fltVal val="90"/>
                                              </p:val>
                                            </p:tav>
                                            <p:tav tm="100000">
                                              <p:val>
                                                <p:fltVal val="0"/>
                                              </p:val>
                                            </p:tav>
                                          </p:tavLst>
                                        </p:anim>
                                        <p:animEffect transition="in" filter="fade">
                                          <p:cBhvr>
                                            <p:cTn id="27" dur="1000"/>
                                            <p:tgtEl>
                                              <p:spTgt spid="9"/>
                                            </p:tgtEl>
                                          </p:cBhvr>
                                        </p:animEffect>
                                      </p:childTnLst>
                                    </p:cTn>
                                  </p:par>
                                  <p:par>
                                    <p:cTn id="28" presetID="31" presetClass="entr" presetSubtype="0" fill="hold" grpId="0" nodeType="withEffect">
                                      <p:stCondLst>
                                        <p:cond delay="0"/>
                                      </p:stCondLst>
                                      <p:childTnLst>
                                        <p:set>
                                          <p:cBhvr>
                                            <p:cTn id="29" dur="1" fill="hold">
                                              <p:stCondLst>
                                                <p:cond delay="0"/>
                                              </p:stCondLst>
                                            </p:cTn>
                                            <p:tgtEl>
                                              <p:spTgt spid="10"/>
                                            </p:tgtEl>
                                            <p:attrNameLst>
                                              <p:attrName>style.visibility</p:attrName>
                                            </p:attrNameLst>
                                          </p:cBhvr>
                                          <p:to>
                                            <p:strVal val="visible"/>
                                          </p:to>
                                        </p:set>
                                        <p:anim calcmode="lin" valueType="num">
                                          <p:cBhvr>
                                            <p:cTn id="30" dur="1000" fill="hold"/>
                                            <p:tgtEl>
                                              <p:spTgt spid="10"/>
                                            </p:tgtEl>
                                            <p:attrNameLst>
                                              <p:attrName>ppt_w</p:attrName>
                                            </p:attrNameLst>
                                          </p:cBhvr>
                                          <p:tavLst>
                                            <p:tav tm="0">
                                              <p:val>
                                                <p:fltVal val="0"/>
                                              </p:val>
                                            </p:tav>
                                            <p:tav tm="100000">
                                              <p:val>
                                                <p:strVal val="#ppt_w"/>
                                              </p:val>
                                            </p:tav>
                                          </p:tavLst>
                                        </p:anim>
                                        <p:anim calcmode="lin" valueType="num">
                                          <p:cBhvr>
                                            <p:cTn id="31" dur="1000" fill="hold"/>
                                            <p:tgtEl>
                                              <p:spTgt spid="10"/>
                                            </p:tgtEl>
                                            <p:attrNameLst>
                                              <p:attrName>ppt_h</p:attrName>
                                            </p:attrNameLst>
                                          </p:cBhvr>
                                          <p:tavLst>
                                            <p:tav tm="0">
                                              <p:val>
                                                <p:fltVal val="0"/>
                                              </p:val>
                                            </p:tav>
                                            <p:tav tm="100000">
                                              <p:val>
                                                <p:strVal val="#ppt_h"/>
                                              </p:val>
                                            </p:tav>
                                          </p:tavLst>
                                        </p:anim>
                                        <p:anim calcmode="lin" valueType="num">
                                          <p:cBhvr>
                                            <p:cTn id="32" dur="1000" fill="hold"/>
                                            <p:tgtEl>
                                              <p:spTgt spid="10"/>
                                            </p:tgtEl>
                                            <p:attrNameLst>
                                              <p:attrName>style.rotation</p:attrName>
                                            </p:attrNameLst>
                                          </p:cBhvr>
                                          <p:tavLst>
                                            <p:tav tm="0">
                                              <p:val>
                                                <p:fltVal val="90"/>
                                              </p:val>
                                            </p:tav>
                                            <p:tav tm="100000">
                                              <p:val>
                                                <p:fltVal val="0"/>
                                              </p:val>
                                            </p:tav>
                                          </p:tavLst>
                                        </p:anim>
                                        <p:animEffect transition="in" filter="fade">
                                          <p:cBhvr>
                                            <p:cTn id="33" dur="1000"/>
                                            <p:tgtEl>
                                              <p:spTgt spid="10"/>
                                            </p:tgtEl>
                                          </p:cBhvr>
                                        </p:animEffect>
                                      </p:childTnLst>
                                    </p:cTn>
                                  </p:par>
                                  <p:par>
                                    <p:cTn id="34" presetID="31" presetClass="entr" presetSubtype="0" fill="hold" grpId="0" nodeType="with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p:cTn id="36" dur="1000" fill="hold"/>
                                            <p:tgtEl>
                                              <p:spTgt spid="34"/>
                                            </p:tgtEl>
                                            <p:attrNameLst>
                                              <p:attrName>ppt_w</p:attrName>
                                            </p:attrNameLst>
                                          </p:cBhvr>
                                          <p:tavLst>
                                            <p:tav tm="0">
                                              <p:val>
                                                <p:fltVal val="0"/>
                                              </p:val>
                                            </p:tav>
                                            <p:tav tm="100000">
                                              <p:val>
                                                <p:strVal val="#ppt_w"/>
                                              </p:val>
                                            </p:tav>
                                          </p:tavLst>
                                        </p:anim>
                                        <p:anim calcmode="lin" valueType="num">
                                          <p:cBhvr>
                                            <p:cTn id="37" dur="1000" fill="hold"/>
                                            <p:tgtEl>
                                              <p:spTgt spid="34"/>
                                            </p:tgtEl>
                                            <p:attrNameLst>
                                              <p:attrName>ppt_h</p:attrName>
                                            </p:attrNameLst>
                                          </p:cBhvr>
                                          <p:tavLst>
                                            <p:tav tm="0">
                                              <p:val>
                                                <p:fltVal val="0"/>
                                              </p:val>
                                            </p:tav>
                                            <p:tav tm="100000">
                                              <p:val>
                                                <p:strVal val="#ppt_h"/>
                                              </p:val>
                                            </p:tav>
                                          </p:tavLst>
                                        </p:anim>
                                        <p:anim calcmode="lin" valueType="num">
                                          <p:cBhvr>
                                            <p:cTn id="38" dur="1000" fill="hold"/>
                                            <p:tgtEl>
                                              <p:spTgt spid="34"/>
                                            </p:tgtEl>
                                            <p:attrNameLst>
                                              <p:attrName>style.rotation</p:attrName>
                                            </p:attrNameLst>
                                          </p:cBhvr>
                                          <p:tavLst>
                                            <p:tav tm="0">
                                              <p:val>
                                                <p:fltVal val="90"/>
                                              </p:val>
                                            </p:tav>
                                            <p:tav tm="100000">
                                              <p:val>
                                                <p:fltVal val="0"/>
                                              </p:val>
                                            </p:tav>
                                          </p:tavLst>
                                        </p:anim>
                                        <p:animEffect transition="in" filter="fade">
                                          <p:cBhvr>
                                            <p:cTn id="39" dur="1000"/>
                                            <p:tgtEl>
                                              <p:spTgt spid="34"/>
                                            </p:tgtEl>
                                          </p:cBhvr>
                                        </p:animEffect>
                                      </p:childTnLst>
                                    </p:cTn>
                                  </p:par>
                                  <p:par>
                                    <p:cTn id="40" presetID="31" presetClass="entr" presetSubtype="0" fill="hold" grpId="0" nodeType="withEffect">
                                      <p:stCondLst>
                                        <p:cond delay="0"/>
                                      </p:stCondLst>
                                      <p:childTnLst>
                                        <p:set>
                                          <p:cBhvr>
                                            <p:cTn id="41" dur="1" fill="hold">
                                              <p:stCondLst>
                                                <p:cond delay="0"/>
                                              </p:stCondLst>
                                            </p:cTn>
                                            <p:tgtEl>
                                              <p:spTgt spid="35"/>
                                            </p:tgtEl>
                                            <p:attrNameLst>
                                              <p:attrName>style.visibility</p:attrName>
                                            </p:attrNameLst>
                                          </p:cBhvr>
                                          <p:to>
                                            <p:strVal val="visible"/>
                                          </p:to>
                                        </p:set>
                                        <p:anim calcmode="lin" valueType="num">
                                          <p:cBhvr>
                                            <p:cTn id="42" dur="1000" fill="hold"/>
                                            <p:tgtEl>
                                              <p:spTgt spid="35"/>
                                            </p:tgtEl>
                                            <p:attrNameLst>
                                              <p:attrName>ppt_w</p:attrName>
                                            </p:attrNameLst>
                                          </p:cBhvr>
                                          <p:tavLst>
                                            <p:tav tm="0">
                                              <p:val>
                                                <p:fltVal val="0"/>
                                              </p:val>
                                            </p:tav>
                                            <p:tav tm="100000">
                                              <p:val>
                                                <p:strVal val="#ppt_w"/>
                                              </p:val>
                                            </p:tav>
                                          </p:tavLst>
                                        </p:anim>
                                        <p:anim calcmode="lin" valueType="num">
                                          <p:cBhvr>
                                            <p:cTn id="43" dur="1000" fill="hold"/>
                                            <p:tgtEl>
                                              <p:spTgt spid="35"/>
                                            </p:tgtEl>
                                            <p:attrNameLst>
                                              <p:attrName>ppt_h</p:attrName>
                                            </p:attrNameLst>
                                          </p:cBhvr>
                                          <p:tavLst>
                                            <p:tav tm="0">
                                              <p:val>
                                                <p:fltVal val="0"/>
                                              </p:val>
                                            </p:tav>
                                            <p:tav tm="100000">
                                              <p:val>
                                                <p:strVal val="#ppt_h"/>
                                              </p:val>
                                            </p:tav>
                                          </p:tavLst>
                                        </p:anim>
                                        <p:anim calcmode="lin" valueType="num">
                                          <p:cBhvr>
                                            <p:cTn id="44" dur="1000" fill="hold"/>
                                            <p:tgtEl>
                                              <p:spTgt spid="35"/>
                                            </p:tgtEl>
                                            <p:attrNameLst>
                                              <p:attrName>style.rotation</p:attrName>
                                            </p:attrNameLst>
                                          </p:cBhvr>
                                          <p:tavLst>
                                            <p:tav tm="0">
                                              <p:val>
                                                <p:fltVal val="90"/>
                                              </p:val>
                                            </p:tav>
                                            <p:tav tm="100000">
                                              <p:val>
                                                <p:fltVal val="0"/>
                                              </p:val>
                                            </p:tav>
                                          </p:tavLst>
                                        </p:anim>
                                        <p:animEffect transition="in" filter="fade">
                                          <p:cBhvr>
                                            <p:cTn id="45" dur="1000"/>
                                            <p:tgtEl>
                                              <p:spTgt spid="35"/>
                                            </p:tgtEl>
                                          </p:cBhvr>
                                        </p:animEffect>
                                      </p:childTnLst>
                                    </p:cTn>
                                  </p:par>
                                  <p:par>
                                    <p:cTn id="46" presetID="31" presetClass="entr" presetSubtype="0" fill="hold" grpId="0" nodeType="withEffect">
                                      <p:stCondLst>
                                        <p:cond delay="0"/>
                                      </p:stCondLst>
                                      <p:childTnLst>
                                        <p:set>
                                          <p:cBhvr>
                                            <p:cTn id="47" dur="1" fill="hold">
                                              <p:stCondLst>
                                                <p:cond delay="0"/>
                                              </p:stCondLst>
                                            </p:cTn>
                                            <p:tgtEl>
                                              <p:spTgt spid="36"/>
                                            </p:tgtEl>
                                            <p:attrNameLst>
                                              <p:attrName>style.visibility</p:attrName>
                                            </p:attrNameLst>
                                          </p:cBhvr>
                                          <p:to>
                                            <p:strVal val="visible"/>
                                          </p:to>
                                        </p:set>
                                        <p:anim calcmode="lin" valueType="num">
                                          <p:cBhvr>
                                            <p:cTn id="48" dur="1000" fill="hold"/>
                                            <p:tgtEl>
                                              <p:spTgt spid="36"/>
                                            </p:tgtEl>
                                            <p:attrNameLst>
                                              <p:attrName>ppt_w</p:attrName>
                                            </p:attrNameLst>
                                          </p:cBhvr>
                                          <p:tavLst>
                                            <p:tav tm="0">
                                              <p:val>
                                                <p:fltVal val="0"/>
                                              </p:val>
                                            </p:tav>
                                            <p:tav tm="100000">
                                              <p:val>
                                                <p:strVal val="#ppt_w"/>
                                              </p:val>
                                            </p:tav>
                                          </p:tavLst>
                                        </p:anim>
                                        <p:anim calcmode="lin" valueType="num">
                                          <p:cBhvr>
                                            <p:cTn id="49" dur="1000" fill="hold"/>
                                            <p:tgtEl>
                                              <p:spTgt spid="36"/>
                                            </p:tgtEl>
                                            <p:attrNameLst>
                                              <p:attrName>ppt_h</p:attrName>
                                            </p:attrNameLst>
                                          </p:cBhvr>
                                          <p:tavLst>
                                            <p:tav tm="0">
                                              <p:val>
                                                <p:fltVal val="0"/>
                                              </p:val>
                                            </p:tav>
                                            <p:tav tm="100000">
                                              <p:val>
                                                <p:strVal val="#ppt_h"/>
                                              </p:val>
                                            </p:tav>
                                          </p:tavLst>
                                        </p:anim>
                                        <p:anim calcmode="lin" valueType="num">
                                          <p:cBhvr>
                                            <p:cTn id="50" dur="1000" fill="hold"/>
                                            <p:tgtEl>
                                              <p:spTgt spid="36"/>
                                            </p:tgtEl>
                                            <p:attrNameLst>
                                              <p:attrName>style.rotation</p:attrName>
                                            </p:attrNameLst>
                                          </p:cBhvr>
                                          <p:tavLst>
                                            <p:tav tm="0">
                                              <p:val>
                                                <p:fltVal val="90"/>
                                              </p:val>
                                            </p:tav>
                                            <p:tav tm="100000">
                                              <p:val>
                                                <p:fltVal val="0"/>
                                              </p:val>
                                            </p:tav>
                                          </p:tavLst>
                                        </p:anim>
                                        <p:animEffect transition="in" filter="fade">
                                          <p:cBhvr>
                                            <p:cTn id="51" dur="1000"/>
                                            <p:tgtEl>
                                              <p:spTgt spid="36"/>
                                            </p:tgtEl>
                                          </p:cBhvr>
                                        </p:animEffect>
                                      </p:childTnLst>
                                    </p:cTn>
                                  </p:par>
                                </p:childTnLst>
                              </p:cTn>
                            </p:par>
                            <p:par>
                              <p:cTn id="52" fill="hold">
                                <p:stCondLst>
                                  <p:cond delay="2000"/>
                                </p:stCondLst>
                                <p:childTnLst>
                                  <p:par>
                                    <p:cTn id="53" presetID="2" presetClass="entr" presetSubtype="4" fill="hold" nodeType="after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1000" fill="hold"/>
                                            <p:tgtEl>
                                              <p:spTgt spid="31"/>
                                            </p:tgtEl>
                                            <p:attrNameLst>
                                              <p:attrName>ppt_x</p:attrName>
                                            </p:attrNameLst>
                                          </p:cBhvr>
                                          <p:tavLst>
                                            <p:tav tm="0">
                                              <p:val>
                                                <p:strVal val="#ppt_x"/>
                                              </p:val>
                                            </p:tav>
                                            <p:tav tm="100000">
                                              <p:val>
                                                <p:strVal val="#ppt_x"/>
                                              </p:val>
                                            </p:tav>
                                          </p:tavLst>
                                        </p:anim>
                                        <p:anim calcmode="lin" valueType="num">
                                          <p:cBhvr additive="base">
                                            <p:cTn id="56" dur="10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8" grpId="0" animBg="1"/>
          <p:bldP spid="9" grpId="0" animBg="1"/>
          <p:bldP spid="10" grpId="0" animBg="1"/>
          <p:bldP spid="34" grpId="0" animBg="1"/>
          <p:bldP spid="35" grpId="0" animBg="1"/>
          <p:bldP spid="36" grpId="0" animBg="1"/>
        </p:bld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椭圆 9"/>
          <p:cNvSpPr/>
          <p:nvPr/>
        </p:nvSpPr>
        <p:spPr>
          <a:xfrm>
            <a:off x="1766093" y="2189163"/>
            <a:ext cx="1600202" cy="1600200"/>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11" name="椭圆 10"/>
          <p:cNvSpPr/>
          <p:nvPr/>
        </p:nvSpPr>
        <p:spPr>
          <a:xfrm>
            <a:off x="5295899" y="2189163"/>
            <a:ext cx="1600202" cy="1600200"/>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12" name="椭圆 11"/>
          <p:cNvSpPr/>
          <p:nvPr/>
        </p:nvSpPr>
        <p:spPr>
          <a:xfrm>
            <a:off x="8825705" y="2189163"/>
            <a:ext cx="1600202" cy="1600200"/>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grpSp>
        <p:nvGrpSpPr>
          <p:cNvPr id="13" name="组合 12"/>
          <p:cNvGrpSpPr/>
          <p:nvPr/>
        </p:nvGrpSpPr>
        <p:grpSpPr>
          <a:xfrm>
            <a:off x="695325" y="0"/>
            <a:ext cx="4590434" cy="996950"/>
            <a:chOff x="695325" y="0"/>
            <a:chExt cx="4590434" cy="996950"/>
          </a:xfrm>
        </p:grpSpPr>
        <p:sp>
          <p:nvSpPr>
            <p:cNvPr id="14" name="矩形 13"/>
            <p:cNvSpPr/>
            <p:nvPr/>
          </p:nvSpPr>
          <p:spPr>
            <a:xfrm>
              <a:off x="695325" y="0"/>
              <a:ext cx="723054" cy="99695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15" name="文本框 14"/>
            <p:cNvSpPr txBox="1"/>
            <p:nvPr/>
          </p:nvSpPr>
          <p:spPr>
            <a:xfrm>
              <a:off x="1599129" y="284490"/>
              <a:ext cx="3686630"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17" name="椭圆 4"/>
            <p:cNvSpPr/>
            <p:nvPr/>
          </p:nvSpPr>
          <p:spPr>
            <a:xfrm>
              <a:off x="876743" y="365125"/>
              <a:ext cx="360217" cy="361950"/>
            </a:xfrm>
            <a:custGeom>
              <a:avLst/>
              <a:gdLst>
                <a:gd name="connsiteX0" fmla="*/ 139700 w 330200"/>
                <a:gd name="connsiteY0" fmla="*/ 87312 h 331788"/>
                <a:gd name="connsiteX1" fmla="*/ 119062 w 330200"/>
                <a:gd name="connsiteY1" fmla="*/ 109537 h 331788"/>
                <a:gd name="connsiteX2" fmla="*/ 182562 w 330200"/>
                <a:gd name="connsiteY2" fmla="*/ 173037 h 331788"/>
                <a:gd name="connsiteX3" fmla="*/ 123825 w 330200"/>
                <a:gd name="connsiteY3" fmla="*/ 230187 h 331788"/>
                <a:gd name="connsiteX4" fmla="*/ 146050 w 330200"/>
                <a:gd name="connsiteY4" fmla="*/ 252412 h 331788"/>
                <a:gd name="connsiteX5" fmla="*/ 223837 w 330200"/>
                <a:gd name="connsiteY5" fmla="*/ 173037 h 331788"/>
                <a:gd name="connsiteX6" fmla="*/ 165100 w 330200"/>
                <a:gd name="connsiteY6" fmla="*/ 0 h 331788"/>
                <a:gd name="connsiteX7" fmla="*/ 330200 w 330200"/>
                <a:gd name="connsiteY7" fmla="*/ 165894 h 331788"/>
                <a:gd name="connsiteX8" fmla="*/ 165100 w 330200"/>
                <a:gd name="connsiteY8" fmla="*/ 331788 h 331788"/>
                <a:gd name="connsiteX9" fmla="*/ 0 w 330200"/>
                <a:gd name="connsiteY9" fmla="*/ 165894 h 331788"/>
                <a:gd name="connsiteX10" fmla="*/ 165100 w 330200"/>
                <a:gd name="connsiteY1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00" h="331788">
                  <a:moveTo>
                    <a:pt x="139700" y="87312"/>
                  </a:moveTo>
                  <a:lnTo>
                    <a:pt x="119062" y="109537"/>
                  </a:lnTo>
                  <a:lnTo>
                    <a:pt x="182562" y="173037"/>
                  </a:lnTo>
                  <a:lnTo>
                    <a:pt x="123825" y="230187"/>
                  </a:lnTo>
                  <a:lnTo>
                    <a:pt x="146050" y="252412"/>
                  </a:lnTo>
                  <a:lnTo>
                    <a:pt x="223837" y="173037"/>
                  </a:ln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20" name="椭圆 17"/>
          <p:cNvSpPr/>
          <p:nvPr/>
        </p:nvSpPr>
        <p:spPr>
          <a:xfrm flipH="1">
            <a:off x="4140597" y="2732882"/>
            <a:ext cx="381000" cy="381000"/>
          </a:xfrm>
          <a:custGeom>
            <a:avLst/>
            <a:gdLst>
              <a:gd name="connsiteX0" fmla="*/ 238126 w 331788"/>
              <a:gd name="connsiteY0" fmla="*/ 55562 h 331788"/>
              <a:gd name="connsiteX1" fmla="*/ 55563 w 331788"/>
              <a:gd name="connsiteY1" fmla="*/ 165100 h 331788"/>
              <a:gd name="connsiteX2" fmla="*/ 238126 w 331788"/>
              <a:gd name="connsiteY2" fmla="*/ 276225 h 331788"/>
              <a:gd name="connsiteX3" fmla="*/ 179388 w 331788"/>
              <a:gd name="connsiteY3" fmla="*/ 165100 h 331788"/>
              <a:gd name="connsiteX4" fmla="*/ 165894 w 331788"/>
              <a:gd name="connsiteY4" fmla="*/ 0 h 331788"/>
              <a:gd name="connsiteX5" fmla="*/ 331788 w 331788"/>
              <a:gd name="connsiteY5" fmla="*/ 165894 h 331788"/>
              <a:gd name="connsiteX6" fmla="*/ 165894 w 331788"/>
              <a:gd name="connsiteY6" fmla="*/ 331788 h 331788"/>
              <a:gd name="connsiteX7" fmla="*/ 0 w 331788"/>
              <a:gd name="connsiteY7" fmla="*/ 165894 h 331788"/>
              <a:gd name="connsiteX8" fmla="*/ 165894 w 331788"/>
              <a:gd name="connsiteY8"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1788" h="331788">
                <a:moveTo>
                  <a:pt x="238126" y="55562"/>
                </a:moveTo>
                <a:lnTo>
                  <a:pt x="55563" y="165100"/>
                </a:lnTo>
                <a:lnTo>
                  <a:pt x="238126" y="276225"/>
                </a:lnTo>
                <a:lnTo>
                  <a:pt x="179388" y="165100"/>
                </a:lnTo>
                <a:close/>
                <a:moveTo>
                  <a:pt x="165894" y="0"/>
                </a:moveTo>
                <a:cubicBezTo>
                  <a:pt x="257515" y="0"/>
                  <a:pt x="331788" y="74273"/>
                  <a:pt x="331788" y="165894"/>
                </a:cubicBezTo>
                <a:cubicBezTo>
                  <a:pt x="331788" y="257515"/>
                  <a:pt x="257515" y="331788"/>
                  <a:pt x="165894" y="331788"/>
                </a:cubicBezTo>
                <a:cubicBezTo>
                  <a:pt x="74273" y="331788"/>
                  <a:pt x="0" y="257515"/>
                  <a:pt x="0" y="165894"/>
                </a:cubicBezTo>
                <a:cubicBezTo>
                  <a:pt x="0" y="74273"/>
                  <a:pt x="74273" y="0"/>
                  <a:pt x="165894" y="0"/>
                </a:cubicBez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1" name="椭圆 18"/>
          <p:cNvSpPr/>
          <p:nvPr/>
        </p:nvSpPr>
        <p:spPr>
          <a:xfrm flipH="1">
            <a:off x="7670403" y="2732882"/>
            <a:ext cx="381000" cy="381000"/>
          </a:xfrm>
          <a:custGeom>
            <a:avLst/>
            <a:gdLst>
              <a:gd name="connsiteX0" fmla="*/ 238126 w 331788"/>
              <a:gd name="connsiteY0" fmla="*/ 55562 h 331788"/>
              <a:gd name="connsiteX1" fmla="*/ 55563 w 331788"/>
              <a:gd name="connsiteY1" fmla="*/ 165100 h 331788"/>
              <a:gd name="connsiteX2" fmla="*/ 238126 w 331788"/>
              <a:gd name="connsiteY2" fmla="*/ 276225 h 331788"/>
              <a:gd name="connsiteX3" fmla="*/ 179388 w 331788"/>
              <a:gd name="connsiteY3" fmla="*/ 165100 h 331788"/>
              <a:gd name="connsiteX4" fmla="*/ 165894 w 331788"/>
              <a:gd name="connsiteY4" fmla="*/ 0 h 331788"/>
              <a:gd name="connsiteX5" fmla="*/ 331788 w 331788"/>
              <a:gd name="connsiteY5" fmla="*/ 165894 h 331788"/>
              <a:gd name="connsiteX6" fmla="*/ 165894 w 331788"/>
              <a:gd name="connsiteY6" fmla="*/ 331788 h 331788"/>
              <a:gd name="connsiteX7" fmla="*/ 0 w 331788"/>
              <a:gd name="connsiteY7" fmla="*/ 165894 h 331788"/>
              <a:gd name="connsiteX8" fmla="*/ 165894 w 331788"/>
              <a:gd name="connsiteY8"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1788" h="331788">
                <a:moveTo>
                  <a:pt x="238126" y="55562"/>
                </a:moveTo>
                <a:lnTo>
                  <a:pt x="55563" y="165100"/>
                </a:lnTo>
                <a:lnTo>
                  <a:pt x="238126" y="276225"/>
                </a:lnTo>
                <a:lnTo>
                  <a:pt x="179388" y="165100"/>
                </a:lnTo>
                <a:close/>
                <a:moveTo>
                  <a:pt x="165894" y="0"/>
                </a:moveTo>
                <a:cubicBezTo>
                  <a:pt x="257515" y="0"/>
                  <a:pt x="331788" y="74273"/>
                  <a:pt x="331788" y="165894"/>
                </a:cubicBezTo>
                <a:cubicBezTo>
                  <a:pt x="331788" y="257515"/>
                  <a:pt x="257515" y="331788"/>
                  <a:pt x="165894" y="331788"/>
                </a:cubicBezTo>
                <a:cubicBezTo>
                  <a:pt x="74273" y="331788"/>
                  <a:pt x="0" y="257515"/>
                  <a:pt x="0" y="165894"/>
                </a:cubicBezTo>
                <a:cubicBezTo>
                  <a:pt x="0" y="74273"/>
                  <a:pt x="74273" y="0"/>
                  <a:pt x="165894" y="0"/>
                </a:cubicBez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7" name="椭圆 21"/>
          <p:cNvSpPr/>
          <p:nvPr/>
        </p:nvSpPr>
        <p:spPr>
          <a:xfrm>
            <a:off x="2308387" y="2727082"/>
            <a:ext cx="515614" cy="524362"/>
          </a:xfrm>
          <a:custGeom>
            <a:avLst/>
            <a:gdLst>
              <a:gd name="connsiteX0" fmla="*/ 78191 w 326253"/>
              <a:gd name="connsiteY0" fmla="*/ 141987 h 331788"/>
              <a:gd name="connsiteX1" fmla="*/ 93695 w 326253"/>
              <a:gd name="connsiteY1" fmla="*/ 171683 h 331788"/>
              <a:gd name="connsiteX2" fmla="*/ 80775 w 326253"/>
              <a:gd name="connsiteY2" fmla="*/ 215583 h 331788"/>
              <a:gd name="connsiteX3" fmla="*/ 159586 w 326253"/>
              <a:gd name="connsiteY3" fmla="*/ 183304 h 331788"/>
              <a:gd name="connsiteX4" fmla="*/ 172506 w 326253"/>
              <a:gd name="connsiteY4" fmla="*/ 171683 h 331788"/>
              <a:gd name="connsiteX5" fmla="*/ 194470 w 326253"/>
              <a:gd name="connsiteY5" fmla="*/ 192342 h 331788"/>
              <a:gd name="connsiteX6" fmla="*/ 181550 w 326253"/>
              <a:gd name="connsiteY6" fmla="*/ 285306 h 331788"/>
              <a:gd name="connsiteX7" fmla="*/ 181550 w 326253"/>
              <a:gd name="connsiteY7" fmla="*/ 286597 h 331788"/>
              <a:gd name="connsiteX8" fmla="*/ 194470 w 326253"/>
              <a:gd name="connsiteY8" fmla="*/ 304674 h 331788"/>
              <a:gd name="connsiteX9" fmla="*/ 195762 w 326253"/>
              <a:gd name="connsiteY9" fmla="*/ 304674 h 331788"/>
              <a:gd name="connsiteX10" fmla="*/ 209974 w 326253"/>
              <a:gd name="connsiteY10" fmla="*/ 286597 h 331788"/>
              <a:gd name="connsiteX11" fmla="*/ 209974 w 326253"/>
              <a:gd name="connsiteY11" fmla="*/ 285306 h 331788"/>
              <a:gd name="connsiteX12" fmla="*/ 197054 w 326253"/>
              <a:gd name="connsiteY12" fmla="*/ 192342 h 331788"/>
              <a:gd name="connsiteX13" fmla="*/ 217726 w 326253"/>
              <a:gd name="connsiteY13" fmla="*/ 171683 h 331788"/>
              <a:gd name="connsiteX14" fmla="*/ 230646 w 326253"/>
              <a:gd name="connsiteY14" fmla="*/ 183304 h 331788"/>
              <a:gd name="connsiteX15" fmla="*/ 261654 w 326253"/>
              <a:gd name="connsiteY15" fmla="*/ 196216 h 331788"/>
              <a:gd name="connsiteX16" fmla="*/ 308165 w 326253"/>
              <a:gd name="connsiteY16" fmla="*/ 255609 h 331788"/>
              <a:gd name="connsiteX17" fmla="*/ 324961 w 326253"/>
              <a:gd name="connsiteY17" fmla="*/ 295635 h 331788"/>
              <a:gd name="connsiteX18" fmla="*/ 326253 w 326253"/>
              <a:gd name="connsiteY18" fmla="*/ 304674 h 331788"/>
              <a:gd name="connsiteX19" fmla="*/ 321085 w 326253"/>
              <a:gd name="connsiteY19" fmla="*/ 331788 h 331788"/>
              <a:gd name="connsiteX20" fmla="*/ 271990 w 326253"/>
              <a:gd name="connsiteY20" fmla="*/ 331788 h 331788"/>
              <a:gd name="connsiteX21" fmla="*/ 279742 w 326253"/>
              <a:gd name="connsiteY21" fmla="*/ 304674 h 331788"/>
              <a:gd name="connsiteX22" fmla="*/ 268114 w 326253"/>
              <a:gd name="connsiteY22" fmla="*/ 278850 h 331788"/>
              <a:gd name="connsiteX23" fmla="*/ 268114 w 326253"/>
              <a:gd name="connsiteY23" fmla="*/ 331788 h 331788"/>
              <a:gd name="connsiteX24" fmla="*/ 122119 w 326253"/>
              <a:gd name="connsiteY24" fmla="*/ 331788 h 331788"/>
              <a:gd name="connsiteX25" fmla="*/ 122119 w 326253"/>
              <a:gd name="connsiteY25" fmla="*/ 250445 h 331788"/>
              <a:gd name="connsiteX26" fmla="*/ 56227 w 326253"/>
              <a:gd name="connsiteY26" fmla="*/ 267230 h 331788"/>
              <a:gd name="connsiteX27" fmla="*/ 35555 w 326253"/>
              <a:gd name="connsiteY27" fmla="*/ 256900 h 331788"/>
              <a:gd name="connsiteX28" fmla="*/ 38139 w 326253"/>
              <a:gd name="connsiteY28" fmla="*/ 193633 h 331788"/>
              <a:gd name="connsiteX29" fmla="*/ 49767 w 326253"/>
              <a:gd name="connsiteY29" fmla="*/ 156189 h 331788"/>
              <a:gd name="connsiteX30" fmla="*/ 78191 w 326253"/>
              <a:gd name="connsiteY30" fmla="*/ 141987 h 331788"/>
              <a:gd name="connsiteX31" fmla="*/ 99575 w 326253"/>
              <a:gd name="connsiteY31" fmla="*/ 82184 h 331788"/>
              <a:gd name="connsiteX32" fmla="*/ 116954 w 326253"/>
              <a:gd name="connsiteY32" fmla="*/ 90732 h 331788"/>
              <a:gd name="connsiteX33" fmla="*/ 116954 w 326253"/>
              <a:gd name="connsiteY33" fmla="*/ 95617 h 331788"/>
              <a:gd name="connsiteX34" fmla="*/ 114281 w 326253"/>
              <a:gd name="connsiteY34" fmla="*/ 96838 h 331788"/>
              <a:gd name="connsiteX35" fmla="*/ 112944 w 326253"/>
              <a:gd name="connsiteY35" fmla="*/ 96838 h 331788"/>
              <a:gd name="connsiteX36" fmla="*/ 95565 w 326253"/>
              <a:gd name="connsiteY36" fmla="*/ 87069 h 331788"/>
              <a:gd name="connsiteX37" fmla="*/ 94228 w 326253"/>
              <a:gd name="connsiteY37" fmla="*/ 83405 h 331788"/>
              <a:gd name="connsiteX38" fmla="*/ 99575 w 326253"/>
              <a:gd name="connsiteY38" fmla="*/ 82184 h 331788"/>
              <a:gd name="connsiteX39" fmla="*/ 24452 w 326253"/>
              <a:gd name="connsiteY39" fmla="*/ 82184 h 331788"/>
              <a:gd name="connsiteX40" fmla="*/ 29391 w 326253"/>
              <a:gd name="connsiteY40" fmla="*/ 83405 h 331788"/>
              <a:gd name="connsiteX41" fmla="*/ 28157 w 326253"/>
              <a:gd name="connsiteY41" fmla="*/ 87069 h 331788"/>
              <a:gd name="connsiteX42" fmla="*/ 12105 w 326253"/>
              <a:gd name="connsiteY42" fmla="*/ 96838 h 331788"/>
              <a:gd name="connsiteX43" fmla="*/ 10870 w 326253"/>
              <a:gd name="connsiteY43" fmla="*/ 96838 h 331788"/>
              <a:gd name="connsiteX44" fmla="*/ 7166 w 326253"/>
              <a:gd name="connsiteY44" fmla="*/ 95617 h 331788"/>
              <a:gd name="connsiteX45" fmla="*/ 8400 w 326253"/>
              <a:gd name="connsiteY45" fmla="*/ 90732 h 331788"/>
              <a:gd name="connsiteX46" fmla="*/ 24452 w 326253"/>
              <a:gd name="connsiteY46" fmla="*/ 82184 h 331788"/>
              <a:gd name="connsiteX47" fmla="*/ 59100 w 326253"/>
              <a:gd name="connsiteY47" fmla="*/ 61913 h 331788"/>
              <a:gd name="connsiteX48" fmla="*/ 57739 w 326253"/>
              <a:gd name="connsiteY48" fmla="*/ 63274 h 331788"/>
              <a:gd name="connsiteX49" fmla="*/ 56378 w 326253"/>
              <a:gd name="connsiteY49" fmla="*/ 64635 h 331788"/>
              <a:gd name="connsiteX50" fmla="*/ 61821 w 326253"/>
              <a:gd name="connsiteY50" fmla="*/ 90488 h 331788"/>
              <a:gd name="connsiteX51" fmla="*/ 65903 w 326253"/>
              <a:gd name="connsiteY51" fmla="*/ 64635 h 331788"/>
              <a:gd name="connsiteX52" fmla="*/ 65903 w 326253"/>
              <a:gd name="connsiteY52" fmla="*/ 63274 h 331788"/>
              <a:gd name="connsiteX53" fmla="*/ 64543 w 326253"/>
              <a:gd name="connsiteY53" fmla="*/ 61913 h 331788"/>
              <a:gd name="connsiteX54" fmla="*/ 63182 w 326253"/>
              <a:gd name="connsiteY54" fmla="*/ 63274 h 331788"/>
              <a:gd name="connsiteX55" fmla="*/ 61821 w 326253"/>
              <a:gd name="connsiteY55" fmla="*/ 63274 h 331788"/>
              <a:gd name="connsiteX56" fmla="*/ 60460 w 326253"/>
              <a:gd name="connsiteY56" fmla="*/ 63274 h 331788"/>
              <a:gd name="connsiteX57" fmla="*/ 59100 w 326253"/>
              <a:gd name="connsiteY57" fmla="*/ 61913 h 331788"/>
              <a:gd name="connsiteX58" fmla="*/ 121089 w 326253"/>
              <a:gd name="connsiteY58" fmla="*/ 49213 h 331788"/>
              <a:gd name="connsiteX59" fmla="*/ 124944 w 326253"/>
              <a:gd name="connsiteY59" fmla="*/ 53381 h 331788"/>
              <a:gd name="connsiteX60" fmla="*/ 122374 w 326253"/>
              <a:gd name="connsiteY60" fmla="*/ 57548 h 331788"/>
              <a:gd name="connsiteX61" fmla="*/ 104382 w 326253"/>
              <a:gd name="connsiteY61" fmla="*/ 60326 h 331788"/>
              <a:gd name="connsiteX62" fmla="*/ 103097 w 326253"/>
              <a:gd name="connsiteY62" fmla="*/ 60326 h 331788"/>
              <a:gd name="connsiteX63" fmla="*/ 100526 w 326253"/>
              <a:gd name="connsiteY63" fmla="*/ 57548 h 331788"/>
              <a:gd name="connsiteX64" fmla="*/ 103097 w 326253"/>
              <a:gd name="connsiteY64" fmla="*/ 53381 h 331788"/>
              <a:gd name="connsiteX65" fmla="*/ 121089 w 326253"/>
              <a:gd name="connsiteY65" fmla="*/ 49213 h 331788"/>
              <a:gd name="connsiteX66" fmla="*/ 4308 w 326253"/>
              <a:gd name="connsiteY66" fmla="*/ 49213 h 331788"/>
              <a:gd name="connsiteX67" fmla="*/ 22088 w 326253"/>
              <a:gd name="connsiteY67" fmla="*/ 53381 h 331788"/>
              <a:gd name="connsiteX68" fmla="*/ 24628 w 326253"/>
              <a:gd name="connsiteY68" fmla="*/ 57548 h 331788"/>
              <a:gd name="connsiteX69" fmla="*/ 22088 w 326253"/>
              <a:gd name="connsiteY69" fmla="*/ 60326 h 331788"/>
              <a:gd name="connsiteX70" fmla="*/ 20818 w 326253"/>
              <a:gd name="connsiteY70" fmla="*/ 60326 h 331788"/>
              <a:gd name="connsiteX71" fmla="*/ 3038 w 326253"/>
              <a:gd name="connsiteY71" fmla="*/ 57548 h 331788"/>
              <a:gd name="connsiteX72" fmla="*/ 498 w 326253"/>
              <a:gd name="connsiteY72" fmla="*/ 53381 h 331788"/>
              <a:gd name="connsiteX73" fmla="*/ 4308 w 326253"/>
              <a:gd name="connsiteY73" fmla="*/ 49213 h 331788"/>
              <a:gd name="connsiteX74" fmla="*/ 62728 w 326253"/>
              <a:gd name="connsiteY74" fmla="*/ 41275 h 331788"/>
              <a:gd name="connsiteX75" fmla="*/ 40503 w 326253"/>
              <a:gd name="connsiteY75" fmla="*/ 60552 h 331788"/>
              <a:gd name="connsiteX76" fmla="*/ 47040 w 326253"/>
              <a:gd name="connsiteY76" fmla="*/ 78544 h 331788"/>
              <a:gd name="connsiteX77" fmla="*/ 54884 w 326253"/>
              <a:gd name="connsiteY77" fmla="*/ 95250 h 331788"/>
              <a:gd name="connsiteX78" fmla="*/ 58806 w 326253"/>
              <a:gd name="connsiteY78" fmla="*/ 95250 h 331788"/>
              <a:gd name="connsiteX79" fmla="*/ 53577 w 326253"/>
              <a:gd name="connsiteY79" fmla="*/ 65692 h 331788"/>
              <a:gd name="connsiteX80" fmla="*/ 54884 w 326253"/>
              <a:gd name="connsiteY80" fmla="*/ 60552 h 331788"/>
              <a:gd name="connsiteX81" fmla="*/ 60114 w 326253"/>
              <a:gd name="connsiteY81" fmla="*/ 59267 h 331788"/>
              <a:gd name="connsiteX82" fmla="*/ 62728 w 326253"/>
              <a:gd name="connsiteY82" fmla="*/ 59267 h 331788"/>
              <a:gd name="connsiteX83" fmla="*/ 65343 w 326253"/>
              <a:gd name="connsiteY83" fmla="*/ 59267 h 331788"/>
              <a:gd name="connsiteX84" fmla="*/ 70572 w 326253"/>
              <a:gd name="connsiteY84" fmla="*/ 60552 h 331788"/>
              <a:gd name="connsiteX85" fmla="*/ 71880 w 326253"/>
              <a:gd name="connsiteY85" fmla="*/ 65692 h 331788"/>
              <a:gd name="connsiteX86" fmla="*/ 66650 w 326253"/>
              <a:gd name="connsiteY86" fmla="*/ 95250 h 331788"/>
              <a:gd name="connsiteX87" fmla="*/ 69265 w 326253"/>
              <a:gd name="connsiteY87" fmla="*/ 95250 h 331788"/>
              <a:gd name="connsiteX88" fmla="*/ 77109 w 326253"/>
              <a:gd name="connsiteY88" fmla="*/ 78544 h 331788"/>
              <a:gd name="connsiteX89" fmla="*/ 84953 w 326253"/>
              <a:gd name="connsiteY89" fmla="*/ 60552 h 331788"/>
              <a:gd name="connsiteX90" fmla="*/ 62728 w 326253"/>
              <a:gd name="connsiteY90" fmla="*/ 41275 h 331788"/>
              <a:gd name="connsiteX91" fmla="*/ 62728 w 326253"/>
              <a:gd name="connsiteY91" fmla="*/ 33338 h 331788"/>
              <a:gd name="connsiteX92" fmla="*/ 91303 w 326253"/>
              <a:gd name="connsiteY92" fmla="*/ 60395 h 331788"/>
              <a:gd name="connsiteX93" fmla="*/ 83510 w 326253"/>
              <a:gd name="connsiteY93" fmla="*/ 82298 h 331788"/>
              <a:gd name="connsiteX94" fmla="*/ 77016 w 326253"/>
              <a:gd name="connsiteY94" fmla="*/ 99047 h 331788"/>
              <a:gd name="connsiteX95" fmla="*/ 75717 w 326253"/>
              <a:gd name="connsiteY95" fmla="*/ 111931 h 331788"/>
              <a:gd name="connsiteX96" fmla="*/ 73119 w 326253"/>
              <a:gd name="connsiteY96" fmla="*/ 115796 h 331788"/>
              <a:gd name="connsiteX97" fmla="*/ 70521 w 326253"/>
              <a:gd name="connsiteY97" fmla="*/ 115796 h 331788"/>
              <a:gd name="connsiteX98" fmla="*/ 62728 w 326253"/>
              <a:gd name="connsiteY98" fmla="*/ 122238 h 331788"/>
              <a:gd name="connsiteX99" fmla="*/ 54935 w 326253"/>
              <a:gd name="connsiteY99" fmla="*/ 115796 h 331788"/>
              <a:gd name="connsiteX100" fmla="*/ 52337 w 326253"/>
              <a:gd name="connsiteY100" fmla="*/ 115796 h 331788"/>
              <a:gd name="connsiteX101" fmla="*/ 48441 w 326253"/>
              <a:gd name="connsiteY101" fmla="*/ 111931 h 331788"/>
              <a:gd name="connsiteX102" fmla="*/ 48441 w 326253"/>
              <a:gd name="connsiteY102" fmla="*/ 99047 h 331788"/>
              <a:gd name="connsiteX103" fmla="*/ 41946 w 326253"/>
              <a:gd name="connsiteY103" fmla="*/ 82298 h 331788"/>
              <a:gd name="connsiteX104" fmla="*/ 34153 w 326253"/>
              <a:gd name="connsiteY104" fmla="*/ 60395 h 331788"/>
              <a:gd name="connsiteX105" fmla="*/ 62728 w 326253"/>
              <a:gd name="connsiteY105" fmla="*/ 33338 h 331788"/>
              <a:gd name="connsiteX106" fmla="*/ 195140 w 326253"/>
              <a:gd name="connsiteY106" fmla="*/ 26988 h 331788"/>
              <a:gd name="connsiteX107" fmla="*/ 254816 w 326253"/>
              <a:gd name="connsiteY107" fmla="*/ 86198 h 331788"/>
              <a:gd name="connsiteX108" fmla="*/ 195140 w 326253"/>
              <a:gd name="connsiteY108" fmla="*/ 169863 h 331788"/>
              <a:gd name="connsiteX109" fmla="*/ 134166 w 326253"/>
              <a:gd name="connsiteY109" fmla="*/ 86198 h 331788"/>
              <a:gd name="connsiteX110" fmla="*/ 195140 w 326253"/>
              <a:gd name="connsiteY110" fmla="*/ 26988 h 331788"/>
              <a:gd name="connsiteX111" fmla="*/ 103011 w 326253"/>
              <a:gd name="connsiteY111" fmla="*/ 14288 h 331788"/>
              <a:gd name="connsiteX112" fmla="*/ 104301 w 326253"/>
              <a:gd name="connsiteY112" fmla="*/ 19448 h 331788"/>
              <a:gd name="connsiteX113" fmla="*/ 91403 w 326253"/>
              <a:gd name="connsiteY113" fmla="*/ 33636 h 331788"/>
              <a:gd name="connsiteX114" fmla="*/ 88823 w 326253"/>
              <a:gd name="connsiteY114" fmla="*/ 34926 h 331788"/>
              <a:gd name="connsiteX115" fmla="*/ 87533 w 326253"/>
              <a:gd name="connsiteY115" fmla="*/ 34926 h 331788"/>
              <a:gd name="connsiteX116" fmla="*/ 86243 w 326253"/>
              <a:gd name="connsiteY116" fmla="*/ 29767 h 331788"/>
              <a:gd name="connsiteX117" fmla="*/ 99142 w 326253"/>
              <a:gd name="connsiteY117" fmla="*/ 15578 h 331788"/>
              <a:gd name="connsiteX118" fmla="*/ 103011 w 326253"/>
              <a:gd name="connsiteY118" fmla="*/ 14288 h 331788"/>
              <a:gd name="connsiteX119" fmla="*/ 21136 w 326253"/>
              <a:gd name="connsiteY119" fmla="*/ 14288 h 331788"/>
              <a:gd name="connsiteX120" fmla="*/ 26216 w 326253"/>
              <a:gd name="connsiteY120" fmla="*/ 15578 h 331788"/>
              <a:gd name="connsiteX121" fmla="*/ 37646 w 326253"/>
              <a:gd name="connsiteY121" fmla="*/ 29767 h 331788"/>
              <a:gd name="connsiteX122" fmla="*/ 37646 w 326253"/>
              <a:gd name="connsiteY122" fmla="*/ 34926 h 331788"/>
              <a:gd name="connsiteX123" fmla="*/ 35106 w 326253"/>
              <a:gd name="connsiteY123" fmla="*/ 34926 h 331788"/>
              <a:gd name="connsiteX124" fmla="*/ 32566 w 326253"/>
              <a:gd name="connsiteY124" fmla="*/ 33636 h 331788"/>
              <a:gd name="connsiteX125" fmla="*/ 21136 w 326253"/>
              <a:gd name="connsiteY125" fmla="*/ 19448 h 331788"/>
              <a:gd name="connsiteX126" fmla="*/ 19866 w 326253"/>
              <a:gd name="connsiteY126" fmla="*/ 16868 h 331788"/>
              <a:gd name="connsiteX127" fmla="*/ 21136 w 326253"/>
              <a:gd name="connsiteY127" fmla="*/ 14288 h 331788"/>
              <a:gd name="connsiteX128" fmla="*/ 61935 w 326253"/>
              <a:gd name="connsiteY128" fmla="*/ 0 h 331788"/>
              <a:gd name="connsiteX129" fmla="*/ 65904 w 326253"/>
              <a:gd name="connsiteY129" fmla="*/ 4048 h 331788"/>
              <a:gd name="connsiteX130" fmla="*/ 65904 w 326253"/>
              <a:gd name="connsiteY130" fmla="*/ 22940 h 331788"/>
              <a:gd name="connsiteX131" fmla="*/ 61935 w 326253"/>
              <a:gd name="connsiteY131" fmla="*/ 26988 h 331788"/>
              <a:gd name="connsiteX132" fmla="*/ 59289 w 326253"/>
              <a:gd name="connsiteY132" fmla="*/ 25639 h 331788"/>
              <a:gd name="connsiteX133" fmla="*/ 57966 w 326253"/>
              <a:gd name="connsiteY133" fmla="*/ 22940 h 331788"/>
              <a:gd name="connsiteX134" fmla="*/ 57966 w 326253"/>
              <a:gd name="connsiteY134" fmla="*/ 4048 h 331788"/>
              <a:gd name="connsiteX135" fmla="*/ 61935 w 326253"/>
              <a:gd name="connsiteY135"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326253" h="331788">
                <a:moveTo>
                  <a:pt x="78191" y="141987"/>
                </a:moveTo>
                <a:cubicBezTo>
                  <a:pt x="91111" y="145860"/>
                  <a:pt x="97571" y="158772"/>
                  <a:pt x="93695" y="171683"/>
                </a:cubicBezTo>
                <a:cubicBezTo>
                  <a:pt x="88527" y="187177"/>
                  <a:pt x="83359" y="202671"/>
                  <a:pt x="80775" y="215583"/>
                </a:cubicBezTo>
                <a:cubicBezTo>
                  <a:pt x="101447" y="209127"/>
                  <a:pt x="159586" y="183304"/>
                  <a:pt x="159586" y="183304"/>
                </a:cubicBezTo>
                <a:cubicBezTo>
                  <a:pt x="159586" y="183304"/>
                  <a:pt x="159586" y="183304"/>
                  <a:pt x="172506" y="171683"/>
                </a:cubicBezTo>
                <a:cubicBezTo>
                  <a:pt x="172506" y="171683"/>
                  <a:pt x="172506" y="171683"/>
                  <a:pt x="194470" y="192342"/>
                </a:cubicBezTo>
                <a:cubicBezTo>
                  <a:pt x="194470" y="192342"/>
                  <a:pt x="194470" y="192342"/>
                  <a:pt x="181550" y="285306"/>
                </a:cubicBezTo>
                <a:cubicBezTo>
                  <a:pt x="181550" y="285306"/>
                  <a:pt x="181550" y="285306"/>
                  <a:pt x="181550" y="286597"/>
                </a:cubicBezTo>
                <a:cubicBezTo>
                  <a:pt x="181550" y="286597"/>
                  <a:pt x="181550" y="286597"/>
                  <a:pt x="194470" y="304674"/>
                </a:cubicBezTo>
                <a:cubicBezTo>
                  <a:pt x="194470" y="304674"/>
                  <a:pt x="194470" y="304674"/>
                  <a:pt x="195762" y="304674"/>
                </a:cubicBezTo>
                <a:cubicBezTo>
                  <a:pt x="195762" y="304674"/>
                  <a:pt x="195762" y="304674"/>
                  <a:pt x="209974" y="286597"/>
                </a:cubicBezTo>
                <a:cubicBezTo>
                  <a:pt x="209974" y="285306"/>
                  <a:pt x="209974" y="285306"/>
                  <a:pt x="209974" y="285306"/>
                </a:cubicBezTo>
                <a:cubicBezTo>
                  <a:pt x="209974" y="285306"/>
                  <a:pt x="209974" y="285306"/>
                  <a:pt x="197054" y="192342"/>
                </a:cubicBezTo>
                <a:cubicBezTo>
                  <a:pt x="197054" y="192342"/>
                  <a:pt x="197054" y="192342"/>
                  <a:pt x="217726" y="171683"/>
                </a:cubicBezTo>
                <a:cubicBezTo>
                  <a:pt x="217726" y="171683"/>
                  <a:pt x="217726" y="171683"/>
                  <a:pt x="230646" y="183304"/>
                </a:cubicBezTo>
                <a:cubicBezTo>
                  <a:pt x="230646" y="183304"/>
                  <a:pt x="261654" y="196216"/>
                  <a:pt x="261654" y="196216"/>
                </a:cubicBezTo>
                <a:cubicBezTo>
                  <a:pt x="278450" y="205254"/>
                  <a:pt x="293953" y="223330"/>
                  <a:pt x="308165" y="255609"/>
                </a:cubicBezTo>
                <a:cubicBezTo>
                  <a:pt x="318501" y="276268"/>
                  <a:pt x="324961" y="294344"/>
                  <a:pt x="324961" y="295635"/>
                </a:cubicBezTo>
                <a:cubicBezTo>
                  <a:pt x="326253" y="298218"/>
                  <a:pt x="326253" y="300800"/>
                  <a:pt x="326253" y="304674"/>
                </a:cubicBezTo>
                <a:cubicBezTo>
                  <a:pt x="326253" y="305965"/>
                  <a:pt x="324961" y="316294"/>
                  <a:pt x="321085" y="331788"/>
                </a:cubicBezTo>
                <a:cubicBezTo>
                  <a:pt x="321085" y="331788"/>
                  <a:pt x="321085" y="331788"/>
                  <a:pt x="271990" y="331788"/>
                </a:cubicBezTo>
                <a:cubicBezTo>
                  <a:pt x="275866" y="318876"/>
                  <a:pt x="278450" y="309838"/>
                  <a:pt x="279742" y="304674"/>
                </a:cubicBezTo>
                <a:cubicBezTo>
                  <a:pt x="277158" y="299509"/>
                  <a:pt x="273282" y="289180"/>
                  <a:pt x="268114" y="278850"/>
                </a:cubicBezTo>
                <a:cubicBezTo>
                  <a:pt x="268114" y="278850"/>
                  <a:pt x="268114" y="278850"/>
                  <a:pt x="268114" y="331788"/>
                </a:cubicBezTo>
                <a:cubicBezTo>
                  <a:pt x="268114" y="331788"/>
                  <a:pt x="268114" y="331788"/>
                  <a:pt x="122119" y="331788"/>
                </a:cubicBezTo>
                <a:cubicBezTo>
                  <a:pt x="122119" y="331788"/>
                  <a:pt x="122119" y="331788"/>
                  <a:pt x="122119" y="250445"/>
                </a:cubicBezTo>
                <a:cubicBezTo>
                  <a:pt x="94987" y="260774"/>
                  <a:pt x="70439" y="267230"/>
                  <a:pt x="56227" y="267230"/>
                </a:cubicBezTo>
                <a:cubicBezTo>
                  <a:pt x="48475" y="267230"/>
                  <a:pt x="40723" y="263356"/>
                  <a:pt x="35555" y="256900"/>
                </a:cubicBezTo>
                <a:cubicBezTo>
                  <a:pt x="27803" y="245280"/>
                  <a:pt x="27803" y="229786"/>
                  <a:pt x="38139" y="193633"/>
                </a:cubicBezTo>
                <a:cubicBezTo>
                  <a:pt x="43307" y="175557"/>
                  <a:pt x="48475" y="157481"/>
                  <a:pt x="49767" y="156189"/>
                </a:cubicBezTo>
                <a:cubicBezTo>
                  <a:pt x="53643" y="144569"/>
                  <a:pt x="66563" y="138113"/>
                  <a:pt x="78191" y="141987"/>
                </a:cubicBezTo>
                <a:close/>
                <a:moveTo>
                  <a:pt x="99575" y="82184"/>
                </a:moveTo>
                <a:lnTo>
                  <a:pt x="116954" y="90732"/>
                </a:lnTo>
                <a:cubicBezTo>
                  <a:pt x="118291" y="91954"/>
                  <a:pt x="118291" y="93175"/>
                  <a:pt x="116954" y="95617"/>
                </a:cubicBezTo>
                <a:cubicBezTo>
                  <a:pt x="116954" y="96838"/>
                  <a:pt x="115618" y="96838"/>
                  <a:pt x="114281" y="96838"/>
                </a:cubicBezTo>
                <a:cubicBezTo>
                  <a:pt x="114281" y="96838"/>
                  <a:pt x="112944" y="96838"/>
                  <a:pt x="112944" y="96838"/>
                </a:cubicBezTo>
                <a:cubicBezTo>
                  <a:pt x="112944" y="96838"/>
                  <a:pt x="112944" y="96838"/>
                  <a:pt x="95565" y="87069"/>
                </a:cubicBezTo>
                <a:cubicBezTo>
                  <a:pt x="94228" y="87069"/>
                  <a:pt x="92891" y="84627"/>
                  <a:pt x="94228" y="83405"/>
                </a:cubicBezTo>
                <a:cubicBezTo>
                  <a:pt x="95565" y="80963"/>
                  <a:pt x="96902" y="80963"/>
                  <a:pt x="99575" y="82184"/>
                </a:cubicBezTo>
                <a:close/>
                <a:moveTo>
                  <a:pt x="24452" y="82184"/>
                </a:moveTo>
                <a:cubicBezTo>
                  <a:pt x="25687" y="80963"/>
                  <a:pt x="28157" y="80963"/>
                  <a:pt x="29391" y="83405"/>
                </a:cubicBezTo>
                <a:cubicBezTo>
                  <a:pt x="29391" y="84627"/>
                  <a:pt x="29391" y="87069"/>
                  <a:pt x="28157" y="87069"/>
                </a:cubicBezTo>
                <a:cubicBezTo>
                  <a:pt x="28157" y="87069"/>
                  <a:pt x="28157" y="87069"/>
                  <a:pt x="12105" y="96838"/>
                </a:cubicBezTo>
                <a:cubicBezTo>
                  <a:pt x="12105" y="96838"/>
                  <a:pt x="10870" y="96838"/>
                  <a:pt x="10870" y="96838"/>
                </a:cubicBezTo>
                <a:cubicBezTo>
                  <a:pt x="9635" y="96838"/>
                  <a:pt x="8400" y="96838"/>
                  <a:pt x="7166" y="95617"/>
                </a:cubicBezTo>
                <a:cubicBezTo>
                  <a:pt x="7166" y="93175"/>
                  <a:pt x="7166" y="91954"/>
                  <a:pt x="8400" y="90732"/>
                </a:cubicBezTo>
                <a:cubicBezTo>
                  <a:pt x="8400" y="90732"/>
                  <a:pt x="8400" y="90732"/>
                  <a:pt x="24452" y="82184"/>
                </a:cubicBezTo>
                <a:close/>
                <a:moveTo>
                  <a:pt x="59100" y="61913"/>
                </a:moveTo>
                <a:cubicBezTo>
                  <a:pt x="59100" y="61913"/>
                  <a:pt x="57739" y="61913"/>
                  <a:pt x="57739" y="63274"/>
                </a:cubicBezTo>
                <a:cubicBezTo>
                  <a:pt x="57739" y="63274"/>
                  <a:pt x="56378" y="63274"/>
                  <a:pt x="56378" y="64635"/>
                </a:cubicBezTo>
                <a:cubicBezTo>
                  <a:pt x="56378" y="64635"/>
                  <a:pt x="56378" y="64635"/>
                  <a:pt x="61821" y="90488"/>
                </a:cubicBezTo>
                <a:lnTo>
                  <a:pt x="65903" y="64635"/>
                </a:lnTo>
                <a:cubicBezTo>
                  <a:pt x="65903" y="63274"/>
                  <a:pt x="65903" y="63274"/>
                  <a:pt x="65903" y="63274"/>
                </a:cubicBezTo>
                <a:cubicBezTo>
                  <a:pt x="65903" y="61913"/>
                  <a:pt x="64543" y="61913"/>
                  <a:pt x="64543" y="61913"/>
                </a:cubicBezTo>
                <a:cubicBezTo>
                  <a:pt x="64543" y="61913"/>
                  <a:pt x="63182" y="61913"/>
                  <a:pt x="63182" y="63274"/>
                </a:cubicBezTo>
                <a:cubicBezTo>
                  <a:pt x="63182" y="63274"/>
                  <a:pt x="61821" y="63274"/>
                  <a:pt x="61821" y="63274"/>
                </a:cubicBezTo>
                <a:cubicBezTo>
                  <a:pt x="60460" y="63274"/>
                  <a:pt x="60460" y="63274"/>
                  <a:pt x="60460" y="63274"/>
                </a:cubicBezTo>
                <a:cubicBezTo>
                  <a:pt x="59100" y="61913"/>
                  <a:pt x="59100" y="61913"/>
                  <a:pt x="59100" y="61913"/>
                </a:cubicBezTo>
                <a:close/>
                <a:moveTo>
                  <a:pt x="121089" y="49213"/>
                </a:moveTo>
                <a:cubicBezTo>
                  <a:pt x="123659" y="49213"/>
                  <a:pt x="124944" y="50602"/>
                  <a:pt x="124944" y="53381"/>
                </a:cubicBezTo>
                <a:cubicBezTo>
                  <a:pt x="126229" y="54770"/>
                  <a:pt x="124944" y="56159"/>
                  <a:pt x="122374" y="57548"/>
                </a:cubicBezTo>
                <a:cubicBezTo>
                  <a:pt x="122374" y="57548"/>
                  <a:pt x="122374" y="57548"/>
                  <a:pt x="104382" y="60326"/>
                </a:cubicBezTo>
                <a:cubicBezTo>
                  <a:pt x="103097" y="60326"/>
                  <a:pt x="103097" y="60326"/>
                  <a:pt x="103097" y="60326"/>
                </a:cubicBezTo>
                <a:cubicBezTo>
                  <a:pt x="101812" y="60326"/>
                  <a:pt x="100526" y="58937"/>
                  <a:pt x="100526" y="57548"/>
                </a:cubicBezTo>
                <a:cubicBezTo>
                  <a:pt x="99241" y="56159"/>
                  <a:pt x="100526" y="53381"/>
                  <a:pt x="103097" y="53381"/>
                </a:cubicBezTo>
                <a:cubicBezTo>
                  <a:pt x="103097" y="53381"/>
                  <a:pt x="103097" y="53381"/>
                  <a:pt x="121089" y="49213"/>
                </a:cubicBezTo>
                <a:close/>
                <a:moveTo>
                  <a:pt x="4308" y="49213"/>
                </a:moveTo>
                <a:cubicBezTo>
                  <a:pt x="4308" y="49213"/>
                  <a:pt x="4308" y="49213"/>
                  <a:pt x="22088" y="53381"/>
                </a:cubicBezTo>
                <a:cubicBezTo>
                  <a:pt x="24628" y="53381"/>
                  <a:pt x="24628" y="56159"/>
                  <a:pt x="24628" y="57548"/>
                </a:cubicBezTo>
                <a:cubicBezTo>
                  <a:pt x="24628" y="58937"/>
                  <a:pt x="23358" y="60326"/>
                  <a:pt x="22088" y="60326"/>
                </a:cubicBezTo>
                <a:cubicBezTo>
                  <a:pt x="20818" y="60326"/>
                  <a:pt x="20818" y="60326"/>
                  <a:pt x="20818" y="60326"/>
                </a:cubicBezTo>
                <a:cubicBezTo>
                  <a:pt x="20818" y="60326"/>
                  <a:pt x="20818" y="60326"/>
                  <a:pt x="3038" y="57548"/>
                </a:cubicBezTo>
                <a:cubicBezTo>
                  <a:pt x="498" y="56159"/>
                  <a:pt x="-772" y="54770"/>
                  <a:pt x="498" y="53381"/>
                </a:cubicBezTo>
                <a:cubicBezTo>
                  <a:pt x="498" y="50602"/>
                  <a:pt x="1768" y="49213"/>
                  <a:pt x="4308" y="49213"/>
                </a:cubicBezTo>
                <a:close/>
                <a:moveTo>
                  <a:pt x="62728" y="41275"/>
                </a:moveTo>
                <a:cubicBezTo>
                  <a:pt x="50962" y="41275"/>
                  <a:pt x="40503" y="50271"/>
                  <a:pt x="40503" y="60552"/>
                </a:cubicBezTo>
                <a:cubicBezTo>
                  <a:pt x="40503" y="69548"/>
                  <a:pt x="44425" y="73403"/>
                  <a:pt x="47040" y="78544"/>
                </a:cubicBezTo>
                <a:cubicBezTo>
                  <a:pt x="50962" y="83684"/>
                  <a:pt x="54884" y="88825"/>
                  <a:pt x="54884" y="95250"/>
                </a:cubicBezTo>
                <a:cubicBezTo>
                  <a:pt x="54884" y="95250"/>
                  <a:pt x="54884" y="95250"/>
                  <a:pt x="58806" y="95250"/>
                </a:cubicBezTo>
                <a:cubicBezTo>
                  <a:pt x="58806" y="95250"/>
                  <a:pt x="58806" y="95250"/>
                  <a:pt x="53577" y="65692"/>
                </a:cubicBezTo>
                <a:cubicBezTo>
                  <a:pt x="53577" y="64407"/>
                  <a:pt x="53577" y="61837"/>
                  <a:pt x="54884" y="60552"/>
                </a:cubicBezTo>
                <a:cubicBezTo>
                  <a:pt x="56191" y="59267"/>
                  <a:pt x="58806" y="59267"/>
                  <a:pt x="60114" y="59267"/>
                </a:cubicBezTo>
                <a:cubicBezTo>
                  <a:pt x="61421" y="59267"/>
                  <a:pt x="61421" y="59267"/>
                  <a:pt x="62728" y="59267"/>
                </a:cubicBezTo>
                <a:cubicBezTo>
                  <a:pt x="64036" y="59267"/>
                  <a:pt x="64036" y="59267"/>
                  <a:pt x="65343" y="59267"/>
                </a:cubicBezTo>
                <a:cubicBezTo>
                  <a:pt x="66650" y="59267"/>
                  <a:pt x="69265" y="59267"/>
                  <a:pt x="70572" y="60552"/>
                </a:cubicBezTo>
                <a:cubicBezTo>
                  <a:pt x="70572" y="61837"/>
                  <a:pt x="71880" y="64407"/>
                  <a:pt x="71880" y="65692"/>
                </a:cubicBezTo>
                <a:cubicBezTo>
                  <a:pt x="71880" y="65692"/>
                  <a:pt x="71880" y="65692"/>
                  <a:pt x="66650" y="95250"/>
                </a:cubicBezTo>
                <a:cubicBezTo>
                  <a:pt x="66650" y="95250"/>
                  <a:pt x="66650" y="95250"/>
                  <a:pt x="69265" y="95250"/>
                </a:cubicBezTo>
                <a:cubicBezTo>
                  <a:pt x="70572" y="88825"/>
                  <a:pt x="74494" y="83684"/>
                  <a:pt x="77109" y="78544"/>
                </a:cubicBezTo>
                <a:cubicBezTo>
                  <a:pt x="81031" y="73403"/>
                  <a:pt x="84953" y="69548"/>
                  <a:pt x="84953" y="60552"/>
                </a:cubicBezTo>
                <a:cubicBezTo>
                  <a:pt x="84953" y="50271"/>
                  <a:pt x="74494" y="41275"/>
                  <a:pt x="62728" y="41275"/>
                </a:cubicBezTo>
                <a:close/>
                <a:moveTo>
                  <a:pt x="62728" y="33338"/>
                </a:moveTo>
                <a:cubicBezTo>
                  <a:pt x="78315" y="33338"/>
                  <a:pt x="91303" y="46222"/>
                  <a:pt x="91303" y="60395"/>
                </a:cubicBezTo>
                <a:cubicBezTo>
                  <a:pt x="91303" y="70702"/>
                  <a:pt x="87407" y="77144"/>
                  <a:pt x="83510" y="82298"/>
                </a:cubicBezTo>
                <a:cubicBezTo>
                  <a:pt x="79613" y="87451"/>
                  <a:pt x="77016" y="92605"/>
                  <a:pt x="77016" y="99047"/>
                </a:cubicBezTo>
                <a:cubicBezTo>
                  <a:pt x="77016" y="99047"/>
                  <a:pt x="77016" y="99047"/>
                  <a:pt x="75717" y="111931"/>
                </a:cubicBezTo>
                <a:cubicBezTo>
                  <a:pt x="75717" y="114508"/>
                  <a:pt x="74418" y="115796"/>
                  <a:pt x="73119" y="115796"/>
                </a:cubicBezTo>
                <a:cubicBezTo>
                  <a:pt x="73119" y="115796"/>
                  <a:pt x="73119" y="115796"/>
                  <a:pt x="70521" y="115796"/>
                </a:cubicBezTo>
                <a:cubicBezTo>
                  <a:pt x="69223" y="119661"/>
                  <a:pt x="66625" y="122238"/>
                  <a:pt x="62728" y="122238"/>
                </a:cubicBezTo>
                <a:cubicBezTo>
                  <a:pt x="58832" y="122238"/>
                  <a:pt x="54935" y="119661"/>
                  <a:pt x="54935" y="115796"/>
                </a:cubicBezTo>
                <a:cubicBezTo>
                  <a:pt x="54935" y="115796"/>
                  <a:pt x="54935" y="115796"/>
                  <a:pt x="52337" y="115796"/>
                </a:cubicBezTo>
                <a:cubicBezTo>
                  <a:pt x="51038" y="115796"/>
                  <a:pt x="48441" y="114508"/>
                  <a:pt x="48441" y="111931"/>
                </a:cubicBezTo>
                <a:cubicBezTo>
                  <a:pt x="48441" y="111931"/>
                  <a:pt x="48441" y="111931"/>
                  <a:pt x="48441" y="99047"/>
                </a:cubicBezTo>
                <a:cubicBezTo>
                  <a:pt x="48441" y="92605"/>
                  <a:pt x="44544" y="87451"/>
                  <a:pt x="41946" y="82298"/>
                </a:cubicBezTo>
                <a:cubicBezTo>
                  <a:pt x="38050" y="77144"/>
                  <a:pt x="34153" y="70702"/>
                  <a:pt x="34153" y="60395"/>
                </a:cubicBezTo>
                <a:cubicBezTo>
                  <a:pt x="34153" y="46222"/>
                  <a:pt x="47142" y="33338"/>
                  <a:pt x="62728" y="33338"/>
                </a:cubicBezTo>
                <a:close/>
                <a:moveTo>
                  <a:pt x="195140" y="26988"/>
                </a:moveTo>
                <a:cubicBezTo>
                  <a:pt x="237951" y="26988"/>
                  <a:pt x="254816" y="48870"/>
                  <a:pt x="254816" y="86198"/>
                </a:cubicBezTo>
                <a:cubicBezTo>
                  <a:pt x="253519" y="138971"/>
                  <a:pt x="228870" y="169863"/>
                  <a:pt x="195140" y="169863"/>
                </a:cubicBezTo>
                <a:cubicBezTo>
                  <a:pt x="160112" y="169863"/>
                  <a:pt x="135464" y="138971"/>
                  <a:pt x="134166" y="86198"/>
                </a:cubicBezTo>
                <a:cubicBezTo>
                  <a:pt x="134166" y="48870"/>
                  <a:pt x="152329" y="26988"/>
                  <a:pt x="195140" y="26988"/>
                </a:cubicBezTo>
                <a:close/>
                <a:moveTo>
                  <a:pt x="103011" y="14288"/>
                </a:moveTo>
                <a:cubicBezTo>
                  <a:pt x="105591" y="15578"/>
                  <a:pt x="105591" y="18158"/>
                  <a:pt x="104301" y="19448"/>
                </a:cubicBezTo>
                <a:cubicBezTo>
                  <a:pt x="104301" y="19448"/>
                  <a:pt x="104301" y="19448"/>
                  <a:pt x="91403" y="33636"/>
                </a:cubicBezTo>
                <a:cubicBezTo>
                  <a:pt x="91403" y="34926"/>
                  <a:pt x="90113" y="34926"/>
                  <a:pt x="88823" y="34926"/>
                </a:cubicBezTo>
                <a:cubicBezTo>
                  <a:pt x="88823" y="34926"/>
                  <a:pt x="87533" y="34926"/>
                  <a:pt x="87533" y="34926"/>
                </a:cubicBezTo>
                <a:cubicBezTo>
                  <a:pt x="86243" y="33636"/>
                  <a:pt x="84953" y="31057"/>
                  <a:pt x="86243" y="29767"/>
                </a:cubicBezTo>
                <a:cubicBezTo>
                  <a:pt x="86243" y="29767"/>
                  <a:pt x="86243" y="29767"/>
                  <a:pt x="99142" y="15578"/>
                </a:cubicBezTo>
                <a:cubicBezTo>
                  <a:pt x="100432" y="14288"/>
                  <a:pt x="101722" y="14288"/>
                  <a:pt x="103011" y="14288"/>
                </a:cubicBezTo>
                <a:close/>
                <a:moveTo>
                  <a:pt x="21136" y="14288"/>
                </a:moveTo>
                <a:cubicBezTo>
                  <a:pt x="22406" y="14288"/>
                  <a:pt x="24946" y="14288"/>
                  <a:pt x="26216" y="15578"/>
                </a:cubicBezTo>
                <a:cubicBezTo>
                  <a:pt x="26216" y="15578"/>
                  <a:pt x="26216" y="15578"/>
                  <a:pt x="37646" y="29767"/>
                </a:cubicBezTo>
                <a:cubicBezTo>
                  <a:pt x="38916" y="31057"/>
                  <a:pt x="38916" y="33636"/>
                  <a:pt x="37646" y="34926"/>
                </a:cubicBezTo>
                <a:cubicBezTo>
                  <a:pt x="37646" y="34926"/>
                  <a:pt x="36376" y="34926"/>
                  <a:pt x="35106" y="34926"/>
                </a:cubicBezTo>
                <a:cubicBezTo>
                  <a:pt x="35106" y="34926"/>
                  <a:pt x="33836" y="34926"/>
                  <a:pt x="32566" y="33636"/>
                </a:cubicBezTo>
                <a:lnTo>
                  <a:pt x="21136" y="19448"/>
                </a:lnTo>
                <a:cubicBezTo>
                  <a:pt x="21136" y="19448"/>
                  <a:pt x="19866" y="18158"/>
                  <a:pt x="19866" y="16868"/>
                </a:cubicBezTo>
                <a:cubicBezTo>
                  <a:pt x="19866" y="16868"/>
                  <a:pt x="21136" y="15578"/>
                  <a:pt x="21136" y="14288"/>
                </a:cubicBezTo>
                <a:close/>
                <a:moveTo>
                  <a:pt x="61935" y="0"/>
                </a:moveTo>
                <a:cubicBezTo>
                  <a:pt x="63258" y="0"/>
                  <a:pt x="65904" y="1349"/>
                  <a:pt x="65904" y="4048"/>
                </a:cubicBezTo>
                <a:cubicBezTo>
                  <a:pt x="65904" y="4048"/>
                  <a:pt x="65904" y="4048"/>
                  <a:pt x="65904" y="22940"/>
                </a:cubicBezTo>
                <a:cubicBezTo>
                  <a:pt x="65904" y="25639"/>
                  <a:pt x="63258" y="26988"/>
                  <a:pt x="61935" y="26988"/>
                </a:cubicBezTo>
                <a:cubicBezTo>
                  <a:pt x="60612" y="26988"/>
                  <a:pt x="60612" y="26988"/>
                  <a:pt x="59289" y="25639"/>
                </a:cubicBezTo>
                <a:cubicBezTo>
                  <a:pt x="59289" y="25639"/>
                  <a:pt x="57966" y="24289"/>
                  <a:pt x="57966" y="22940"/>
                </a:cubicBezTo>
                <a:cubicBezTo>
                  <a:pt x="57966" y="22940"/>
                  <a:pt x="57966" y="22940"/>
                  <a:pt x="57966" y="4048"/>
                </a:cubicBezTo>
                <a:cubicBezTo>
                  <a:pt x="57966" y="1349"/>
                  <a:pt x="59289" y="0"/>
                  <a:pt x="61935" y="0"/>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sp>
        <p:nvSpPr>
          <p:cNvPr id="38" name="椭圆 22"/>
          <p:cNvSpPr/>
          <p:nvPr/>
        </p:nvSpPr>
        <p:spPr>
          <a:xfrm>
            <a:off x="5875217" y="2727082"/>
            <a:ext cx="441567" cy="524362"/>
          </a:xfrm>
          <a:custGeom>
            <a:avLst/>
            <a:gdLst>
              <a:gd name="T0" fmla="*/ 149 w 216"/>
              <a:gd name="T1" fmla="*/ 112 h 256"/>
              <a:gd name="T2" fmla="*/ 196 w 216"/>
              <a:gd name="T3" fmla="*/ 112 h 256"/>
              <a:gd name="T4" fmla="*/ 196 w 216"/>
              <a:gd name="T5" fmla="*/ 140 h 256"/>
              <a:gd name="T6" fmla="*/ 134 w 216"/>
              <a:gd name="T7" fmla="*/ 140 h 256"/>
              <a:gd name="T8" fmla="*/ 134 w 216"/>
              <a:gd name="T9" fmla="*/ 165 h 256"/>
              <a:gd name="T10" fmla="*/ 196 w 216"/>
              <a:gd name="T11" fmla="*/ 165 h 256"/>
              <a:gd name="T12" fmla="*/ 196 w 216"/>
              <a:gd name="T13" fmla="*/ 193 h 256"/>
              <a:gd name="T14" fmla="*/ 134 w 216"/>
              <a:gd name="T15" fmla="*/ 193 h 256"/>
              <a:gd name="T16" fmla="*/ 134 w 216"/>
              <a:gd name="T17" fmla="*/ 256 h 256"/>
              <a:gd name="T18" fmla="*/ 78 w 216"/>
              <a:gd name="T19" fmla="*/ 256 h 256"/>
              <a:gd name="T20" fmla="*/ 78 w 216"/>
              <a:gd name="T21" fmla="*/ 193 h 256"/>
              <a:gd name="T22" fmla="*/ 17 w 216"/>
              <a:gd name="T23" fmla="*/ 193 h 256"/>
              <a:gd name="T24" fmla="*/ 17 w 216"/>
              <a:gd name="T25" fmla="*/ 165 h 256"/>
              <a:gd name="T26" fmla="*/ 78 w 216"/>
              <a:gd name="T27" fmla="*/ 165 h 256"/>
              <a:gd name="T28" fmla="*/ 78 w 216"/>
              <a:gd name="T29" fmla="*/ 140 h 256"/>
              <a:gd name="T30" fmla="*/ 17 w 216"/>
              <a:gd name="T31" fmla="*/ 140 h 256"/>
              <a:gd name="T32" fmla="*/ 17 w 216"/>
              <a:gd name="T33" fmla="*/ 112 h 256"/>
              <a:gd name="T34" fmla="*/ 64 w 216"/>
              <a:gd name="T35" fmla="*/ 112 h 256"/>
              <a:gd name="T36" fmla="*/ 0 w 216"/>
              <a:gd name="T37" fmla="*/ 0 h 256"/>
              <a:gd name="T38" fmla="*/ 64 w 216"/>
              <a:gd name="T39" fmla="*/ 0 h 256"/>
              <a:gd name="T40" fmla="*/ 91 w 216"/>
              <a:gd name="T41" fmla="*/ 63 h 256"/>
              <a:gd name="T42" fmla="*/ 108 w 216"/>
              <a:gd name="T43" fmla="*/ 106 h 256"/>
              <a:gd name="T44" fmla="*/ 109 w 216"/>
              <a:gd name="T45" fmla="*/ 106 h 256"/>
              <a:gd name="T46" fmla="*/ 126 w 216"/>
              <a:gd name="T47" fmla="*/ 63 h 256"/>
              <a:gd name="T48" fmla="*/ 153 w 216"/>
              <a:gd name="T49" fmla="*/ 0 h 256"/>
              <a:gd name="T50" fmla="*/ 216 w 216"/>
              <a:gd name="T51" fmla="*/ 0 h 256"/>
              <a:gd name="T52" fmla="*/ 149 w 216"/>
              <a:gd name="T53" fmla="*/ 112 h 2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16" h="256">
                <a:moveTo>
                  <a:pt x="149" y="112"/>
                </a:moveTo>
                <a:cubicBezTo>
                  <a:pt x="196" y="112"/>
                  <a:pt x="196" y="112"/>
                  <a:pt x="196" y="112"/>
                </a:cubicBezTo>
                <a:cubicBezTo>
                  <a:pt x="196" y="140"/>
                  <a:pt x="196" y="140"/>
                  <a:pt x="196" y="140"/>
                </a:cubicBezTo>
                <a:cubicBezTo>
                  <a:pt x="134" y="140"/>
                  <a:pt x="134" y="140"/>
                  <a:pt x="134" y="140"/>
                </a:cubicBezTo>
                <a:cubicBezTo>
                  <a:pt x="134" y="165"/>
                  <a:pt x="134" y="165"/>
                  <a:pt x="134" y="165"/>
                </a:cubicBezTo>
                <a:cubicBezTo>
                  <a:pt x="196" y="165"/>
                  <a:pt x="196" y="165"/>
                  <a:pt x="196" y="165"/>
                </a:cubicBezTo>
                <a:cubicBezTo>
                  <a:pt x="196" y="193"/>
                  <a:pt x="196" y="193"/>
                  <a:pt x="196" y="193"/>
                </a:cubicBezTo>
                <a:cubicBezTo>
                  <a:pt x="134" y="193"/>
                  <a:pt x="134" y="193"/>
                  <a:pt x="134" y="193"/>
                </a:cubicBezTo>
                <a:cubicBezTo>
                  <a:pt x="134" y="256"/>
                  <a:pt x="134" y="256"/>
                  <a:pt x="134" y="256"/>
                </a:cubicBezTo>
                <a:cubicBezTo>
                  <a:pt x="78" y="256"/>
                  <a:pt x="78" y="256"/>
                  <a:pt x="78" y="256"/>
                </a:cubicBezTo>
                <a:cubicBezTo>
                  <a:pt x="78" y="193"/>
                  <a:pt x="78" y="193"/>
                  <a:pt x="78" y="193"/>
                </a:cubicBezTo>
                <a:cubicBezTo>
                  <a:pt x="17" y="193"/>
                  <a:pt x="17" y="193"/>
                  <a:pt x="17" y="193"/>
                </a:cubicBezTo>
                <a:cubicBezTo>
                  <a:pt x="17" y="165"/>
                  <a:pt x="17" y="165"/>
                  <a:pt x="17" y="165"/>
                </a:cubicBezTo>
                <a:cubicBezTo>
                  <a:pt x="78" y="165"/>
                  <a:pt x="78" y="165"/>
                  <a:pt x="78" y="165"/>
                </a:cubicBezTo>
                <a:cubicBezTo>
                  <a:pt x="78" y="140"/>
                  <a:pt x="78" y="140"/>
                  <a:pt x="78" y="140"/>
                </a:cubicBezTo>
                <a:cubicBezTo>
                  <a:pt x="17" y="140"/>
                  <a:pt x="17" y="140"/>
                  <a:pt x="17" y="140"/>
                </a:cubicBezTo>
                <a:cubicBezTo>
                  <a:pt x="17" y="112"/>
                  <a:pt x="17" y="112"/>
                  <a:pt x="17" y="112"/>
                </a:cubicBezTo>
                <a:cubicBezTo>
                  <a:pt x="64" y="112"/>
                  <a:pt x="64" y="112"/>
                  <a:pt x="64" y="112"/>
                </a:cubicBezTo>
                <a:cubicBezTo>
                  <a:pt x="0" y="0"/>
                  <a:pt x="0" y="0"/>
                  <a:pt x="0" y="0"/>
                </a:cubicBezTo>
                <a:cubicBezTo>
                  <a:pt x="64" y="0"/>
                  <a:pt x="64" y="0"/>
                  <a:pt x="64" y="0"/>
                </a:cubicBezTo>
                <a:cubicBezTo>
                  <a:pt x="91" y="63"/>
                  <a:pt x="91" y="63"/>
                  <a:pt x="91" y="63"/>
                </a:cubicBezTo>
                <a:cubicBezTo>
                  <a:pt x="98" y="79"/>
                  <a:pt x="103" y="92"/>
                  <a:pt x="108" y="106"/>
                </a:cubicBezTo>
                <a:cubicBezTo>
                  <a:pt x="109" y="106"/>
                  <a:pt x="109" y="106"/>
                  <a:pt x="109" y="106"/>
                </a:cubicBezTo>
                <a:cubicBezTo>
                  <a:pt x="114" y="93"/>
                  <a:pt x="119" y="78"/>
                  <a:pt x="126" y="63"/>
                </a:cubicBezTo>
                <a:cubicBezTo>
                  <a:pt x="153" y="0"/>
                  <a:pt x="153" y="0"/>
                  <a:pt x="153" y="0"/>
                </a:cubicBezTo>
                <a:cubicBezTo>
                  <a:pt x="216" y="0"/>
                  <a:pt x="216" y="0"/>
                  <a:pt x="216" y="0"/>
                </a:cubicBezTo>
                <a:lnTo>
                  <a:pt x="149" y="112"/>
                </a:ln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sp>
        <p:nvSpPr>
          <p:cNvPr id="40" name="椭圆 23"/>
          <p:cNvSpPr/>
          <p:nvPr/>
        </p:nvSpPr>
        <p:spPr>
          <a:xfrm>
            <a:off x="9363625" y="2777261"/>
            <a:ext cx="524362" cy="424004"/>
          </a:xfrm>
          <a:custGeom>
            <a:avLst/>
            <a:gdLst>
              <a:gd name="connsiteX0" fmla="*/ 0 w 331788"/>
              <a:gd name="connsiteY0" fmla="*/ 255587 h 268287"/>
              <a:gd name="connsiteX1" fmla="*/ 331788 w 331788"/>
              <a:gd name="connsiteY1" fmla="*/ 255587 h 268287"/>
              <a:gd name="connsiteX2" fmla="*/ 331788 w 331788"/>
              <a:gd name="connsiteY2" fmla="*/ 268287 h 268287"/>
              <a:gd name="connsiteX3" fmla="*/ 0 w 331788"/>
              <a:gd name="connsiteY3" fmla="*/ 268287 h 268287"/>
              <a:gd name="connsiteX4" fmla="*/ 76201 w 331788"/>
              <a:gd name="connsiteY4" fmla="*/ 207962 h 268287"/>
              <a:gd name="connsiteX5" fmla="*/ 82551 w 331788"/>
              <a:gd name="connsiteY5" fmla="*/ 207962 h 268287"/>
              <a:gd name="connsiteX6" fmla="*/ 82551 w 331788"/>
              <a:gd name="connsiteY6" fmla="*/ 247650 h 268287"/>
              <a:gd name="connsiteX7" fmla="*/ 55563 w 331788"/>
              <a:gd name="connsiteY7" fmla="*/ 247650 h 268287"/>
              <a:gd name="connsiteX8" fmla="*/ 55563 w 331788"/>
              <a:gd name="connsiteY8" fmla="*/ 227012 h 268287"/>
              <a:gd name="connsiteX9" fmla="*/ 115888 w 331788"/>
              <a:gd name="connsiteY9" fmla="*/ 168275 h 268287"/>
              <a:gd name="connsiteX10" fmla="*/ 127168 w 331788"/>
              <a:gd name="connsiteY10" fmla="*/ 168275 h 268287"/>
              <a:gd name="connsiteX11" fmla="*/ 139701 w 331788"/>
              <a:gd name="connsiteY11" fmla="*/ 170835 h 268287"/>
              <a:gd name="connsiteX12" fmla="*/ 139701 w 331788"/>
              <a:gd name="connsiteY12" fmla="*/ 247650 h 268287"/>
              <a:gd name="connsiteX13" fmla="*/ 115888 w 331788"/>
              <a:gd name="connsiteY13" fmla="*/ 247650 h 268287"/>
              <a:gd name="connsiteX14" fmla="*/ 198438 w 331788"/>
              <a:gd name="connsiteY14" fmla="*/ 155575 h 268287"/>
              <a:gd name="connsiteX15" fmla="*/ 198438 w 331788"/>
              <a:gd name="connsiteY15" fmla="*/ 247650 h 268287"/>
              <a:gd name="connsiteX16" fmla="*/ 173038 w 331788"/>
              <a:gd name="connsiteY16" fmla="*/ 247650 h 268287"/>
              <a:gd name="connsiteX17" fmla="*/ 173038 w 331788"/>
              <a:gd name="connsiteY17" fmla="*/ 168363 h 268287"/>
              <a:gd name="connsiteX18" fmla="*/ 198438 w 331788"/>
              <a:gd name="connsiteY18" fmla="*/ 155575 h 268287"/>
              <a:gd name="connsiteX19" fmla="*/ 149226 w 331788"/>
              <a:gd name="connsiteY19" fmla="*/ 41376 h 268287"/>
              <a:gd name="connsiteX20" fmla="*/ 114947 w 331788"/>
              <a:gd name="connsiteY20" fmla="*/ 55968 h 268287"/>
              <a:gd name="connsiteX21" fmla="*/ 114947 w 331788"/>
              <a:gd name="connsiteY21" fmla="*/ 123418 h 268287"/>
              <a:gd name="connsiteX22" fmla="*/ 183504 w 331788"/>
              <a:gd name="connsiteY22" fmla="*/ 123418 h 268287"/>
              <a:gd name="connsiteX23" fmla="*/ 183504 w 331788"/>
              <a:gd name="connsiteY23" fmla="*/ 55968 h 268287"/>
              <a:gd name="connsiteX24" fmla="*/ 149226 w 331788"/>
              <a:gd name="connsiteY24" fmla="*/ 41376 h 268287"/>
              <a:gd name="connsiteX25" fmla="*/ 228600 w 331788"/>
              <a:gd name="connsiteY25" fmla="*/ 39687 h 268287"/>
              <a:gd name="connsiteX26" fmla="*/ 254000 w 331788"/>
              <a:gd name="connsiteY26" fmla="*/ 39687 h 268287"/>
              <a:gd name="connsiteX27" fmla="*/ 254000 w 331788"/>
              <a:gd name="connsiteY27" fmla="*/ 247650 h 268287"/>
              <a:gd name="connsiteX28" fmla="*/ 228600 w 331788"/>
              <a:gd name="connsiteY28" fmla="*/ 247650 h 268287"/>
              <a:gd name="connsiteX29" fmla="*/ 228600 w 331788"/>
              <a:gd name="connsiteY29" fmla="*/ 110730 h 268287"/>
              <a:gd name="connsiteX30" fmla="*/ 231140 w 331788"/>
              <a:gd name="connsiteY30" fmla="*/ 90063 h 268287"/>
              <a:gd name="connsiteX31" fmla="*/ 228600 w 331788"/>
              <a:gd name="connsiteY31" fmla="*/ 69396 h 268287"/>
              <a:gd name="connsiteX32" fmla="*/ 228600 w 331788"/>
              <a:gd name="connsiteY32" fmla="*/ 39687 h 268287"/>
              <a:gd name="connsiteX33" fmla="*/ 149707 w 331788"/>
              <a:gd name="connsiteY33" fmla="*/ 22312 h 268287"/>
              <a:gd name="connsiteX34" fmla="*/ 196764 w 331788"/>
              <a:gd name="connsiteY34" fmla="*/ 41623 h 268287"/>
              <a:gd name="connsiteX35" fmla="*/ 196764 w 331788"/>
              <a:gd name="connsiteY35" fmla="*/ 136893 h 268287"/>
              <a:gd name="connsiteX36" fmla="*/ 109096 w 331788"/>
              <a:gd name="connsiteY36" fmla="*/ 143330 h 268287"/>
              <a:gd name="connsiteX37" fmla="*/ 97492 w 331788"/>
              <a:gd name="connsiteY37" fmla="*/ 154917 h 268287"/>
              <a:gd name="connsiteX38" fmla="*/ 93625 w 331788"/>
              <a:gd name="connsiteY38" fmla="*/ 170366 h 268287"/>
              <a:gd name="connsiteX39" fmla="*/ 43344 w 331788"/>
              <a:gd name="connsiteY39" fmla="*/ 220576 h 268287"/>
              <a:gd name="connsiteX40" fmla="*/ 18848 w 331788"/>
              <a:gd name="connsiteY40" fmla="*/ 220576 h 268287"/>
              <a:gd name="connsiteX41" fmla="*/ 18848 w 331788"/>
              <a:gd name="connsiteY41" fmla="*/ 196115 h 268287"/>
              <a:gd name="connsiteX42" fmla="*/ 67840 w 331788"/>
              <a:gd name="connsiteY42" fmla="*/ 145905 h 268287"/>
              <a:gd name="connsiteX43" fmla="*/ 84600 w 331788"/>
              <a:gd name="connsiteY43" fmla="*/ 140755 h 268287"/>
              <a:gd name="connsiteX44" fmla="*/ 96203 w 331788"/>
              <a:gd name="connsiteY44" fmla="*/ 129168 h 268287"/>
              <a:gd name="connsiteX45" fmla="*/ 102649 w 331788"/>
              <a:gd name="connsiteY45" fmla="*/ 41623 h 268287"/>
              <a:gd name="connsiteX46" fmla="*/ 149707 w 331788"/>
              <a:gd name="connsiteY46" fmla="*/ 22312 h 268287"/>
              <a:gd name="connsiteX47" fmla="*/ 280988 w 331788"/>
              <a:gd name="connsiteY47" fmla="*/ 0 h 268287"/>
              <a:gd name="connsiteX48" fmla="*/ 306388 w 331788"/>
              <a:gd name="connsiteY48" fmla="*/ 0 h 268287"/>
              <a:gd name="connsiteX49" fmla="*/ 306388 w 331788"/>
              <a:gd name="connsiteY49" fmla="*/ 247650 h 268287"/>
              <a:gd name="connsiteX50" fmla="*/ 280988 w 331788"/>
              <a:gd name="connsiteY50" fmla="*/ 247650 h 268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331788" h="268287">
                <a:moveTo>
                  <a:pt x="0" y="255587"/>
                </a:moveTo>
                <a:lnTo>
                  <a:pt x="331788" y="255587"/>
                </a:lnTo>
                <a:lnTo>
                  <a:pt x="331788" y="268287"/>
                </a:lnTo>
                <a:lnTo>
                  <a:pt x="0" y="268287"/>
                </a:lnTo>
                <a:close/>
                <a:moveTo>
                  <a:pt x="76201" y="207962"/>
                </a:moveTo>
                <a:lnTo>
                  <a:pt x="82551" y="207962"/>
                </a:lnTo>
                <a:lnTo>
                  <a:pt x="82551" y="247650"/>
                </a:lnTo>
                <a:lnTo>
                  <a:pt x="55563" y="247650"/>
                </a:lnTo>
                <a:lnTo>
                  <a:pt x="55563" y="227012"/>
                </a:lnTo>
                <a:close/>
                <a:moveTo>
                  <a:pt x="115888" y="168275"/>
                </a:moveTo>
                <a:cubicBezTo>
                  <a:pt x="115888" y="168275"/>
                  <a:pt x="115888" y="168275"/>
                  <a:pt x="127168" y="168275"/>
                </a:cubicBezTo>
                <a:cubicBezTo>
                  <a:pt x="130928" y="169555"/>
                  <a:pt x="135941" y="170835"/>
                  <a:pt x="139701" y="170835"/>
                </a:cubicBezTo>
                <a:cubicBezTo>
                  <a:pt x="139701" y="170835"/>
                  <a:pt x="139701" y="170835"/>
                  <a:pt x="139701" y="247650"/>
                </a:cubicBezTo>
                <a:cubicBezTo>
                  <a:pt x="139701" y="247650"/>
                  <a:pt x="139701" y="247650"/>
                  <a:pt x="115888" y="247650"/>
                </a:cubicBezTo>
                <a:close/>
                <a:moveTo>
                  <a:pt x="198438" y="155575"/>
                </a:moveTo>
                <a:cubicBezTo>
                  <a:pt x="198438" y="155575"/>
                  <a:pt x="198438" y="155575"/>
                  <a:pt x="198438" y="247650"/>
                </a:cubicBezTo>
                <a:cubicBezTo>
                  <a:pt x="198438" y="247650"/>
                  <a:pt x="198438" y="247650"/>
                  <a:pt x="173038" y="247650"/>
                </a:cubicBezTo>
                <a:lnTo>
                  <a:pt x="173038" y="168363"/>
                </a:lnTo>
                <a:cubicBezTo>
                  <a:pt x="181928" y="165805"/>
                  <a:pt x="190818" y="161969"/>
                  <a:pt x="198438" y="155575"/>
                </a:cubicBezTo>
                <a:close/>
                <a:moveTo>
                  <a:pt x="149226" y="41376"/>
                </a:moveTo>
                <a:cubicBezTo>
                  <a:pt x="136937" y="41376"/>
                  <a:pt x="124649" y="46240"/>
                  <a:pt x="114947" y="55968"/>
                </a:cubicBezTo>
                <a:cubicBezTo>
                  <a:pt x="96838" y="74128"/>
                  <a:pt x="96838" y="105259"/>
                  <a:pt x="114947" y="123418"/>
                </a:cubicBezTo>
                <a:cubicBezTo>
                  <a:pt x="134350" y="142875"/>
                  <a:pt x="164101" y="142875"/>
                  <a:pt x="183504" y="123418"/>
                </a:cubicBezTo>
                <a:cubicBezTo>
                  <a:pt x="201613" y="105259"/>
                  <a:pt x="201613" y="74128"/>
                  <a:pt x="183504" y="55968"/>
                </a:cubicBezTo>
                <a:cubicBezTo>
                  <a:pt x="173803" y="46240"/>
                  <a:pt x="161514" y="41376"/>
                  <a:pt x="149226" y="41376"/>
                </a:cubicBezTo>
                <a:close/>
                <a:moveTo>
                  <a:pt x="228600" y="39687"/>
                </a:moveTo>
                <a:cubicBezTo>
                  <a:pt x="228600" y="39687"/>
                  <a:pt x="228600" y="39687"/>
                  <a:pt x="254000" y="39687"/>
                </a:cubicBezTo>
                <a:lnTo>
                  <a:pt x="254000" y="247650"/>
                </a:lnTo>
                <a:cubicBezTo>
                  <a:pt x="254000" y="247650"/>
                  <a:pt x="254000" y="247650"/>
                  <a:pt x="228600" y="247650"/>
                </a:cubicBezTo>
                <a:cubicBezTo>
                  <a:pt x="228600" y="247650"/>
                  <a:pt x="228600" y="247650"/>
                  <a:pt x="228600" y="110730"/>
                </a:cubicBezTo>
                <a:cubicBezTo>
                  <a:pt x="231140" y="104272"/>
                  <a:pt x="231140" y="96521"/>
                  <a:pt x="231140" y="90063"/>
                </a:cubicBezTo>
                <a:cubicBezTo>
                  <a:pt x="231140" y="83604"/>
                  <a:pt x="231140" y="75854"/>
                  <a:pt x="228600" y="69396"/>
                </a:cubicBezTo>
                <a:cubicBezTo>
                  <a:pt x="228600" y="69396"/>
                  <a:pt x="228600" y="69396"/>
                  <a:pt x="228600" y="39687"/>
                </a:cubicBezTo>
                <a:close/>
                <a:moveTo>
                  <a:pt x="149707" y="22312"/>
                </a:moveTo>
                <a:cubicBezTo>
                  <a:pt x="166789" y="22312"/>
                  <a:pt x="183872" y="28749"/>
                  <a:pt x="196764" y="41623"/>
                </a:cubicBezTo>
                <a:cubicBezTo>
                  <a:pt x="223838" y="68659"/>
                  <a:pt x="223838" y="111144"/>
                  <a:pt x="196764" y="136893"/>
                </a:cubicBezTo>
                <a:cubicBezTo>
                  <a:pt x="173558" y="161354"/>
                  <a:pt x="136170" y="162641"/>
                  <a:pt x="109096" y="143330"/>
                </a:cubicBezTo>
                <a:cubicBezTo>
                  <a:pt x="109096" y="143330"/>
                  <a:pt x="109096" y="143330"/>
                  <a:pt x="97492" y="154917"/>
                </a:cubicBezTo>
                <a:cubicBezTo>
                  <a:pt x="98782" y="160067"/>
                  <a:pt x="97492" y="166504"/>
                  <a:pt x="93625" y="170366"/>
                </a:cubicBezTo>
                <a:cubicBezTo>
                  <a:pt x="93625" y="170366"/>
                  <a:pt x="93625" y="170366"/>
                  <a:pt x="43344" y="220576"/>
                </a:cubicBezTo>
                <a:cubicBezTo>
                  <a:pt x="35608" y="227013"/>
                  <a:pt x="25295" y="227013"/>
                  <a:pt x="18848" y="220576"/>
                </a:cubicBezTo>
                <a:cubicBezTo>
                  <a:pt x="11113" y="214139"/>
                  <a:pt x="11113" y="202552"/>
                  <a:pt x="18848" y="196115"/>
                </a:cubicBezTo>
                <a:cubicBezTo>
                  <a:pt x="18848" y="196115"/>
                  <a:pt x="18848" y="196115"/>
                  <a:pt x="67840" y="145905"/>
                </a:cubicBezTo>
                <a:cubicBezTo>
                  <a:pt x="72997" y="142043"/>
                  <a:pt x="78154" y="140755"/>
                  <a:pt x="84600" y="140755"/>
                </a:cubicBezTo>
                <a:cubicBezTo>
                  <a:pt x="84600" y="140755"/>
                  <a:pt x="84600" y="140755"/>
                  <a:pt x="96203" y="129168"/>
                </a:cubicBezTo>
                <a:cubicBezTo>
                  <a:pt x="75575" y="103420"/>
                  <a:pt x="78154" y="66084"/>
                  <a:pt x="102649" y="41623"/>
                </a:cubicBezTo>
                <a:cubicBezTo>
                  <a:pt x="115542" y="28749"/>
                  <a:pt x="132624" y="22312"/>
                  <a:pt x="149707" y="22312"/>
                </a:cubicBezTo>
                <a:close/>
                <a:moveTo>
                  <a:pt x="280988" y="0"/>
                </a:moveTo>
                <a:lnTo>
                  <a:pt x="306388" y="0"/>
                </a:lnTo>
                <a:lnTo>
                  <a:pt x="306388" y="247650"/>
                </a:lnTo>
                <a:lnTo>
                  <a:pt x="280988" y="247650"/>
                </a:ln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grpSp>
        <p:nvGrpSpPr>
          <p:cNvPr id="28" name="组合 27"/>
          <p:cNvGrpSpPr/>
          <p:nvPr/>
        </p:nvGrpSpPr>
        <p:grpSpPr>
          <a:xfrm>
            <a:off x="882119" y="4239537"/>
            <a:ext cx="3368150" cy="1220554"/>
            <a:chOff x="6798184" y="1678126"/>
            <a:chExt cx="3368150" cy="1220554"/>
          </a:xfrm>
        </p:grpSpPr>
        <p:sp>
          <p:nvSpPr>
            <p:cNvPr id="29" name="矩形 28"/>
            <p:cNvSpPr/>
            <p:nvPr/>
          </p:nvSpPr>
          <p:spPr>
            <a:xfrm>
              <a:off x="6798184" y="2030750"/>
              <a:ext cx="3368150" cy="8679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endParaRPr lang="zh-CN" altLang="en-US" sz="1400" dirty="0">
                <a:solidFill>
                  <a:schemeClr val="tx1">
                    <a:lumMod val="50000"/>
                    <a:lumOff val="50000"/>
                  </a:schemeClr>
                </a:solidFill>
              </a:endParaRPr>
            </a:p>
          </p:txBody>
        </p:sp>
        <p:sp>
          <p:nvSpPr>
            <p:cNvPr id="30" name="矩形 29"/>
            <p:cNvSpPr/>
            <p:nvPr/>
          </p:nvSpPr>
          <p:spPr>
            <a:xfrm>
              <a:off x="7361272" y="1678126"/>
              <a:ext cx="2241974"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endParaRPr lang="zh-CN" altLang="en-US" b="1" dirty="0">
                <a:solidFill>
                  <a:schemeClr val="tx1">
                    <a:lumMod val="65000"/>
                    <a:lumOff val="35000"/>
                  </a:schemeClr>
                </a:solidFill>
              </a:endParaRPr>
            </a:p>
          </p:txBody>
        </p:sp>
      </p:grpSp>
      <p:grpSp>
        <p:nvGrpSpPr>
          <p:cNvPr id="31" name="组合 30"/>
          <p:cNvGrpSpPr/>
          <p:nvPr/>
        </p:nvGrpSpPr>
        <p:grpSpPr>
          <a:xfrm>
            <a:off x="4411925" y="4239537"/>
            <a:ext cx="3368150" cy="1220554"/>
            <a:chOff x="6798184" y="1678126"/>
            <a:chExt cx="3368150" cy="1220554"/>
          </a:xfrm>
        </p:grpSpPr>
        <p:sp>
          <p:nvSpPr>
            <p:cNvPr id="32" name="矩形 31"/>
            <p:cNvSpPr/>
            <p:nvPr/>
          </p:nvSpPr>
          <p:spPr>
            <a:xfrm>
              <a:off x="6798184" y="2030750"/>
              <a:ext cx="3368150" cy="8679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endParaRPr lang="zh-CN" altLang="en-US" sz="1400" dirty="0">
                <a:solidFill>
                  <a:schemeClr val="tx1">
                    <a:lumMod val="50000"/>
                    <a:lumOff val="50000"/>
                  </a:schemeClr>
                </a:solidFill>
              </a:endParaRPr>
            </a:p>
          </p:txBody>
        </p:sp>
        <p:sp>
          <p:nvSpPr>
            <p:cNvPr id="33" name="矩形 32"/>
            <p:cNvSpPr/>
            <p:nvPr/>
          </p:nvSpPr>
          <p:spPr>
            <a:xfrm>
              <a:off x="7361272" y="1678126"/>
              <a:ext cx="2241974"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endParaRPr lang="zh-CN" altLang="en-US" b="1" dirty="0">
                <a:solidFill>
                  <a:schemeClr val="tx1">
                    <a:lumMod val="65000"/>
                    <a:lumOff val="35000"/>
                  </a:schemeClr>
                </a:solidFill>
              </a:endParaRPr>
            </a:p>
          </p:txBody>
        </p:sp>
      </p:grpSp>
      <p:grpSp>
        <p:nvGrpSpPr>
          <p:cNvPr id="34" name="组合 33"/>
          <p:cNvGrpSpPr/>
          <p:nvPr/>
        </p:nvGrpSpPr>
        <p:grpSpPr>
          <a:xfrm>
            <a:off x="7941731" y="4239537"/>
            <a:ext cx="3368150" cy="1220554"/>
            <a:chOff x="6798184" y="1678126"/>
            <a:chExt cx="3368150" cy="1220554"/>
          </a:xfrm>
        </p:grpSpPr>
        <p:sp>
          <p:nvSpPr>
            <p:cNvPr id="35" name="矩形 34"/>
            <p:cNvSpPr/>
            <p:nvPr/>
          </p:nvSpPr>
          <p:spPr>
            <a:xfrm>
              <a:off x="6798184" y="2030750"/>
              <a:ext cx="3368150" cy="8679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endParaRPr lang="zh-CN" altLang="en-US" sz="1400" dirty="0">
                <a:solidFill>
                  <a:schemeClr val="tx1">
                    <a:lumMod val="50000"/>
                    <a:lumOff val="50000"/>
                  </a:schemeClr>
                </a:solidFill>
              </a:endParaRPr>
            </a:p>
          </p:txBody>
        </p:sp>
        <p:sp>
          <p:nvSpPr>
            <p:cNvPr id="36" name="矩形 35"/>
            <p:cNvSpPr/>
            <p:nvPr/>
          </p:nvSpPr>
          <p:spPr>
            <a:xfrm>
              <a:off x="7361272" y="1678126"/>
              <a:ext cx="2241974"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endParaRPr lang="zh-CN" altLang="en-US" b="1" dirty="0">
                <a:solidFill>
                  <a:schemeClr val="tx1">
                    <a:lumMod val="65000"/>
                    <a:lumOff val="35000"/>
                  </a:schemeClr>
                </a:solidFill>
              </a:endParaRPr>
            </a:p>
          </p:txBody>
        </p:sp>
      </p:grpSp>
    </p:spTree>
  </p:cSld>
  <p:clrMapOvr>
    <a:masterClrMapping/>
  </p:clrMapOvr>
  <p:transition spd="slow" advTm="400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0-#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0-#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0-#ppt_w/2"/>
                                              </p:val>
                                            </p:tav>
                                            <p:tav tm="100000">
                                              <p:val>
                                                <p:strVal val="#ppt_x"/>
                                              </p:val>
                                            </p:tav>
                                          </p:tavLst>
                                        </p:anim>
                                        <p:anim calcmode="lin" valueType="num">
                                          <p:cBhvr additive="base">
                                            <p:cTn id="24" dur="500" fill="hold"/>
                                            <p:tgtEl>
                                              <p:spTgt spid="21"/>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cBhvr additive="base">
                                            <p:cTn id="27" dur="500" fill="hold"/>
                                            <p:tgtEl>
                                              <p:spTgt spid="37"/>
                                            </p:tgtEl>
                                            <p:attrNameLst>
                                              <p:attrName>ppt_x</p:attrName>
                                            </p:attrNameLst>
                                          </p:cBhvr>
                                          <p:tavLst>
                                            <p:tav tm="0">
                                              <p:val>
                                                <p:strVal val="0-#ppt_w/2"/>
                                              </p:val>
                                            </p:tav>
                                            <p:tav tm="100000">
                                              <p:val>
                                                <p:strVal val="#ppt_x"/>
                                              </p:val>
                                            </p:tav>
                                          </p:tavLst>
                                        </p:anim>
                                        <p:anim calcmode="lin" valueType="num">
                                          <p:cBhvr additive="base">
                                            <p:cTn id="28" dur="500" fill="hold"/>
                                            <p:tgtEl>
                                              <p:spTgt spid="37"/>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additive="base">
                                            <p:cTn id="31" dur="500" fill="hold"/>
                                            <p:tgtEl>
                                              <p:spTgt spid="38"/>
                                            </p:tgtEl>
                                            <p:attrNameLst>
                                              <p:attrName>ppt_x</p:attrName>
                                            </p:attrNameLst>
                                          </p:cBhvr>
                                          <p:tavLst>
                                            <p:tav tm="0">
                                              <p:val>
                                                <p:strVal val="0-#ppt_w/2"/>
                                              </p:val>
                                            </p:tav>
                                            <p:tav tm="100000">
                                              <p:val>
                                                <p:strVal val="#ppt_x"/>
                                              </p:val>
                                            </p:tav>
                                          </p:tavLst>
                                        </p:anim>
                                        <p:anim calcmode="lin" valueType="num">
                                          <p:cBhvr additive="base">
                                            <p:cTn id="32" dur="500" fill="hold"/>
                                            <p:tgtEl>
                                              <p:spTgt spid="38"/>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additive="base">
                                            <p:cTn id="35" dur="500" fill="hold"/>
                                            <p:tgtEl>
                                              <p:spTgt spid="40"/>
                                            </p:tgtEl>
                                            <p:attrNameLst>
                                              <p:attrName>ppt_x</p:attrName>
                                            </p:attrNameLst>
                                          </p:cBhvr>
                                          <p:tavLst>
                                            <p:tav tm="0">
                                              <p:val>
                                                <p:strVal val="0-#ppt_w/2"/>
                                              </p:val>
                                            </p:tav>
                                            <p:tav tm="100000">
                                              <p:val>
                                                <p:strVal val="#ppt_x"/>
                                              </p:val>
                                            </p:tav>
                                          </p:tavLst>
                                        </p:anim>
                                        <p:anim calcmode="lin" valueType="num">
                                          <p:cBhvr additive="base">
                                            <p:cTn id="36" dur="500" fill="hold"/>
                                            <p:tgtEl>
                                              <p:spTgt spid="40"/>
                                            </p:tgtEl>
                                            <p:attrNameLst>
                                              <p:attrName>ppt_y</p:attrName>
                                            </p:attrNameLst>
                                          </p:cBhvr>
                                          <p:tavLst>
                                            <p:tav tm="0">
                                              <p:val>
                                                <p:strVal val="#ppt_y"/>
                                              </p:val>
                                            </p:tav>
                                            <p:tav tm="100000">
                                              <p:val>
                                                <p:strVal val="#ppt_y"/>
                                              </p:val>
                                            </p:tav>
                                          </p:tavLst>
                                        </p:anim>
                                      </p:childTnLst>
                                    </p:cTn>
                                  </p:par>
                                </p:childTnLst>
                              </p:cTn>
                            </p:par>
                            <p:par>
                              <p:cTn id="37" fill="hold">
                                <p:stCondLst>
                                  <p:cond delay="500"/>
                                </p:stCondLst>
                                <p:childTnLst>
                                  <p:par>
                                    <p:cTn id="38" presetID="2" presetClass="entr" presetSubtype="2" fill="hold" nodeType="afterEffect" p14:presetBounceEnd="60000">
                                      <p:stCondLst>
                                        <p:cond delay="0"/>
                                      </p:stCondLst>
                                      <p:childTnLst>
                                        <p:set>
                                          <p:cBhvr>
                                            <p:cTn id="39" dur="1" fill="hold">
                                              <p:stCondLst>
                                                <p:cond delay="0"/>
                                              </p:stCondLst>
                                            </p:cTn>
                                            <p:tgtEl>
                                              <p:spTgt spid="28"/>
                                            </p:tgtEl>
                                            <p:attrNameLst>
                                              <p:attrName>style.visibility</p:attrName>
                                            </p:attrNameLst>
                                          </p:cBhvr>
                                          <p:to>
                                            <p:strVal val="visible"/>
                                          </p:to>
                                        </p:set>
                                        <p:anim calcmode="lin" valueType="num" p14:bounceEnd="60000">
                                          <p:cBhvr additive="base">
                                            <p:cTn id="40" dur="1000" fill="hold"/>
                                            <p:tgtEl>
                                              <p:spTgt spid="28"/>
                                            </p:tgtEl>
                                            <p:attrNameLst>
                                              <p:attrName>ppt_x</p:attrName>
                                            </p:attrNameLst>
                                          </p:cBhvr>
                                          <p:tavLst>
                                            <p:tav tm="0">
                                              <p:val>
                                                <p:strVal val="1+#ppt_w/2"/>
                                              </p:val>
                                            </p:tav>
                                            <p:tav tm="100000">
                                              <p:val>
                                                <p:strVal val="#ppt_x"/>
                                              </p:val>
                                            </p:tav>
                                          </p:tavLst>
                                        </p:anim>
                                        <p:anim calcmode="lin" valueType="num" p14:bounceEnd="60000">
                                          <p:cBhvr additive="base">
                                            <p:cTn id="41" dur="1000" fill="hold"/>
                                            <p:tgtEl>
                                              <p:spTgt spid="28"/>
                                            </p:tgtEl>
                                            <p:attrNameLst>
                                              <p:attrName>ppt_y</p:attrName>
                                            </p:attrNameLst>
                                          </p:cBhvr>
                                          <p:tavLst>
                                            <p:tav tm="0">
                                              <p:val>
                                                <p:strVal val="#ppt_y"/>
                                              </p:val>
                                            </p:tav>
                                            <p:tav tm="100000">
                                              <p:val>
                                                <p:strVal val="#ppt_y"/>
                                              </p:val>
                                            </p:tav>
                                          </p:tavLst>
                                        </p:anim>
                                      </p:childTnLst>
                                    </p:cTn>
                                  </p:par>
                                  <p:par>
                                    <p:cTn id="42" presetID="2" presetClass="entr" presetSubtype="2" fill="hold" nodeType="withEffect" p14:presetBounceEnd="60000">
                                      <p:stCondLst>
                                        <p:cond delay="250"/>
                                      </p:stCondLst>
                                      <p:childTnLst>
                                        <p:set>
                                          <p:cBhvr>
                                            <p:cTn id="43" dur="1" fill="hold">
                                              <p:stCondLst>
                                                <p:cond delay="0"/>
                                              </p:stCondLst>
                                            </p:cTn>
                                            <p:tgtEl>
                                              <p:spTgt spid="31"/>
                                            </p:tgtEl>
                                            <p:attrNameLst>
                                              <p:attrName>style.visibility</p:attrName>
                                            </p:attrNameLst>
                                          </p:cBhvr>
                                          <p:to>
                                            <p:strVal val="visible"/>
                                          </p:to>
                                        </p:set>
                                        <p:anim calcmode="lin" valueType="num" p14:bounceEnd="60000">
                                          <p:cBhvr additive="base">
                                            <p:cTn id="44" dur="1000" fill="hold"/>
                                            <p:tgtEl>
                                              <p:spTgt spid="31"/>
                                            </p:tgtEl>
                                            <p:attrNameLst>
                                              <p:attrName>ppt_x</p:attrName>
                                            </p:attrNameLst>
                                          </p:cBhvr>
                                          <p:tavLst>
                                            <p:tav tm="0">
                                              <p:val>
                                                <p:strVal val="1+#ppt_w/2"/>
                                              </p:val>
                                            </p:tav>
                                            <p:tav tm="100000">
                                              <p:val>
                                                <p:strVal val="#ppt_x"/>
                                              </p:val>
                                            </p:tav>
                                          </p:tavLst>
                                        </p:anim>
                                        <p:anim calcmode="lin" valueType="num" p14:bounceEnd="60000">
                                          <p:cBhvr additive="base">
                                            <p:cTn id="45" dur="1000" fill="hold"/>
                                            <p:tgtEl>
                                              <p:spTgt spid="31"/>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14:presetBounceEnd="60000">
                                      <p:stCondLst>
                                        <p:cond delay="500"/>
                                      </p:stCondLst>
                                      <p:childTnLst>
                                        <p:set>
                                          <p:cBhvr>
                                            <p:cTn id="47" dur="1" fill="hold">
                                              <p:stCondLst>
                                                <p:cond delay="0"/>
                                              </p:stCondLst>
                                            </p:cTn>
                                            <p:tgtEl>
                                              <p:spTgt spid="34"/>
                                            </p:tgtEl>
                                            <p:attrNameLst>
                                              <p:attrName>style.visibility</p:attrName>
                                            </p:attrNameLst>
                                          </p:cBhvr>
                                          <p:to>
                                            <p:strVal val="visible"/>
                                          </p:to>
                                        </p:set>
                                        <p:anim calcmode="lin" valueType="num" p14:bounceEnd="60000">
                                          <p:cBhvr additive="base">
                                            <p:cTn id="48" dur="1000" fill="hold"/>
                                            <p:tgtEl>
                                              <p:spTgt spid="34"/>
                                            </p:tgtEl>
                                            <p:attrNameLst>
                                              <p:attrName>ppt_x</p:attrName>
                                            </p:attrNameLst>
                                          </p:cBhvr>
                                          <p:tavLst>
                                            <p:tav tm="0">
                                              <p:val>
                                                <p:strVal val="1+#ppt_w/2"/>
                                              </p:val>
                                            </p:tav>
                                            <p:tav tm="100000">
                                              <p:val>
                                                <p:strVal val="#ppt_x"/>
                                              </p:val>
                                            </p:tav>
                                          </p:tavLst>
                                        </p:anim>
                                        <p:anim calcmode="lin" valueType="num" p14:bounceEnd="60000">
                                          <p:cBhvr additive="base">
                                            <p:cTn id="49"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20" grpId="0" animBg="1"/>
          <p:bldP spid="21" grpId="0" animBg="1"/>
          <p:bldP spid="37" grpId="0" animBg="1"/>
          <p:bldP spid="38" grpId="0" animBg="1"/>
          <p:bldP spid="40"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0-#ppt_w/2"/>
                                              </p:val>
                                            </p:tav>
                                            <p:tav tm="100000">
                                              <p:val>
                                                <p:strVal val="#ppt_x"/>
                                              </p:val>
                                            </p:tav>
                                          </p:tavLst>
                                        </p:anim>
                                        <p:anim calcmode="lin" valueType="num">
                                          <p:cBhvr additive="base">
                                            <p:cTn id="8" dur="500" fill="hold"/>
                                            <p:tgtEl>
                                              <p:spTgt spid="10"/>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0-#ppt_w/2"/>
                                              </p:val>
                                            </p:tav>
                                            <p:tav tm="100000">
                                              <p:val>
                                                <p:strVal val="#ppt_x"/>
                                              </p:val>
                                            </p:tav>
                                          </p:tavLst>
                                        </p:anim>
                                        <p:anim calcmode="lin" valueType="num">
                                          <p:cBhvr additive="base">
                                            <p:cTn id="12" dur="500" fill="hold"/>
                                            <p:tgtEl>
                                              <p:spTgt spid="11"/>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0-#ppt_w/2"/>
                                              </p:val>
                                            </p:tav>
                                            <p:tav tm="100000">
                                              <p:val>
                                                <p:strVal val="#ppt_x"/>
                                              </p:val>
                                            </p:tav>
                                          </p:tavLst>
                                        </p:anim>
                                        <p:anim calcmode="lin" valueType="num">
                                          <p:cBhvr additive="base">
                                            <p:cTn id="16" dur="500" fill="hold"/>
                                            <p:tgtEl>
                                              <p:spTgt spid="12"/>
                                            </p:tgtEl>
                                            <p:attrNameLst>
                                              <p:attrName>ppt_y</p:attrName>
                                            </p:attrNameLst>
                                          </p:cBhvr>
                                          <p:tavLst>
                                            <p:tav tm="0">
                                              <p:val>
                                                <p:strVal val="#ppt_y"/>
                                              </p:val>
                                            </p:tav>
                                            <p:tav tm="100000">
                                              <p:val>
                                                <p:strVal val="#ppt_y"/>
                                              </p:val>
                                            </p:tav>
                                          </p:tavLst>
                                        </p:anim>
                                      </p:childTnLst>
                                    </p:cTn>
                                  </p:par>
                                  <p:par>
                                    <p:cTn id="17" presetID="2" presetClass="entr" presetSubtype="8"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0-#ppt_w/2"/>
                                              </p:val>
                                            </p:tav>
                                            <p:tav tm="100000">
                                              <p:val>
                                                <p:strVal val="#ppt_x"/>
                                              </p:val>
                                            </p:tav>
                                          </p:tavLst>
                                        </p:anim>
                                        <p:anim calcmode="lin" valueType="num">
                                          <p:cBhvr additive="base">
                                            <p:cTn id="20" dur="500" fill="hold"/>
                                            <p:tgtEl>
                                              <p:spTgt spid="20"/>
                                            </p:tgtEl>
                                            <p:attrNameLst>
                                              <p:attrName>ppt_y</p:attrName>
                                            </p:attrNameLst>
                                          </p:cBhvr>
                                          <p:tavLst>
                                            <p:tav tm="0">
                                              <p:val>
                                                <p:strVal val="#ppt_y"/>
                                              </p:val>
                                            </p:tav>
                                            <p:tav tm="100000">
                                              <p:val>
                                                <p:strVal val="#ppt_y"/>
                                              </p:val>
                                            </p:tav>
                                          </p:tavLst>
                                        </p:anim>
                                      </p:childTnLst>
                                    </p:cTn>
                                  </p:par>
                                  <p:par>
                                    <p:cTn id="21" presetID="2" presetClass="entr" presetSubtype="8"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anim calcmode="lin" valueType="num">
                                          <p:cBhvr additive="base">
                                            <p:cTn id="23" dur="500" fill="hold"/>
                                            <p:tgtEl>
                                              <p:spTgt spid="21"/>
                                            </p:tgtEl>
                                            <p:attrNameLst>
                                              <p:attrName>ppt_x</p:attrName>
                                            </p:attrNameLst>
                                          </p:cBhvr>
                                          <p:tavLst>
                                            <p:tav tm="0">
                                              <p:val>
                                                <p:strVal val="0-#ppt_w/2"/>
                                              </p:val>
                                            </p:tav>
                                            <p:tav tm="100000">
                                              <p:val>
                                                <p:strVal val="#ppt_x"/>
                                              </p:val>
                                            </p:tav>
                                          </p:tavLst>
                                        </p:anim>
                                        <p:anim calcmode="lin" valueType="num">
                                          <p:cBhvr additive="base">
                                            <p:cTn id="24" dur="500" fill="hold"/>
                                            <p:tgtEl>
                                              <p:spTgt spid="21"/>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37"/>
                                            </p:tgtEl>
                                            <p:attrNameLst>
                                              <p:attrName>style.visibility</p:attrName>
                                            </p:attrNameLst>
                                          </p:cBhvr>
                                          <p:to>
                                            <p:strVal val="visible"/>
                                          </p:to>
                                        </p:set>
                                        <p:anim calcmode="lin" valueType="num">
                                          <p:cBhvr additive="base">
                                            <p:cTn id="27" dur="500" fill="hold"/>
                                            <p:tgtEl>
                                              <p:spTgt spid="37"/>
                                            </p:tgtEl>
                                            <p:attrNameLst>
                                              <p:attrName>ppt_x</p:attrName>
                                            </p:attrNameLst>
                                          </p:cBhvr>
                                          <p:tavLst>
                                            <p:tav tm="0">
                                              <p:val>
                                                <p:strVal val="0-#ppt_w/2"/>
                                              </p:val>
                                            </p:tav>
                                            <p:tav tm="100000">
                                              <p:val>
                                                <p:strVal val="#ppt_x"/>
                                              </p:val>
                                            </p:tav>
                                          </p:tavLst>
                                        </p:anim>
                                        <p:anim calcmode="lin" valueType="num">
                                          <p:cBhvr additive="base">
                                            <p:cTn id="28" dur="500" fill="hold"/>
                                            <p:tgtEl>
                                              <p:spTgt spid="37"/>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38"/>
                                            </p:tgtEl>
                                            <p:attrNameLst>
                                              <p:attrName>style.visibility</p:attrName>
                                            </p:attrNameLst>
                                          </p:cBhvr>
                                          <p:to>
                                            <p:strVal val="visible"/>
                                          </p:to>
                                        </p:set>
                                        <p:anim calcmode="lin" valueType="num">
                                          <p:cBhvr additive="base">
                                            <p:cTn id="31" dur="500" fill="hold"/>
                                            <p:tgtEl>
                                              <p:spTgt spid="38"/>
                                            </p:tgtEl>
                                            <p:attrNameLst>
                                              <p:attrName>ppt_x</p:attrName>
                                            </p:attrNameLst>
                                          </p:cBhvr>
                                          <p:tavLst>
                                            <p:tav tm="0">
                                              <p:val>
                                                <p:strVal val="0-#ppt_w/2"/>
                                              </p:val>
                                            </p:tav>
                                            <p:tav tm="100000">
                                              <p:val>
                                                <p:strVal val="#ppt_x"/>
                                              </p:val>
                                            </p:tav>
                                          </p:tavLst>
                                        </p:anim>
                                        <p:anim calcmode="lin" valueType="num">
                                          <p:cBhvr additive="base">
                                            <p:cTn id="32" dur="500" fill="hold"/>
                                            <p:tgtEl>
                                              <p:spTgt spid="38"/>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40"/>
                                            </p:tgtEl>
                                            <p:attrNameLst>
                                              <p:attrName>style.visibility</p:attrName>
                                            </p:attrNameLst>
                                          </p:cBhvr>
                                          <p:to>
                                            <p:strVal val="visible"/>
                                          </p:to>
                                        </p:set>
                                        <p:anim calcmode="lin" valueType="num">
                                          <p:cBhvr additive="base">
                                            <p:cTn id="35" dur="500" fill="hold"/>
                                            <p:tgtEl>
                                              <p:spTgt spid="40"/>
                                            </p:tgtEl>
                                            <p:attrNameLst>
                                              <p:attrName>ppt_x</p:attrName>
                                            </p:attrNameLst>
                                          </p:cBhvr>
                                          <p:tavLst>
                                            <p:tav tm="0">
                                              <p:val>
                                                <p:strVal val="0-#ppt_w/2"/>
                                              </p:val>
                                            </p:tav>
                                            <p:tav tm="100000">
                                              <p:val>
                                                <p:strVal val="#ppt_x"/>
                                              </p:val>
                                            </p:tav>
                                          </p:tavLst>
                                        </p:anim>
                                        <p:anim calcmode="lin" valueType="num">
                                          <p:cBhvr additive="base">
                                            <p:cTn id="36" dur="500" fill="hold"/>
                                            <p:tgtEl>
                                              <p:spTgt spid="40"/>
                                            </p:tgtEl>
                                            <p:attrNameLst>
                                              <p:attrName>ppt_y</p:attrName>
                                            </p:attrNameLst>
                                          </p:cBhvr>
                                          <p:tavLst>
                                            <p:tav tm="0">
                                              <p:val>
                                                <p:strVal val="#ppt_y"/>
                                              </p:val>
                                            </p:tav>
                                            <p:tav tm="100000">
                                              <p:val>
                                                <p:strVal val="#ppt_y"/>
                                              </p:val>
                                            </p:tav>
                                          </p:tavLst>
                                        </p:anim>
                                      </p:childTnLst>
                                    </p:cTn>
                                  </p:par>
                                </p:childTnLst>
                              </p:cTn>
                            </p:par>
                            <p:par>
                              <p:cTn id="37" fill="hold">
                                <p:stCondLst>
                                  <p:cond delay="500"/>
                                </p:stCondLst>
                                <p:childTnLst>
                                  <p:par>
                                    <p:cTn id="38" presetID="2" presetClass="entr" presetSubtype="2" fill="hold" nodeType="afterEffect">
                                      <p:stCondLst>
                                        <p:cond delay="0"/>
                                      </p:stCondLst>
                                      <p:childTnLst>
                                        <p:set>
                                          <p:cBhvr>
                                            <p:cTn id="39" dur="1" fill="hold">
                                              <p:stCondLst>
                                                <p:cond delay="0"/>
                                              </p:stCondLst>
                                            </p:cTn>
                                            <p:tgtEl>
                                              <p:spTgt spid="28"/>
                                            </p:tgtEl>
                                            <p:attrNameLst>
                                              <p:attrName>style.visibility</p:attrName>
                                            </p:attrNameLst>
                                          </p:cBhvr>
                                          <p:to>
                                            <p:strVal val="visible"/>
                                          </p:to>
                                        </p:set>
                                        <p:anim calcmode="lin" valueType="num">
                                          <p:cBhvr additive="base">
                                            <p:cTn id="40" dur="1000" fill="hold"/>
                                            <p:tgtEl>
                                              <p:spTgt spid="28"/>
                                            </p:tgtEl>
                                            <p:attrNameLst>
                                              <p:attrName>ppt_x</p:attrName>
                                            </p:attrNameLst>
                                          </p:cBhvr>
                                          <p:tavLst>
                                            <p:tav tm="0">
                                              <p:val>
                                                <p:strVal val="1+#ppt_w/2"/>
                                              </p:val>
                                            </p:tav>
                                            <p:tav tm="100000">
                                              <p:val>
                                                <p:strVal val="#ppt_x"/>
                                              </p:val>
                                            </p:tav>
                                          </p:tavLst>
                                        </p:anim>
                                        <p:anim calcmode="lin" valueType="num">
                                          <p:cBhvr additive="base">
                                            <p:cTn id="41" dur="1000" fill="hold"/>
                                            <p:tgtEl>
                                              <p:spTgt spid="28"/>
                                            </p:tgtEl>
                                            <p:attrNameLst>
                                              <p:attrName>ppt_y</p:attrName>
                                            </p:attrNameLst>
                                          </p:cBhvr>
                                          <p:tavLst>
                                            <p:tav tm="0">
                                              <p:val>
                                                <p:strVal val="#ppt_y"/>
                                              </p:val>
                                            </p:tav>
                                            <p:tav tm="100000">
                                              <p:val>
                                                <p:strVal val="#ppt_y"/>
                                              </p:val>
                                            </p:tav>
                                          </p:tavLst>
                                        </p:anim>
                                      </p:childTnLst>
                                    </p:cTn>
                                  </p:par>
                                  <p:par>
                                    <p:cTn id="42" presetID="2" presetClass="entr" presetSubtype="2" fill="hold" nodeType="withEffect">
                                      <p:stCondLst>
                                        <p:cond delay="250"/>
                                      </p:stCondLst>
                                      <p:childTnLst>
                                        <p:set>
                                          <p:cBhvr>
                                            <p:cTn id="43" dur="1" fill="hold">
                                              <p:stCondLst>
                                                <p:cond delay="0"/>
                                              </p:stCondLst>
                                            </p:cTn>
                                            <p:tgtEl>
                                              <p:spTgt spid="31"/>
                                            </p:tgtEl>
                                            <p:attrNameLst>
                                              <p:attrName>style.visibility</p:attrName>
                                            </p:attrNameLst>
                                          </p:cBhvr>
                                          <p:to>
                                            <p:strVal val="visible"/>
                                          </p:to>
                                        </p:set>
                                        <p:anim calcmode="lin" valueType="num">
                                          <p:cBhvr additive="base">
                                            <p:cTn id="44" dur="1000" fill="hold"/>
                                            <p:tgtEl>
                                              <p:spTgt spid="31"/>
                                            </p:tgtEl>
                                            <p:attrNameLst>
                                              <p:attrName>ppt_x</p:attrName>
                                            </p:attrNameLst>
                                          </p:cBhvr>
                                          <p:tavLst>
                                            <p:tav tm="0">
                                              <p:val>
                                                <p:strVal val="1+#ppt_w/2"/>
                                              </p:val>
                                            </p:tav>
                                            <p:tav tm="100000">
                                              <p:val>
                                                <p:strVal val="#ppt_x"/>
                                              </p:val>
                                            </p:tav>
                                          </p:tavLst>
                                        </p:anim>
                                        <p:anim calcmode="lin" valueType="num">
                                          <p:cBhvr additive="base">
                                            <p:cTn id="45" dur="1000" fill="hold"/>
                                            <p:tgtEl>
                                              <p:spTgt spid="31"/>
                                            </p:tgtEl>
                                            <p:attrNameLst>
                                              <p:attrName>ppt_y</p:attrName>
                                            </p:attrNameLst>
                                          </p:cBhvr>
                                          <p:tavLst>
                                            <p:tav tm="0">
                                              <p:val>
                                                <p:strVal val="#ppt_y"/>
                                              </p:val>
                                            </p:tav>
                                            <p:tav tm="100000">
                                              <p:val>
                                                <p:strVal val="#ppt_y"/>
                                              </p:val>
                                            </p:tav>
                                          </p:tavLst>
                                        </p:anim>
                                      </p:childTnLst>
                                    </p:cTn>
                                  </p:par>
                                  <p:par>
                                    <p:cTn id="46" presetID="2" presetClass="entr" presetSubtype="2" fill="hold" nodeType="withEffect">
                                      <p:stCondLst>
                                        <p:cond delay="500"/>
                                      </p:stCondLst>
                                      <p:childTnLst>
                                        <p:set>
                                          <p:cBhvr>
                                            <p:cTn id="47" dur="1" fill="hold">
                                              <p:stCondLst>
                                                <p:cond delay="0"/>
                                              </p:stCondLst>
                                            </p:cTn>
                                            <p:tgtEl>
                                              <p:spTgt spid="34"/>
                                            </p:tgtEl>
                                            <p:attrNameLst>
                                              <p:attrName>style.visibility</p:attrName>
                                            </p:attrNameLst>
                                          </p:cBhvr>
                                          <p:to>
                                            <p:strVal val="visible"/>
                                          </p:to>
                                        </p:set>
                                        <p:anim calcmode="lin" valueType="num">
                                          <p:cBhvr additive="base">
                                            <p:cTn id="48" dur="1000" fill="hold"/>
                                            <p:tgtEl>
                                              <p:spTgt spid="34"/>
                                            </p:tgtEl>
                                            <p:attrNameLst>
                                              <p:attrName>ppt_x</p:attrName>
                                            </p:attrNameLst>
                                          </p:cBhvr>
                                          <p:tavLst>
                                            <p:tav tm="0">
                                              <p:val>
                                                <p:strVal val="1+#ppt_w/2"/>
                                              </p:val>
                                            </p:tav>
                                            <p:tav tm="100000">
                                              <p:val>
                                                <p:strVal val="#ppt_x"/>
                                              </p:val>
                                            </p:tav>
                                          </p:tavLst>
                                        </p:anim>
                                        <p:anim calcmode="lin" valueType="num">
                                          <p:cBhvr additive="base">
                                            <p:cTn id="49"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20" grpId="0" animBg="1"/>
          <p:bldP spid="21" grpId="0" animBg="1"/>
          <p:bldP spid="37" grpId="0" animBg="1"/>
          <p:bldP spid="38" grpId="0" animBg="1"/>
          <p:bldP spid="40" grpId="0" animBg="1"/>
        </p:bldLst>
      </p:timing>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695325" y="0"/>
            <a:ext cx="4590434" cy="996950"/>
            <a:chOff x="695325" y="0"/>
            <a:chExt cx="4590434" cy="996950"/>
          </a:xfrm>
        </p:grpSpPr>
        <p:sp>
          <p:nvSpPr>
            <p:cNvPr id="2" name="矩形 1"/>
            <p:cNvSpPr/>
            <p:nvPr/>
          </p:nvSpPr>
          <p:spPr>
            <a:xfrm>
              <a:off x="695325" y="0"/>
              <a:ext cx="723054" cy="99695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文本框 2"/>
            <p:cNvSpPr txBox="1"/>
            <p:nvPr/>
          </p:nvSpPr>
          <p:spPr>
            <a:xfrm>
              <a:off x="1599129" y="284490"/>
              <a:ext cx="3686630"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6" name="椭圆 4"/>
            <p:cNvSpPr/>
            <p:nvPr/>
          </p:nvSpPr>
          <p:spPr>
            <a:xfrm>
              <a:off x="876743" y="365125"/>
              <a:ext cx="360217" cy="361950"/>
            </a:xfrm>
            <a:custGeom>
              <a:avLst/>
              <a:gdLst>
                <a:gd name="connsiteX0" fmla="*/ 139700 w 330200"/>
                <a:gd name="connsiteY0" fmla="*/ 87312 h 331788"/>
                <a:gd name="connsiteX1" fmla="*/ 119062 w 330200"/>
                <a:gd name="connsiteY1" fmla="*/ 109537 h 331788"/>
                <a:gd name="connsiteX2" fmla="*/ 182562 w 330200"/>
                <a:gd name="connsiteY2" fmla="*/ 173037 h 331788"/>
                <a:gd name="connsiteX3" fmla="*/ 123825 w 330200"/>
                <a:gd name="connsiteY3" fmla="*/ 230187 h 331788"/>
                <a:gd name="connsiteX4" fmla="*/ 146050 w 330200"/>
                <a:gd name="connsiteY4" fmla="*/ 252412 h 331788"/>
                <a:gd name="connsiteX5" fmla="*/ 223837 w 330200"/>
                <a:gd name="connsiteY5" fmla="*/ 173037 h 331788"/>
                <a:gd name="connsiteX6" fmla="*/ 165100 w 330200"/>
                <a:gd name="connsiteY6" fmla="*/ 0 h 331788"/>
                <a:gd name="connsiteX7" fmla="*/ 330200 w 330200"/>
                <a:gd name="connsiteY7" fmla="*/ 165894 h 331788"/>
                <a:gd name="connsiteX8" fmla="*/ 165100 w 330200"/>
                <a:gd name="connsiteY8" fmla="*/ 331788 h 331788"/>
                <a:gd name="connsiteX9" fmla="*/ 0 w 330200"/>
                <a:gd name="connsiteY9" fmla="*/ 165894 h 331788"/>
                <a:gd name="connsiteX10" fmla="*/ 165100 w 330200"/>
                <a:gd name="connsiteY1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00" h="331788">
                  <a:moveTo>
                    <a:pt x="139700" y="87312"/>
                  </a:moveTo>
                  <a:lnTo>
                    <a:pt x="119062" y="109537"/>
                  </a:lnTo>
                  <a:lnTo>
                    <a:pt x="182562" y="173037"/>
                  </a:lnTo>
                  <a:lnTo>
                    <a:pt x="123825" y="230187"/>
                  </a:lnTo>
                  <a:lnTo>
                    <a:pt x="146050" y="252412"/>
                  </a:lnTo>
                  <a:lnTo>
                    <a:pt x="223837" y="173037"/>
                  </a:ln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11" name="椭圆 18"/>
          <p:cNvSpPr/>
          <p:nvPr/>
        </p:nvSpPr>
        <p:spPr>
          <a:xfrm rot="5400000" flipH="1">
            <a:off x="3146553" y="4066382"/>
            <a:ext cx="381000" cy="381000"/>
          </a:xfrm>
          <a:custGeom>
            <a:avLst/>
            <a:gdLst>
              <a:gd name="connsiteX0" fmla="*/ 238126 w 331788"/>
              <a:gd name="connsiteY0" fmla="*/ 55562 h 331788"/>
              <a:gd name="connsiteX1" fmla="*/ 55563 w 331788"/>
              <a:gd name="connsiteY1" fmla="*/ 165100 h 331788"/>
              <a:gd name="connsiteX2" fmla="*/ 238126 w 331788"/>
              <a:gd name="connsiteY2" fmla="*/ 276225 h 331788"/>
              <a:gd name="connsiteX3" fmla="*/ 179388 w 331788"/>
              <a:gd name="connsiteY3" fmla="*/ 165100 h 331788"/>
              <a:gd name="connsiteX4" fmla="*/ 165894 w 331788"/>
              <a:gd name="connsiteY4" fmla="*/ 0 h 331788"/>
              <a:gd name="connsiteX5" fmla="*/ 331788 w 331788"/>
              <a:gd name="connsiteY5" fmla="*/ 165894 h 331788"/>
              <a:gd name="connsiteX6" fmla="*/ 165894 w 331788"/>
              <a:gd name="connsiteY6" fmla="*/ 331788 h 331788"/>
              <a:gd name="connsiteX7" fmla="*/ 0 w 331788"/>
              <a:gd name="connsiteY7" fmla="*/ 165894 h 331788"/>
              <a:gd name="connsiteX8" fmla="*/ 165894 w 331788"/>
              <a:gd name="connsiteY8"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1788" h="331788">
                <a:moveTo>
                  <a:pt x="238126" y="55562"/>
                </a:moveTo>
                <a:lnTo>
                  <a:pt x="55563" y="165100"/>
                </a:lnTo>
                <a:lnTo>
                  <a:pt x="238126" y="276225"/>
                </a:lnTo>
                <a:lnTo>
                  <a:pt x="179388" y="165100"/>
                </a:lnTo>
                <a:close/>
                <a:moveTo>
                  <a:pt x="165894" y="0"/>
                </a:moveTo>
                <a:cubicBezTo>
                  <a:pt x="257515" y="0"/>
                  <a:pt x="331788" y="74273"/>
                  <a:pt x="331788" y="165894"/>
                </a:cubicBezTo>
                <a:cubicBezTo>
                  <a:pt x="331788" y="257515"/>
                  <a:pt x="257515" y="331788"/>
                  <a:pt x="165894" y="331788"/>
                </a:cubicBezTo>
                <a:cubicBezTo>
                  <a:pt x="74273" y="331788"/>
                  <a:pt x="0" y="257515"/>
                  <a:pt x="0" y="165894"/>
                </a:cubicBezTo>
                <a:cubicBezTo>
                  <a:pt x="0" y="74273"/>
                  <a:pt x="74273" y="0"/>
                  <a:pt x="165894" y="0"/>
                </a:cubicBez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2" name="椭圆 18"/>
          <p:cNvSpPr/>
          <p:nvPr/>
        </p:nvSpPr>
        <p:spPr>
          <a:xfrm rot="5400000" flipH="1">
            <a:off x="8624044" y="4066382"/>
            <a:ext cx="381000" cy="381000"/>
          </a:xfrm>
          <a:custGeom>
            <a:avLst/>
            <a:gdLst>
              <a:gd name="connsiteX0" fmla="*/ 238126 w 331788"/>
              <a:gd name="connsiteY0" fmla="*/ 55562 h 331788"/>
              <a:gd name="connsiteX1" fmla="*/ 55563 w 331788"/>
              <a:gd name="connsiteY1" fmla="*/ 165100 h 331788"/>
              <a:gd name="connsiteX2" fmla="*/ 238126 w 331788"/>
              <a:gd name="connsiteY2" fmla="*/ 276225 h 331788"/>
              <a:gd name="connsiteX3" fmla="*/ 179388 w 331788"/>
              <a:gd name="connsiteY3" fmla="*/ 165100 h 331788"/>
              <a:gd name="connsiteX4" fmla="*/ 165894 w 331788"/>
              <a:gd name="connsiteY4" fmla="*/ 0 h 331788"/>
              <a:gd name="connsiteX5" fmla="*/ 331788 w 331788"/>
              <a:gd name="connsiteY5" fmla="*/ 165894 h 331788"/>
              <a:gd name="connsiteX6" fmla="*/ 165894 w 331788"/>
              <a:gd name="connsiteY6" fmla="*/ 331788 h 331788"/>
              <a:gd name="connsiteX7" fmla="*/ 0 w 331788"/>
              <a:gd name="connsiteY7" fmla="*/ 165894 h 331788"/>
              <a:gd name="connsiteX8" fmla="*/ 165894 w 331788"/>
              <a:gd name="connsiteY8"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1788" h="331788">
                <a:moveTo>
                  <a:pt x="238126" y="55562"/>
                </a:moveTo>
                <a:lnTo>
                  <a:pt x="55563" y="165100"/>
                </a:lnTo>
                <a:lnTo>
                  <a:pt x="238126" y="276225"/>
                </a:lnTo>
                <a:lnTo>
                  <a:pt x="179388" y="165100"/>
                </a:lnTo>
                <a:close/>
                <a:moveTo>
                  <a:pt x="165894" y="0"/>
                </a:moveTo>
                <a:cubicBezTo>
                  <a:pt x="257515" y="0"/>
                  <a:pt x="331788" y="74273"/>
                  <a:pt x="331788" y="165894"/>
                </a:cubicBezTo>
                <a:cubicBezTo>
                  <a:pt x="331788" y="257515"/>
                  <a:pt x="257515" y="331788"/>
                  <a:pt x="165894" y="331788"/>
                </a:cubicBezTo>
                <a:cubicBezTo>
                  <a:pt x="74273" y="331788"/>
                  <a:pt x="0" y="257515"/>
                  <a:pt x="0" y="165894"/>
                </a:cubicBezTo>
                <a:cubicBezTo>
                  <a:pt x="0" y="74273"/>
                  <a:pt x="74273" y="0"/>
                  <a:pt x="165894" y="0"/>
                </a:cubicBez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6" name="矩形 15"/>
          <p:cNvSpPr/>
          <p:nvPr/>
        </p:nvSpPr>
        <p:spPr>
          <a:xfrm>
            <a:off x="1429500" y="4677785"/>
            <a:ext cx="3815105" cy="8679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endParaRPr lang="zh-CN" altLang="en-US" sz="1400" dirty="0">
              <a:solidFill>
                <a:schemeClr val="tx1">
                  <a:lumMod val="50000"/>
                  <a:lumOff val="50000"/>
                </a:schemeClr>
              </a:solidFill>
            </a:endParaRPr>
          </a:p>
        </p:txBody>
      </p:sp>
      <p:grpSp>
        <p:nvGrpSpPr>
          <p:cNvPr id="22" name="组合 21"/>
          <p:cNvGrpSpPr/>
          <p:nvPr/>
        </p:nvGrpSpPr>
        <p:grpSpPr>
          <a:xfrm>
            <a:off x="1470654" y="2114550"/>
            <a:ext cx="3867380" cy="1600200"/>
            <a:chOff x="1470654" y="2114550"/>
            <a:chExt cx="3867380" cy="1600200"/>
          </a:xfrm>
        </p:grpSpPr>
        <p:sp>
          <p:nvSpPr>
            <p:cNvPr id="8" name="矩形 7"/>
            <p:cNvSpPr/>
            <p:nvPr/>
          </p:nvSpPr>
          <p:spPr>
            <a:xfrm>
              <a:off x="1470654" y="2114550"/>
              <a:ext cx="3867380" cy="160020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21" name="椭圆 12"/>
            <p:cNvSpPr/>
            <p:nvPr/>
          </p:nvSpPr>
          <p:spPr>
            <a:xfrm>
              <a:off x="3092104" y="2390288"/>
              <a:ext cx="489897" cy="524362"/>
            </a:xfrm>
            <a:custGeom>
              <a:avLst/>
              <a:gdLst>
                <a:gd name="connsiteX0" fmla="*/ 270013 w 315913"/>
                <a:gd name="connsiteY0" fmla="*/ 244475 h 338138"/>
                <a:gd name="connsiteX1" fmla="*/ 315913 w 315913"/>
                <a:gd name="connsiteY1" fmla="*/ 290647 h 338138"/>
                <a:gd name="connsiteX2" fmla="*/ 315913 w 315913"/>
                <a:gd name="connsiteY2" fmla="*/ 331542 h 338138"/>
                <a:gd name="connsiteX3" fmla="*/ 313290 w 315913"/>
                <a:gd name="connsiteY3" fmla="*/ 335500 h 338138"/>
                <a:gd name="connsiteX4" fmla="*/ 309356 w 315913"/>
                <a:gd name="connsiteY4" fmla="*/ 338138 h 338138"/>
                <a:gd name="connsiteX5" fmla="*/ 231982 w 315913"/>
                <a:gd name="connsiteY5" fmla="*/ 338138 h 338138"/>
                <a:gd name="connsiteX6" fmla="*/ 225425 w 315913"/>
                <a:gd name="connsiteY6" fmla="*/ 331542 h 338138"/>
                <a:gd name="connsiteX7" fmla="*/ 225425 w 315913"/>
                <a:gd name="connsiteY7" fmla="*/ 290647 h 338138"/>
                <a:gd name="connsiteX8" fmla="*/ 270013 w 315913"/>
                <a:gd name="connsiteY8" fmla="*/ 244475 h 338138"/>
                <a:gd name="connsiteX9" fmla="*/ 157956 w 315913"/>
                <a:gd name="connsiteY9" fmla="*/ 244475 h 338138"/>
                <a:gd name="connsiteX10" fmla="*/ 203200 w 315913"/>
                <a:gd name="connsiteY10" fmla="*/ 290647 h 338138"/>
                <a:gd name="connsiteX11" fmla="*/ 203200 w 315913"/>
                <a:gd name="connsiteY11" fmla="*/ 331542 h 338138"/>
                <a:gd name="connsiteX12" fmla="*/ 201869 w 315913"/>
                <a:gd name="connsiteY12" fmla="*/ 335500 h 338138"/>
                <a:gd name="connsiteX13" fmla="*/ 196546 w 315913"/>
                <a:gd name="connsiteY13" fmla="*/ 338138 h 338138"/>
                <a:gd name="connsiteX14" fmla="*/ 119365 w 315913"/>
                <a:gd name="connsiteY14" fmla="*/ 338138 h 338138"/>
                <a:gd name="connsiteX15" fmla="*/ 112712 w 315913"/>
                <a:gd name="connsiteY15" fmla="*/ 331542 h 338138"/>
                <a:gd name="connsiteX16" fmla="*/ 112712 w 315913"/>
                <a:gd name="connsiteY16" fmla="*/ 290647 h 338138"/>
                <a:gd name="connsiteX17" fmla="*/ 157956 w 315913"/>
                <a:gd name="connsiteY17" fmla="*/ 244475 h 338138"/>
                <a:gd name="connsiteX18" fmla="*/ 45900 w 315913"/>
                <a:gd name="connsiteY18" fmla="*/ 244475 h 338138"/>
                <a:gd name="connsiteX19" fmla="*/ 90488 w 315913"/>
                <a:gd name="connsiteY19" fmla="*/ 290647 h 338138"/>
                <a:gd name="connsiteX20" fmla="*/ 90488 w 315913"/>
                <a:gd name="connsiteY20" fmla="*/ 331542 h 338138"/>
                <a:gd name="connsiteX21" fmla="*/ 89176 w 315913"/>
                <a:gd name="connsiteY21" fmla="*/ 335500 h 338138"/>
                <a:gd name="connsiteX22" fmla="*/ 83931 w 315913"/>
                <a:gd name="connsiteY22" fmla="*/ 338138 h 338138"/>
                <a:gd name="connsiteX23" fmla="*/ 6557 w 315913"/>
                <a:gd name="connsiteY23" fmla="*/ 338138 h 338138"/>
                <a:gd name="connsiteX24" fmla="*/ 0 w 315913"/>
                <a:gd name="connsiteY24" fmla="*/ 331542 h 338138"/>
                <a:gd name="connsiteX25" fmla="*/ 0 w 315913"/>
                <a:gd name="connsiteY25" fmla="*/ 290647 h 338138"/>
                <a:gd name="connsiteX26" fmla="*/ 45900 w 315913"/>
                <a:gd name="connsiteY26" fmla="*/ 244475 h 338138"/>
                <a:gd name="connsiteX27" fmla="*/ 271463 w 315913"/>
                <a:gd name="connsiteY27" fmla="*/ 180975 h 338138"/>
                <a:gd name="connsiteX28" fmla="*/ 301625 w 315913"/>
                <a:gd name="connsiteY28" fmla="*/ 211138 h 338138"/>
                <a:gd name="connsiteX29" fmla="*/ 271463 w 315913"/>
                <a:gd name="connsiteY29" fmla="*/ 241300 h 338138"/>
                <a:gd name="connsiteX30" fmla="*/ 241300 w 315913"/>
                <a:gd name="connsiteY30" fmla="*/ 211138 h 338138"/>
                <a:gd name="connsiteX31" fmla="*/ 271463 w 315913"/>
                <a:gd name="connsiteY31" fmla="*/ 180975 h 338138"/>
                <a:gd name="connsiteX32" fmla="*/ 159420 w 315913"/>
                <a:gd name="connsiteY32" fmla="*/ 180975 h 338138"/>
                <a:gd name="connsiteX33" fmla="*/ 188912 w 315913"/>
                <a:gd name="connsiteY33" fmla="*/ 211138 h 338138"/>
                <a:gd name="connsiteX34" fmla="*/ 159420 w 315913"/>
                <a:gd name="connsiteY34" fmla="*/ 241300 h 338138"/>
                <a:gd name="connsiteX35" fmla="*/ 128587 w 315913"/>
                <a:gd name="connsiteY35" fmla="*/ 211138 h 338138"/>
                <a:gd name="connsiteX36" fmla="*/ 159420 w 315913"/>
                <a:gd name="connsiteY36" fmla="*/ 180975 h 338138"/>
                <a:gd name="connsiteX37" fmla="*/ 46038 w 315913"/>
                <a:gd name="connsiteY37" fmla="*/ 180975 h 338138"/>
                <a:gd name="connsiteX38" fmla="*/ 76201 w 315913"/>
                <a:gd name="connsiteY38" fmla="*/ 211138 h 338138"/>
                <a:gd name="connsiteX39" fmla="*/ 46038 w 315913"/>
                <a:gd name="connsiteY39" fmla="*/ 241301 h 338138"/>
                <a:gd name="connsiteX40" fmla="*/ 15875 w 315913"/>
                <a:gd name="connsiteY40" fmla="*/ 211138 h 338138"/>
                <a:gd name="connsiteX41" fmla="*/ 46038 w 315913"/>
                <a:gd name="connsiteY41" fmla="*/ 180975 h 338138"/>
                <a:gd name="connsiteX42" fmla="*/ 270005 w 315913"/>
                <a:gd name="connsiteY42" fmla="*/ 77788 h 338138"/>
                <a:gd name="connsiteX43" fmla="*/ 238125 w 315913"/>
                <a:gd name="connsiteY43" fmla="*/ 109792 h 338138"/>
                <a:gd name="connsiteX44" fmla="*/ 238125 w 315913"/>
                <a:gd name="connsiteY44" fmla="*/ 144463 h 338138"/>
                <a:gd name="connsiteX45" fmla="*/ 303213 w 315913"/>
                <a:gd name="connsiteY45" fmla="*/ 144463 h 338138"/>
                <a:gd name="connsiteX46" fmla="*/ 303213 w 315913"/>
                <a:gd name="connsiteY46" fmla="*/ 109792 h 338138"/>
                <a:gd name="connsiteX47" fmla="*/ 270005 w 315913"/>
                <a:gd name="connsiteY47" fmla="*/ 77788 h 338138"/>
                <a:gd name="connsiteX48" fmla="*/ 270013 w 315913"/>
                <a:gd name="connsiteY48" fmla="*/ 65088 h 338138"/>
                <a:gd name="connsiteX49" fmla="*/ 315913 w 315913"/>
                <a:gd name="connsiteY49" fmla="*/ 109941 h 338138"/>
                <a:gd name="connsiteX50" fmla="*/ 315913 w 315913"/>
                <a:gd name="connsiteY50" fmla="*/ 150836 h 338138"/>
                <a:gd name="connsiteX51" fmla="*/ 313290 w 315913"/>
                <a:gd name="connsiteY51" fmla="*/ 156113 h 338138"/>
                <a:gd name="connsiteX52" fmla="*/ 309356 w 315913"/>
                <a:gd name="connsiteY52" fmla="*/ 158751 h 338138"/>
                <a:gd name="connsiteX53" fmla="*/ 231982 w 315913"/>
                <a:gd name="connsiteY53" fmla="*/ 158751 h 338138"/>
                <a:gd name="connsiteX54" fmla="*/ 225425 w 315913"/>
                <a:gd name="connsiteY54" fmla="*/ 150836 h 338138"/>
                <a:gd name="connsiteX55" fmla="*/ 225425 w 315913"/>
                <a:gd name="connsiteY55" fmla="*/ 109941 h 338138"/>
                <a:gd name="connsiteX56" fmla="*/ 270013 w 315913"/>
                <a:gd name="connsiteY56" fmla="*/ 65088 h 338138"/>
                <a:gd name="connsiteX57" fmla="*/ 157956 w 315913"/>
                <a:gd name="connsiteY57" fmla="*/ 65088 h 338138"/>
                <a:gd name="connsiteX58" fmla="*/ 203200 w 315913"/>
                <a:gd name="connsiteY58" fmla="*/ 109941 h 338138"/>
                <a:gd name="connsiteX59" fmla="*/ 203200 w 315913"/>
                <a:gd name="connsiteY59" fmla="*/ 150836 h 338138"/>
                <a:gd name="connsiteX60" fmla="*/ 201869 w 315913"/>
                <a:gd name="connsiteY60" fmla="*/ 156113 h 338138"/>
                <a:gd name="connsiteX61" fmla="*/ 196546 w 315913"/>
                <a:gd name="connsiteY61" fmla="*/ 158751 h 338138"/>
                <a:gd name="connsiteX62" fmla="*/ 119365 w 315913"/>
                <a:gd name="connsiteY62" fmla="*/ 158751 h 338138"/>
                <a:gd name="connsiteX63" fmla="*/ 112712 w 315913"/>
                <a:gd name="connsiteY63" fmla="*/ 150836 h 338138"/>
                <a:gd name="connsiteX64" fmla="*/ 112712 w 315913"/>
                <a:gd name="connsiteY64" fmla="*/ 109941 h 338138"/>
                <a:gd name="connsiteX65" fmla="*/ 157956 w 315913"/>
                <a:gd name="connsiteY65" fmla="*/ 65088 h 338138"/>
                <a:gd name="connsiteX66" fmla="*/ 45900 w 315913"/>
                <a:gd name="connsiteY66" fmla="*/ 65088 h 338138"/>
                <a:gd name="connsiteX67" fmla="*/ 90488 w 315913"/>
                <a:gd name="connsiteY67" fmla="*/ 109941 h 338138"/>
                <a:gd name="connsiteX68" fmla="*/ 90488 w 315913"/>
                <a:gd name="connsiteY68" fmla="*/ 150836 h 338138"/>
                <a:gd name="connsiteX69" fmla="*/ 89176 w 315913"/>
                <a:gd name="connsiteY69" fmla="*/ 156113 h 338138"/>
                <a:gd name="connsiteX70" fmla="*/ 83931 w 315913"/>
                <a:gd name="connsiteY70" fmla="*/ 158751 h 338138"/>
                <a:gd name="connsiteX71" fmla="*/ 6557 w 315913"/>
                <a:gd name="connsiteY71" fmla="*/ 158751 h 338138"/>
                <a:gd name="connsiteX72" fmla="*/ 0 w 315913"/>
                <a:gd name="connsiteY72" fmla="*/ 150836 h 338138"/>
                <a:gd name="connsiteX73" fmla="*/ 0 w 315913"/>
                <a:gd name="connsiteY73" fmla="*/ 109941 h 338138"/>
                <a:gd name="connsiteX74" fmla="*/ 45900 w 315913"/>
                <a:gd name="connsiteY74" fmla="*/ 65088 h 338138"/>
                <a:gd name="connsiteX75" fmla="*/ 270669 w 315913"/>
                <a:gd name="connsiteY75" fmla="*/ 14288 h 338138"/>
                <a:gd name="connsiteX76" fmla="*/ 254000 w 315913"/>
                <a:gd name="connsiteY76" fmla="*/ 30957 h 338138"/>
                <a:gd name="connsiteX77" fmla="*/ 270669 w 315913"/>
                <a:gd name="connsiteY77" fmla="*/ 47626 h 338138"/>
                <a:gd name="connsiteX78" fmla="*/ 287338 w 315913"/>
                <a:gd name="connsiteY78" fmla="*/ 30957 h 338138"/>
                <a:gd name="connsiteX79" fmla="*/ 270669 w 315913"/>
                <a:gd name="connsiteY79" fmla="*/ 14288 h 338138"/>
                <a:gd name="connsiteX80" fmla="*/ 271463 w 315913"/>
                <a:gd name="connsiteY80" fmla="*/ 0 h 338138"/>
                <a:gd name="connsiteX81" fmla="*/ 301625 w 315913"/>
                <a:gd name="connsiteY81" fmla="*/ 30957 h 338138"/>
                <a:gd name="connsiteX82" fmla="*/ 271463 w 315913"/>
                <a:gd name="connsiteY82" fmla="*/ 61913 h 338138"/>
                <a:gd name="connsiteX83" fmla="*/ 241300 w 315913"/>
                <a:gd name="connsiteY83" fmla="*/ 30957 h 338138"/>
                <a:gd name="connsiteX84" fmla="*/ 271463 w 315913"/>
                <a:gd name="connsiteY84" fmla="*/ 0 h 338138"/>
                <a:gd name="connsiteX85" fmla="*/ 159420 w 315913"/>
                <a:gd name="connsiteY85" fmla="*/ 0 h 338138"/>
                <a:gd name="connsiteX86" fmla="*/ 188912 w 315913"/>
                <a:gd name="connsiteY86" fmla="*/ 30957 h 338138"/>
                <a:gd name="connsiteX87" fmla="*/ 159420 w 315913"/>
                <a:gd name="connsiteY87" fmla="*/ 61913 h 338138"/>
                <a:gd name="connsiteX88" fmla="*/ 128587 w 315913"/>
                <a:gd name="connsiteY88" fmla="*/ 30957 h 338138"/>
                <a:gd name="connsiteX89" fmla="*/ 159420 w 315913"/>
                <a:gd name="connsiteY89" fmla="*/ 0 h 338138"/>
                <a:gd name="connsiteX90" fmla="*/ 46037 w 315913"/>
                <a:gd name="connsiteY90" fmla="*/ 0 h 338138"/>
                <a:gd name="connsiteX91" fmla="*/ 76200 w 315913"/>
                <a:gd name="connsiteY91" fmla="*/ 30957 h 338138"/>
                <a:gd name="connsiteX92" fmla="*/ 46037 w 315913"/>
                <a:gd name="connsiteY92" fmla="*/ 61913 h 338138"/>
                <a:gd name="connsiteX93" fmla="*/ 15875 w 315913"/>
                <a:gd name="connsiteY93" fmla="*/ 30957 h 338138"/>
                <a:gd name="connsiteX94" fmla="*/ 46037 w 315913"/>
                <a:gd name="connsiteY9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315913" h="338138">
                  <a:moveTo>
                    <a:pt x="270013" y="244475"/>
                  </a:moveTo>
                  <a:cubicBezTo>
                    <a:pt x="294930" y="244475"/>
                    <a:pt x="315913" y="265582"/>
                    <a:pt x="315913" y="290647"/>
                  </a:cubicBezTo>
                  <a:cubicBezTo>
                    <a:pt x="315913" y="290647"/>
                    <a:pt x="315913" y="290647"/>
                    <a:pt x="315913" y="331542"/>
                  </a:cubicBezTo>
                  <a:cubicBezTo>
                    <a:pt x="315913" y="332861"/>
                    <a:pt x="314602" y="335500"/>
                    <a:pt x="313290" y="335500"/>
                  </a:cubicBezTo>
                  <a:cubicBezTo>
                    <a:pt x="313290" y="336819"/>
                    <a:pt x="310667" y="338138"/>
                    <a:pt x="309356" y="338138"/>
                  </a:cubicBezTo>
                  <a:cubicBezTo>
                    <a:pt x="309356" y="338138"/>
                    <a:pt x="309356" y="338138"/>
                    <a:pt x="231982" y="338138"/>
                  </a:cubicBezTo>
                  <a:cubicBezTo>
                    <a:pt x="228048" y="338138"/>
                    <a:pt x="225425" y="335500"/>
                    <a:pt x="225425" y="331542"/>
                  </a:cubicBezTo>
                  <a:cubicBezTo>
                    <a:pt x="225425" y="331542"/>
                    <a:pt x="225425" y="331542"/>
                    <a:pt x="225425" y="290647"/>
                  </a:cubicBezTo>
                  <a:cubicBezTo>
                    <a:pt x="225425" y="265582"/>
                    <a:pt x="246408" y="244475"/>
                    <a:pt x="270013" y="244475"/>
                  </a:cubicBezTo>
                  <a:close/>
                  <a:moveTo>
                    <a:pt x="157956" y="244475"/>
                  </a:moveTo>
                  <a:cubicBezTo>
                    <a:pt x="183239" y="244475"/>
                    <a:pt x="203200" y="265582"/>
                    <a:pt x="203200" y="290647"/>
                  </a:cubicBezTo>
                  <a:cubicBezTo>
                    <a:pt x="203200" y="290647"/>
                    <a:pt x="203200" y="290647"/>
                    <a:pt x="203200" y="331542"/>
                  </a:cubicBezTo>
                  <a:cubicBezTo>
                    <a:pt x="203200" y="332861"/>
                    <a:pt x="203200" y="335500"/>
                    <a:pt x="201869" y="335500"/>
                  </a:cubicBezTo>
                  <a:cubicBezTo>
                    <a:pt x="200538" y="336819"/>
                    <a:pt x="199208" y="338138"/>
                    <a:pt x="196546" y="338138"/>
                  </a:cubicBezTo>
                  <a:cubicBezTo>
                    <a:pt x="196546" y="338138"/>
                    <a:pt x="196546" y="338138"/>
                    <a:pt x="119365" y="338138"/>
                  </a:cubicBezTo>
                  <a:cubicBezTo>
                    <a:pt x="115373" y="338138"/>
                    <a:pt x="112712" y="335500"/>
                    <a:pt x="112712" y="331542"/>
                  </a:cubicBezTo>
                  <a:cubicBezTo>
                    <a:pt x="112712" y="331542"/>
                    <a:pt x="112712" y="331542"/>
                    <a:pt x="112712" y="290647"/>
                  </a:cubicBezTo>
                  <a:cubicBezTo>
                    <a:pt x="112712" y="265582"/>
                    <a:pt x="132672" y="244475"/>
                    <a:pt x="157956" y="244475"/>
                  </a:cubicBezTo>
                  <a:close/>
                  <a:moveTo>
                    <a:pt x="45900" y="244475"/>
                  </a:moveTo>
                  <a:cubicBezTo>
                    <a:pt x="69505" y="244475"/>
                    <a:pt x="90488" y="265582"/>
                    <a:pt x="90488" y="290647"/>
                  </a:cubicBezTo>
                  <a:cubicBezTo>
                    <a:pt x="90488" y="290647"/>
                    <a:pt x="90488" y="290647"/>
                    <a:pt x="90488" y="331542"/>
                  </a:cubicBezTo>
                  <a:cubicBezTo>
                    <a:pt x="90488" y="332861"/>
                    <a:pt x="90488" y="335500"/>
                    <a:pt x="89176" y="335500"/>
                  </a:cubicBezTo>
                  <a:cubicBezTo>
                    <a:pt x="87865" y="336819"/>
                    <a:pt x="85242" y="338138"/>
                    <a:pt x="83931" y="338138"/>
                  </a:cubicBezTo>
                  <a:cubicBezTo>
                    <a:pt x="83931" y="338138"/>
                    <a:pt x="83931" y="338138"/>
                    <a:pt x="6557" y="338138"/>
                  </a:cubicBezTo>
                  <a:cubicBezTo>
                    <a:pt x="3934" y="338138"/>
                    <a:pt x="0" y="335500"/>
                    <a:pt x="0" y="331542"/>
                  </a:cubicBezTo>
                  <a:cubicBezTo>
                    <a:pt x="0" y="331542"/>
                    <a:pt x="0" y="331542"/>
                    <a:pt x="0" y="290647"/>
                  </a:cubicBezTo>
                  <a:cubicBezTo>
                    <a:pt x="0" y="265582"/>
                    <a:pt x="20983" y="244475"/>
                    <a:pt x="45900" y="244475"/>
                  </a:cubicBezTo>
                  <a:close/>
                  <a:moveTo>
                    <a:pt x="271463" y="180975"/>
                  </a:moveTo>
                  <a:cubicBezTo>
                    <a:pt x="287200" y="180975"/>
                    <a:pt x="301625" y="194089"/>
                    <a:pt x="301625" y="211138"/>
                  </a:cubicBezTo>
                  <a:cubicBezTo>
                    <a:pt x="301625" y="228186"/>
                    <a:pt x="287200" y="241300"/>
                    <a:pt x="271463" y="241300"/>
                  </a:cubicBezTo>
                  <a:cubicBezTo>
                    <a:pt x="254414" y="241300"/>
                    <a:pt x="241300" y="228186"/>
                    <a:pt x="241300" y="211138"/>
                  </a:cubicBezTo>
                  <a:cubicBezTo>
                    <a:pt x="241300" y="194089"/>
                    <a:pt x="254414" y="180975"/>
                    <a:pt x="271463" y="180975"/>
                  </a:cubicBezTo>
                  <a:close/>
                  <a:moveTo>
                    <a:pt x="159420" y="180975"/>
                  </a:moveTo>
                  <a:cubicBezTo>
                    <a:pt x="175506" y="180975"/>
                    <a:pt x="188912" y="194089"/>
                    <a:pt x="188912" y="211138"/>
                  </a:cubicBezTo>
                  <a:cubicBezTo>
                    <a:pt x="188912" y="228186"/>
                    <a:pt x="175506" y="241300"/>
                    <a:pt x="159420" y="241300"/>
                  </a:cubicBezTo>
                  <a:cubicBezTo>
                    <a:pt x="141992" y="241300"/>
                    <a:pt x="128587" y="228186"/>
                    <a:pt x="128587" y="211138"/>
                  </a:cubicBezTo>
                  <a:cubicBezTo>
                    <a:pt x="128587" y="194089"/>
                    <a:pt x="141992" y="180975"/>
                    <a:pt x="159420" y="180975"/>
                  </a:cubicBezTo>
                  <a:close/>
                  <a:moveTo>
                    <a:pt x="46038" y="180975"/>
                  </a:moveTo>
                  <a:cubicBezTo>
                    <a:pt x="62697" y="180975"/>
                    <a:pt x="76201" y="194479"/>
                    <a:pt x="76201" y="211138"/>
                  </a:cubicBezTo>
                  <a:cubicBezTo>
                    <a:pt x="76201" y="227797"/>
                    <a:pt x="62697" y="241301"/>
                    <a:pt x="46038" y="241301"/>
                  </a:cubicBezTo>
                  <a:cubicBezTo>
                    <a:pt x="29379" y="241301"/>
                    <a:pt x="15875" y="227797"/>
                    <a:pt x="15875" y="211138"/>
                  </a:cubicBezTo>
                  <a:cubicBezTo>
                    <a:pt x="15875" y="194479"/>
                    <a:pt x="29379" y="180975"/>
                    <a:pt x="46038" y="180975"/>
                  </a:cubicBezTo>
                  <a:close/>
                  <a:moveTo>
                    <a:pt x="270005" y="77788"/>
                  </a:moveTo>
                  <a:cubicBezTo>
                    <a:pt x="252736" y="77788"/>
                    <a:pt x="238125" y="92457"/>
                    <a:pt x="238125" y="109792"/>
                  </a:cubicBezTo>
                  <a:cubicBezTo>
                    <a:pt x="238125" y="109792"/>
                    <a:pt x="238125" y="109792"/>
                    <a:pt x="238125" y="144463"/>
                  </a:cubicBezTo>
                  <a:cubicBezTo>
                    <a:pt x="238125" y="144463"/>
                    <a:pt x="238125" y="144463"/>
                    <a:pt x="303213" y="144463"/>
                  </a:cubicBezTo>
                  <a:lnTo>
                    <a:pt x="303213" y="109792"/>
                  </a:lnTo>
                  <a:cubicBezTo>
                    <a:pt x="303213" y="92457"/>
                    <a:pt x="288602" y="77788"/>
                    <a:pt x="270005" y="77788"/>
                  </a:cubicBezTo>
                  <a:close/>
                  <a:moveTo>
                    <a:pt x="270013" y="65088"/>
                  </a:moveTo>
                  <a:cubicBezTo>
                    <a:pt x="294930" y="65088"/>
                    <a:pt x="315913" y="84876"/>
                    <a:pt x="315913" y="109941"/>
                  </a:cubicBezTo>
                  <a:cubicBezTo>
                    <a:pt x="315913" y="109941"/>
                    <a:pt x="315913" y="109941"/>
                    <a:pt x="315913" y="150836"/>
                  </a:cubicBezTo>
                  <a:cubicBezTo>
                    <a:pt x="315913" y="153474"/>
                    <a:pt x="314602" y="154794"/>
                    <a:pt x="313290" y="156113"/>
                  </a:cubicBezTo>
                  <a:cubicBezTo>
                    <a:pt x="313290" y="157432"/>
                    <a:pt x="310667" y="158751"/>
                    <a:pt x="309356" y="158751"/>
                  </a:cubicBezTo>
                  <a:cubicBezTo>
                    <a:pt x="309356" y="158751"/>
                    <a:pt x="309356" y="158751"/>
                    <a:pt x="231982" y="158751"/>
                  </a:cubicBezTo>
                  <a:cubicBezTo>
                    <a:pt x="228048" y="158751"/>
                    <a:pt x="225425" y="154794"/>
                    <a:pt x="225425" y="150836"/>
                  </a:cubicBezTo>
                  <a:cubicBezTo>
                    <a:pt x="225425" y="150836"/>
                    <a:pt x="225425" y="150836"/>
                    <a:pt x="225425" y="109941"/>
                  </a:cubicBezTo>
                  <a:cubicBezTo>
                    <a:pt x="225425" y="84876"/>
                    <a:pt x="246408" y="65088"/>
                    <a:pt x="270013" y="65088"/>
                  </a:cubicBezTo>
                  <a:close/>
                  <a:moveTo>
                    <a:pt x="157956" y="65088"/>
                  </a:moveTo>
                  <a:cubicBezTo>
                    <a:pt x="183239" y="65088"/>
                    <a:pt x="203200" y="84876"/>
                    <a:pt x="203200" y="109941"/>
                  </a:cubicBezTo>
                  <a:cubicBezTo>
                    <a:pt x="203200" y="109941"/>
                    <a:pt x="203200" y="109941"/>
                    <a:pt x="203200" y="150836"/>
                  </a:cubicBezTo>
                  <a:cubicBezTo>
                    <a:pt x="203200" y="153474"/>
                    <a:pt x="203200" y="154794"/>
                    <a:pt x="201869" y="156113"/>
                  </a:cubicBezTo>
                  <a:cubicBezTo>
                    <a:pt x="200538" y="157432"/>
                    <a:pt x="199208" y="158751"/>
                    <a:pt x="196546" y="158751"/>
                  </a:cubicBezTo>
                  <a:cubicBezTo>
                    <a:pt x="196546" y="158751"/>
                    <a:pt x="196546" y="158751"/>
                    <a:pt x="119365" y="158751"/>
                  </a:cubicBezTo>
                  <a:cubicBezTo>
                    <a:pt x="115373" y="158751"/>
                    <a:pt x="112712" y="154794"/>
                    <a:pt x="112712" y="150836"/>
                  </a:cubicBezTo>
                  <a:cubicBezTo>
                    <a:pt x="112712" y="150836"/>
                    <a:pt x="112712" y="150836"/>
                    <a:pt x="112712" y="109941"/>
                  </a:cubicBezTo>
                  <a:cubicBezTo>
                    <a:pt x="112712" y="84876"/>
                    <a:pt x="132672" y="65088"/>
                    <a:pt x="157956" y="65088"/>
                  </a:cubicBezTo>
                  <a:close/>
                  <a:moveTo>
                    <a:pt x="45900" y="65088"/>
                  </a:moveTo>
                  <a:cubicBezTo>
                    <a:pt x="69505" y="65088"/>
                    <a:pt x="90488" y="84876"/>
                    <a:pt x="90488" y="109941"/>
                  </a:cubicBezTo>
                  <a:cubicBezTo>
                    <a:pt x="90488" y="109941"/>
                    <a:pt x="90488" y="109941"/>
                    <a:pt x="90488" y="150836"/>
                  </a:cubicBezTo>
                  <a:cubicBezTo>
                    <a:pt x="90488" y="153474"/>
                    <a:pt x="90488" y="154794"/>
                    <a:pt x="89176" y="156113"/>
                  </a:cubicBezTo>
                  <a:cubicBezTo>
                    <a:pt x="87865" y="157432"/>
                    <a:pt x="85242" y="158751"/>
                    <a:pt x="83931" y="158751"/>
                  </a:cubicBezTo>
                  <a:cubicBezTo>
                    <a:pt x="83931" y="158751"/>
                    <a:pt x="83931" y="158751"/>
                    <a:pt x="6557" y="158751"/>
                  </a:cubicBezTo>
                  <a:cubicBezTo>
                    <a:pt x="3934" y="158751"/>
                    <a:pt x="0" y="154794"/>
                    <a:pt x="0" y="150836"/>
                  </a:cubicBezTo>
                  <a:cubicBezTo>
                    <a:pt x="0" y="150836"/>
                    <a:pt x="0" y="150836"/>
                    <a:pt x="0" y="109941"/>
                  </a:cubicBezTo>
                  <a:cubicBezTo>
                    <a:pt x="0" y="84876"/>
                    <a:pt x="20983" y="65088"/>
                    <a:pt x="45900" y="65088"/>
                  </a:cubicBezTo>
                  <a:close/>
                  <a:moveTo>
                    <a:pt x="270669" y="14288"/>
                  </a:moveTo>
                  <a:cubicBezTo>
                    <a:pt x="261463" y="14288"/>
                    <a:pt x="254000" y="21751"/>
                    <a:pt x="254000" y="30957"/>
                  </a:cubicBezTo>
                  <a:cubicBezTo>
                    <a:pt x="254000" y="40163"/>
                    <a:pt x="261463" y="47626"/>
                    <a:pt x="270669" y="47626"/>
                  </a:cubicBezTo>
                  <a:cubicBezTo>
                    <a:pt x="279875" y="47626"/>
                    <a:pt x="287338" y="40163"/>
                    <a:pt x="287338" y="30957"/>
                  </a:cubicBezTo>
                  <a:cubicBezTo>
                    <a:pt x="287338" y="21751"/>
                    <a:pt x="279875" y="14288"/>
                    <a:pt x="270669" y="14288"/>
                  </a:cubicBezTo>
                  <a:close/>
                  <a:moveTo>
                    <a:pt x="271463" y="0"/>
                  </a:moveTo>
                  <a:cubicBezTo>
                    <a:pt x="287200" y="0"/>
                    <a:pt x="301625" y="13459"/>
                    <a:pt x="301625" y="30957"/>
                  </a:cubicBezTo>
                  <a:cubicBezTo>
                    <a:pt x="301625" y="48454"/>
                    <a:pt x="287200" y="61913"/>
                    <a:pt x="271463" y="61913"/>
                  </a:cubicBezTo>
                  <a:cubicBezTo>
                    <a:pt x="254414" y="61913"/>
                    <a:pt x="241300" y="48454"/>
                    <a:pt x="241300" y="30957"/>
                  </a:cubicBezTo>
                  <a:cubicBezTo>
                    <a:pt x="241300" y="13459"/>
                    <a:pt x="254414" y="0"/>
                    <a:pt x="271463" y="0"/>
                  </a:cubicBezTo>
                  <a:close/>
                  <a:moveTo>
                    <a:pt x="159420" y="0"/>
                  </a:moveTo>
                  <a:cubicBezTo>
                    <a:pt x="175506" y="0"/>
                    <a:pt x="188912" y="13459"/>
                    <a:pt x="188912" y="30957"/>
                  </a:cubicBezTo>
                  <a:cubicBezTo>
                    <a:pt x="188912" y="48454"/>
                    <a:pt x="175506" y="61913"/>
                    <a:pt x="159420" y="61913"/>
                  </a:cubicBezTo>
                  <a:cubicBezTo>
                    <a:pt x="141992" y="61913"/>
                    <a:pt x="128587" y="48454"/>
                    <a:pt x="128587" y="30957"/>
                  </a:cubicBezTo>
                  <a:cubicBezTo>
                    <a:pt x="128587" y="13459"/>
                    <a:pt x="141992" y="0"/>
                    <a:pt x="159420" y="0"/>
                  </a:cubicBezTo>
                  <a:close/>
                  <a:moveTo>
                    <a:pt x="46037" y="0"/>
                  </a:moveTo>
                  <a:cubicBezTo>
                    <a:pt x="63086" y="0"/>
                    <a:pt x="76200" y="13459"/>
                    <a:pt x="76200" y="30957"/>
                  </a:cubicBezTo>
                  <a:cubicBezTo>
                    <a:pt x="76200" y="48454"/>
                    <a:pt x="63086" y="61913"/>
                    <a:pt x="46037" y="61913"/>
                  </a:cubicBezTo>
                  <a:cubicBezTo>
                    <a:pt x="28989" y="61913"/>
                    <a:pt x="15875" y="48454"/>
                    <a:pt x="15875" y="30957"/>
                  </a:cubicBezTo>
                  <a:cubicBezTo>
                    <a:pt x="15875" y="13459"/>
                    <a:pt x="28989" y="0"/>
                    <a:pt x="46037" y="0"/>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sp>
          <p:nvSpPr>
            <p:cNvPr id="17" name="矩形 16"/>
            <p:cNvSpPr/>
            <p:nvPr/>
          </p:nvSpPr>
          <p:spPr>
            <a:xfrm>
              <a:off x="2205877" y="3125713"/>
              <a:ext cx="2241974"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endParaRPr lang="zh-CN" altLang="en-US" b="1" dirty="0">
                <a:solidFill>
                  <a:schemeClr val="bg1"/>
                </a:solidFill>
              </a:endParaRPr>
            </a:p>
          </p:txBody>
        </p:sp>
      </p:grpSp>
      <p:grpSp>
        <p:nvGrpSpPr>
          <p:cNvPr id="23" name="组合 22"/>
          <p:cNvGrpSpPr/>
          <p:nvPr/>
        </p:nvGrpSpPr>
        <p:grpSpPr>
          <a:xfrm>
            <a:off x="6880854" y="2114550"/>
            <a:ext cx="3867380" cy="1600200"/>
            <a:chOff x="6880854" y="2114550"/>
            <a:chExt cx="3867380" cy="1600200"/>
          </a:xfrm>
        </p:grpSpPr>
        <p:sp>
          <p:nvSpPr>
            <p:cNvPr id="9" name="矩形 8"/>
            <p:cNvSpPr/>
            <p:nvPr/>
          </p:nvSpPr>
          <p:spPr>
            <a:xfrm>
              <a:off x="6880854" y="2114550"/>
              <a:ext cx="3867380" cy="1600200"/>
            </a:xfrm>
            <a:prstGeom prst="rect">
              <a:avLst/>
            </a:prstGeom>
            <a:solidFill>
              <a:schemeClr val="tx2">
                <a:lumMod val="50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20" name="椭圆 13"/>
            <p:cNvSpPr/>
            <p:nvPr/>
          </p:nvSpPr>
          <p:spPr>
            <a:xfrm>
              <a:off x="8552363" y="2413645"/>
              <a:ext cx="524362" cy="477649"/>
            </a:xfrm>
            <a:custGeom>
              <a:avLst/>
              <a:gdLst>
                <a:gd name="connsiteX0" fmla="*/ 182569 w 338094"/>
                <a:gd name="connsiteY0" fmla="*/ 192088 h 307975"/>
                <a:gd name="connsiteX1" fmla="*/ 191830 w 338094"/>
                <a:gd name="connsiteY1" fmla="*/ 202620 h 307975"/>
                <a:gd name="connsiteX2" fmla="*/ 206382 w 338094"/>
                <a:gd name="connsiteY2" fmla="*/ 203936 h 307975"/>
                <a:gd name="connsiteX3" fmla="*/ 205059 w 338094"/>
                <a:gd name="connsiteY3" fmla="*/ 209202 h 307975"/>
                <a:gd name="connsiteX4" fmla="*/ 206382 w 338094"/>
                <a:gd name="connsiteY4" fmla="*/ 221050 h 307975"/>
                <a:gd name="connsiteX5" fmla="*/ 206382 w 338094"/>
                <a:gd name="connsiteY5" fmla="*/ 234215 h 307975"/>
                <a:gd name="connsiteX6" fmla="*/ 194476 w 338094"/>
                <a:gd name="connsiteY6" fmla="*/ 246063 h 307975"/>
                <a:gd name="connsiteX7" fmla="*/ 182569 w 338094"/>
                <a:gd name="connsiteY7" fmla="*/ 234215 h 307975"/>
                <a:gd name="connsiteX8" fmla="*/ 182569 w 338094"/>
                <a:gd name="connsiteY8" fmla="*/ 192088 h 307975"/>
                <a:gd name="connsiteX9" fmla="*/ 149231 w 338094"/>
                <a:gd name="connsiteY9" fmla="*/ 183859 h 307975"/>
                <a:gd name="connsiteX10" fmla="*/ 173044 w 338094"/>
                <a:gd name="connsiteY10" fmla="*/ 194226 h 307975"/>
                <a:gd name="connsiteX11" fmla="*/ 173044 w 338094"/>
                <a:gd name="connsiteY11" fmla="*/ 234400 h 307975"/>
                <a:gd name="connsiteX12" fmla="*/ 159815 w 338094"/>
                <a:gd name="connsiteY12" fmla="*/ 246063 h 307975"/>
                <a:gd name="connsiteX13" fmla="*/ 149231 w 338094"/>
                <a:gd name="connsiteY13" fmla="*/ 234400 h 307975"/>
                <a:gd name="connsiteX14" fmla="*/ 149231 w 338094"/>
                <a:gd name="connsiteY14" fmla="*/ 183859 h 307975"/>
                <a:gd name="connsiteX15" fmla="*/ 74619 w 338094"/>
                <a:gd name="connsiteY15" fmla="*/ 182563 h 307975"/>
                <a:gd name="connsiteX16" fmla="*/ 74619 w 338094"/>
                <a:gd name="connsiteY16" fmla="*/ 238126 h 307975"/>
                <a:gd name="connsiteX17" fmla="*/ 63506 w 338094"/>
                <a:gd name="connsiteY17" fmla="*/ 227789 h 307975"/>
                <a:gd name="connsiteX18" fmla="*/ 63506 w 338094"/>
                <a:gd name="connsiteY18" fmla="*/ 192900 h 307975"/>
                <a:gd name="connsiteX19" fmla="*/ 73230 w 338094"/>
                <a:gd name="connsiteY19" fmla="*/ 183855 h 307975"/>
                <a:gd name="connsiteX20" fmla="*/ 74619 w 338094"/>
                <a:gd name="connsiteY20" fmla="*/ 182563 h 307975"/>
                <a:gd name="connsiteX21" fmla="*/ 90666 w 338094"/>
                <a:gd name="connsiteY21" fmla="*/ 92075 h 307975"/>
                <a:gd name="connsiteX22" fmla="*/ 130275 w 338094"/>
                <a:gd name="connsiteY22" fmla="*/ 92075 h 307975"/>
                <a:gd name="connsiteX23" fmla="*/ 140838 w 338094"/>
                <a:gd name="connsiteY23" fmla="*/ 97302 h 307975"/>
                <a:gd name="connsiteX24" fmla="*/ 175165 w 338094"/>
                <a:gd name="connsiteY24" fmla="*/ 171785 h 307975"/>
                <a:gd name="connsiteX25" fmla="*/ 169884 w 338094"/>
                <a:gd name="connsiteY25" fmla="*/ 186159 h 307975"/>
                <a:gd name="connsiteX26" fmla="*/ 156681 w 338094"/>
                <a:gd name="connsiteY26" fmla="*/ 180932 h 307975"/>
                <a:gd name="connsiteX27" fmla="*/ 139517 w 338094"/>
                <a:gd name="connsiteY27" fmla="*/ 144344 h 307975"/>
                <a:gd name="connsiteX28" fmla="*/ 139517 w 338094"/>
                <a:gd name="connsiteY28" fmla="*/ 271096 h 307975"/>
                <a:gd name="connsiteX29" fmla="*/ 127635 w 338094"/>
                <a:gd name="connsiteY29" fmla="*/ 284163 h 307975"/>
                <a:gd name="connsiteX30" fmla="*/ 115752 w 338094"/>
                <a:gd name="connsiteY30" fmla="*/ 271096 h 307975"/>
                <a:gd name="connsiteX31" fmla="*/ 115752 w 338094"/>
                <a:gd name="connsiteY31" fmla="*/ 197919 h 307975"/>
                <a:gd name="connsiteX32" fmla="*/ 106510 w 338094"/>
                <a:gd name="connsiteY32" fmla="*/ 197919 h 307975"/>
                <a:gd name="connsiteX33" fmla="*/ 106510 w 338094"/>
                <a:gd name="connsiteY33" fmla="*/ 271096 h 307975"/>
                <a:gd name="connsiteX34" fmla="*/ 94627 w 338094"/>
                <a:gd name="connsiteY34" fmla="*/ 284163 h 307975"/>
                <a:gd name="connsiteX35" fmla="*/ 81424 w 338094"/>
                <a:gd name="connsiteY35" fmla="*/ 271096 h 307975"/>
                <a:gd name="connsiteX36" fmla="*/ 81424 w 338094"/>
                <a:gd name="connsiteY36" fmla="*/ 144344 h 307975"/>
                <a:gd name="connsiteX37" fmla="*/ 65581 w 338094"/>
                <a:gd name="connsiteY37" fmla="*/ 180932 h 307975"/>
                <a:gd name="connsiteX38" fmla="*/ 51058 w 338094"/>
                <a:gd name="connsiteY38" fmla="*/ 186159 h 307975"/>
                <a:gd name="connsiteX39" fmla="*/ 45776 w 338094"/>
                <a:gd name="connsiteY39" fmla="*/ 171785 h 307975"/>
                <a:gd name="connsiteX40" fmla="*/ 80104 w 338094"/>
                <a:gd name="connsiteY40" fmla="*/ 97302 h 307975"/>
                <a:gd name="connsiteX41" fmla="*/ 90666 w 338094"/>
                <a:gd name="connsiteY41" fmla="*/ 92075 h 307975"/>
                <a:gd name="connsiteX42" fmla="*/ 238843 w 338094"/>
                <a:gd name="connsiteY42" fmla="*/ 88900 h 307975"/>
                <a:gd name="connsiteX43" fmla="*/ 286633 w 338094"/>
                <a:gd name="connsiteY43" fmla="*/ 88900 h 307975"/>
                <a:gd name="connsiteX44" fmla="*/ 297253 w 338094"/>
                <a:gd name="connsiteY44" fmla="*/ 95459 h 307975"/>
                <a:gd name="connsiteX45" fmla="*/ 337077 w 338094"/>
                <a:gd name="connsiteY45" fmla="*/ 180728 h 307975"/>
                <a:gd name="connsiteX46" fmla="*/ 330440 w 338094"/>
                <a:gd name="connsiteY46" fmla="*/ 195158 h 307975"/>
                <a:gd name="connsiteX47" fmla="*/ 315837 w 338094"/>
                <a:gd name="connsiteY47" fmla="*/ 189911 h 307975"/>
                <a:gd name="connsiteX48" fmla="*/ 302563 w 338094"/>
                <a:gd name="connsiteY48" fmla="*/ 163674 h 307975"/>
                <a:gd name="connsiteX49" fmla="*/ 313182 w 338094"/>
                <a:gd name="connsiteY49" fmla="*/ 212212 h 307975"/>
                <a:gd name="connsiteX50" fmla="*/ 306545 w 338094"/>
                <a:gd name="connsiteY50" fmla="*/ 220083 h 307975"/>
                <a:gd name="connsiteX51" fmla="*/ 295925 w 338094"/>
                <a:gd name="connsiteY51" fmla="*/ 220083 h 307975"/>
                <a:gd name="connsiteX52" fmla="*/ 295925 w 338094"/>
                <a:gd name="connsiteY52" fmla="*/ 293545 h 307975"/>
                <a:gd name="connsiteX53" fmla="*/ 282650 w 338094"/>
                <a:gd name="connsiteY53" fmla="*/ 307975 h 307975"/>
                <a:gd name="connsiteX54" fmla="*/ 268048 w 338094"/>
                <a:gd name="connsiteY54" fmla="*/ 293545 h 307975"/>
                <a:gd name="connsiteX55" fmla="*/ 268048 w 338094"/>
                <a:gd name="connsiteY55" fmla="*/ 220083 h 307975"/>
                <a:gd name="connsiteX56" fmla="*/ 257428 w 338094"/>
                <a:gd name="connsiteY56" fmla="*/ 220083 h 307975"/>
                <a:gd name="connsiteX57" fmla="*/ 257428 w 338094"/>
                <a:gd name="connsiteY57" fmla="*/ 293545 h 307975"/>
                <a:gd name="connsiteX58" fmla="*/ 244153 w 338094"/>
                <a:gd name="connsiteY58" fmla="*/ 307975 h 307975"/>
                <a:gd name="connsiteX59" fmla="*/ 229551 w 338094"/>
                <a:gd name="connsiteY59" fmla="*/ 293545 h 307975"/>
                <a:gd name="connsiteX60" fmla="*/ 229551 w 338094"/>
                <a:gd name="connsiteY60" fmla="*/ 220083 h 307975"/>
                <a:gd name="connsiteX61" fmla="*/ 218931 w 338094"/>
                <a:gd name="connsiteY61" fmla="*/ 220083 h 307975"/>
                <a:gd name="connsiteX62" fmla="*/ 212294 w 338094"/>
                <a:gd name="connsiteY62" fmla="*/ 212212 h 307975"/>
                <a:gd name="connsiteX63" fmla="*/ 222914 w 338094"/>
                <a:gd name="connsiteY63" fmla="*/ 163674 h 307975"/>
                <a:gd name="connsiteX64" fmla="*/ 210966 w 338094"/>
                <a:gd name="connsiteY64" fmla="*/ 189911 h 307975"/>
                <a:gd name="connsiteX65" fmla="*/ 195036 w 338094"/>
                <a:gd name="connsiteY65" fmla="*/ 195158 h 307975"/>
                <a:gd name="connsiteX66" fmla="*/ 188399 w 338094"/>
                <a:gd name="connsiteY66" fmla="*/ 180728 h 307975"/>
                <a:gd name="connsiteX67" fmla="*/ 228223 w 338094"/>
                <a:gd name="connsiteY67" fmla="*/ 95459 h 307975"/>
                <a:gd name="connsiteX68" fmla="*/ 238843 w 338094"/>
                <a:gd name="connsiteY68" fmla="*/ 88900 h 307975"/>
                <a:gd name="connsiteX69" fmla="*/ 40753 w 338094"/>
                <a:gd name="connsiteY69" fmla="*/ 63500 h 307975"/>
                <a:gd name="connsiteX70" fmla="*/ 79117 w 338094"/>
                <a:gd name="connsiteY70" fmla="*/ 63500 h 307975"/>
                <a:gd name="connsiteX71" fmla="*/ 85732 w 338094"/>
                <a:gd name="connsiteY71" fmla="*/ 81882 h 307975"/>
                <a:gd name="connsiteX72" fmla="*/ 85732 w 338094"/>
                <a:gd name="connsiteY72" fmla="*/ 83195 h 307975"/>
                <a:gd name="connsiteX73" fmla="*/ 73826 w 338094"/>
                <a:gd name="connsiteY73" fmla="*/ 92385 h 307975"/>
                <a:gd name="connsiteX74" fmla="*/ 51336 w 338094"/>
                <a:gd name="connsiteY74" fmla="*/ 139652 h 307975"/>
                <a:gd name="connsiteX75" fmla="*/ 39430 w 338094"/>
                <a:gd name="connsiteY75" fmla="*/ 168538 h 307975"/>
                <a:gd name="connsiteX76" fmla="*/ 48690 w 338094"/>
                <a:gd name="connsiteY76" fmla="*/ 192171 h 307975"/>
                <a:gd name="connsiteX77" fmla="*/ 55305 w 338094"/>
                <a:gd name="connsiteY77" fmla="*/ 194797 h 307975"/>
                <a:gd name="connsiteX78" fmla="*/ 55305 w 338094"/>
                <a:gd name="connsiteY78" fmla="*/ 227621 h 307975"/>
                <a:gd name="connsiteX79" fmla="*/ 43398 w 338094"/>
                <a:gd name="connsiteY79" fmla="*/ 238125 h 307975"/>
                <a:gd name="connsiteX80" fmla="*/ 32815 w 338094"/>
                <a:gd name="connsiteY80" fmla="*/ 227621 h 307975"/>
                <a:gd name="connsiteX81" fmla="*/ 32815 w 338094"/>
                <a:gd name="connsiteY81" fmla="*/ 112080 h 307975"/>
                <a:gd name="connsiteX82" fmla="*/ 18263 w 338094"/>
                <a:gd name="connsiteY82" fmla="*/ 144904 h 307975"/>
                <a:gd name="connsiteX83" fmla="*/ 5034 w 338094"/>
                <a:gd name="connsiteY83" fmla="*/ 148843 h 307975"/>
                <a:gd name="connsiteX84" fmla="*/ 1065 w 338094"/>
                <a:gd name="connsiteY84" fmla="*/ 137026 h 307975"/>
                <a:gd name="connsiteX85" fmla="*/ 31492 w 338094"/>
                <a:gd name="connsiteY85" fmla="*/ 68752 h 307975"/>
                <a:gd name="connsiteX86" fmla="*/ 40753 w 338094"/>
                <a:gd name="connsiteY86" fmla="*/ 63500 h 307975"/>
                <a:gd name="connsiteX87" fmla="*/ 157633 w 338094"/>
                <a:gd name="connsiteY87" fmla="*/ 53975 h 307975"/>
                <a:gd name="connsiteX88" fmla="*/ 197198 w 338094"/>
                <a:gd name="connsiteY88" fmla="*/ 53975 h 307975"/>
                <a:gd name="connsiteX89" fmla="*/ 207749 w 338094"/>
                <a:gd name="connsiteY89" fmla="*/ 59183 h 307975"/>
                <a:gd name="connsiteX90" fmla="*/ 222256 w 338094"/>
                <a:gd name="connsiteY90" fmla="*/ 90434 h 307975"/>
                <a:gd name="connsiteX91" fmla="*/ 220937 w 338094"/>
                <a:gd name="connsiteY91" fmla="*/ 91736 h 307975"/>
                <a:gd name="connsiteX92" fmla="*/ 210386 w 338094"/>
                <a:gd name="connsiteY92" fmla="*/ 115174 h 307975"/>
                <a:gd name="connsiteX93" fmla="*/ 206430 w 338094"/>
                <a:gd name="connsiteY93" fmla="*/ 106060 h 307975"/>
                <a:gd name="connsiteX94" fmla="*/ 206430 w 338094"/>
                <a:gd name="connsiteY94" fmla="*/ 122987 h 307975"/>
                <a:gd name="connsiteX95" fmla="*/ 185328 w 338094"/>
                <a:gd name="connsiteY95" fmla="*/ 169863 h 307975"/>
                <a:gd name="connsiteX96" fmla="*/ 169502 w 338094"/>
                <a:gd name="connsiteY96" fmla="*/ 137310 h 307975"/>
                <a:gd name="connsiteX97" fmla="*/ 149719 w 338094"/>
                <a:gd name="connsiteY97" fmla="*/ 93038 h 307975"/>
                <a:gd name="connsiteX98" fmla="*/ 136531 w 338094"/>
                <a:gd name="connsiteY98" fmla="*/ 83924 h 307975"/>
                <a:gd name="connsiteX99" fmla="*/ 136531 w 338094"/>
                <a:gd name="connsiteY99" fmla="*/ 82621 h 307975"/>
                <a:gd name="connsiteX100" fmla="*/ 144444 w 338094"/>
                <a:gd name="connsiteY100" fmla="*/ 66996 h 307975"/>
                <a:gd name="connsiteX101" fmla="*/ 147082 w 338094"/>
                <a:gd name="connsiteY101" fmla="*/ 59183 h 307975"/>
                <a:gd name="connsiteX102" fmla="*/ 157633 w 338094"/>
                <a:gd name="connsiteY102" fmla="*/ 53975 h 307975"/>
                <a:gd name="connsiteX103" fmla="*/ 111926 w 338094"/>
                <a:gd name="connsiteY103" fmla="*/ 38100 h 307975"/>
                <a:gd name="connsiteX104" fmla="*/ 136533 w 338094"/>
                <a:gd name="connsiteY104" fmla="*/ 61913 h 307975"/>
                <a:gd name="connsiteX105" fmla="*/ 111926 w 338094"/>
                <a:gd name="connsiteY105" fmla="*/ 85726 h 307975"/>
                <a:gd name="connsiteX106" fmla="*/ 87319 w 338094"/>
                <a:gd name="connsiteY106" fmla="*/ 61913 h 307975"/>
                <a:gd name="connsiteX107" fmla="*/ 111926 w 338094"/>
                <a:gd name="connsiteY107" fmla="*/ 38100 h 307975"/>
                <a:gd name="connsiteX108" fmla="*/ 262738 w 338094"/>
                <a:gd name="connsiteY108" fmla="*/ 28575 h 307975"/>
                <a:gd name="connsiteX109" fmla="*/ 290519 w 338094"/>
                <a:gd name="connsiteY109" fmla="*/ 56221 h 307975"/>
                <a:gd name="connsiteX110" fmla="*/ 262738 w 338094"/>
                <a:gd name="connsiteY110" fmla="*/ 82550 h 307975"/>
                <a:gd name="connsiteX111" fmla="*/ 234956 w 338094"/>
                <a:gd name="connsiteY111" fmla="*/ 56221 h 307975"/>
                <a:gd name="connsiteX112" fmla="*/ 262738 w 338094"/>
                <a:gd name="connsiteY112" fmla="*/ 28575 h 307975"/>
                <a:gd name="connsiteX113" fmla="*/ 58744 w 338094"/>
                <a:gd name="connsiteY113" fmla="*/ 15875 h 307975"/>
                <a:gd name="connsiteX114" fmla="*/ 80969 w 338094"/>
                <a:gd name="connsiteY114" fmla="*/ 38100 h 307975"/>
                <a:gd name="connsiteX115" fmla="*/ 58744 w 338094"/>
                <a:gd name="connsiteY115" fmla="*/ 60325 h 307975"/>
                <a:gd name="connsiteX116" fmla="*/ 36519 w 338094"/>
                <a:gd name="connsiteY116" fmla="*/ 38100 h 307975"/>
                <a:gd name="connsiteX117" fmla="*/ 58744 w 338094"/>
                <a:gd name="connsiteY117" fmla="*/ 15875 h 307975"/>
                <a:gd name="connsiteX118" fmla="*/ 177013 w 338094"/>
                <a:gd name="connsiteY118" fmla="*/ 0 h 307975"/>
                <a:gd name="connsiteX119" fmla="*/ 200032 w 338094"/>
                <a:gd name="connsiteY119" fmla="*/ 23813 h 307975"/>
                <a:gd name="connsiteX120" fmla="*/ 177013 w 338094"/>
                <a:gd name="connsiteY120" fmla="*/ 47626 h 307975"/>
                <a:gd name="connsiteX121" fmla="*/ 153994 w 338094"/>
                <a:gd name="connsiteY121" fmla="*/ 23813 h 307975"/>
                <a:gd name="connsiteX122" fmla="*/ 177013 w 338094"/>
                <a:gd name="connsiteY122" fmla="*/ 0 h 307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338094" h="307975">
                  <a:moveTo>
                    <a:pt x="182569" y="192088"/>
                  </a:moveTo>
                  <a:cubicBezTo>
                    <a:pt x="183892" y="197354"/>
                    <a:pt x="187861" y="201303"/>
                    <a:pt x="191830" y="202620"/>
                  </a:cubicBezTo>
                  <a:cubicBezTo>
                    <a:pt x="195798" y="205253"/>
                    <a:pt x="201090" y="205253"/>
                    <a:pt x="206382" y="203936"/>
                  </a:cubicBezTo>
                  <a:cubicBezTo>
                    <a:pt x="206382" y="203936"/>
                    <a:pt x="206382" y="203936"/>
                    <a:pt x="205059" y="209202"/>
                  </a:cubicBezTo>
                  <a:cubicBezTo>
                    <a:pt x="203736" y="213151"/>
                    <a:pt x="205059" y="217101"/>
                    <a:pt x="206382" y="221050"/>
                  </a:cubicBezTo>
                  <a:cubicBezTo>
                    <a:pt x="206382" y="221050"/>
                    <a:pt x="206382" y="221050"/>
                    <a:pt x="206382" y="234215"/>
                  </a:cubicBezTo>
                  <a:cubicBezTo>
                    <a:pt x="206382" y="240797"/>
                    <a:pt x="201090" y="246063"/>
                    <a:pt x="194476" y="246063"/>
                  </a:cubicBezTo>
                  <a:cubicBezTo>
                    <a:pt x="187861" y="246063"/>
                    <a:pt x="182569" y="240797"/>
                    <a:pt x="182569" y="234215"/>
                  </a:cubicBezTo>
                  <a:cubicBezTo>
                    <a:pt x="182569" y="234215"/>
                    <a:pt x="182569" y="234215"/>
                    <a:pt x="182569" y="192088"/>
                  </a:cubicBezTo>
                  <a:close/>
                  <a:moveTo>
                    <a:pt x="149231" y="183859"/>
                  </a:moveTo>
                  <a:cubicBezTo>
                    <a:pt x="153200" y="192930"/>
                    <a:pt x="163783" y="196818"/>
                    <a:pt x="173044" y="194226"/>
                  </a:cubicBezTo>
                  <a:cubicBezTo>
                    <a:pt x="173044" y="194226"/>
                    <a:pt x="173044" y="194226"/>
                    <a:pt x="173044" y="234400"/>
                  </a:cubicBezTo>
                  <a:cubicBezTo>
                    <a:pt x="173044" y="240879"/>
                    <a:pt x="167752" y="246063"/>
                    <a:pt x="159815" y="246063"/>
                  </a:cubicBezTo>
                  <a:cubicBezTo>
                    <a:pt x="155846" y="246063"/>
                    <a:pt x="149231" y="242175"/>
                    <a:pt x="149231" y="234400"/>
                  </a:cubicBezTo>
                  <a:cubicBezTo>
                    <a:pt x="149231" y="234400"/>
                    <a:pt x="149231" y="234400"/>
                    <a:pt x="149231" y="183859"/>
                  </a:cubicBezTo>
                  <a:close/>
                  <a:moveTo>
                    <a:pt x="74619" y="182563"/>
                  </a:moveTo>
                  <a:cubicBezTo>
                    <a:pt x="74619" y="182563"/>
                    <a:pt x="74619" y="182563"/>
                    <a:pt x="74619" y="238126"/>
                  </a:cubicBezTo>
                  <a:cubicBezTo>
                    <a:pt x="67673" y="238126"/>
                    <a:pt x="63506" y="232957"/>
                    <a:pt x="63506" y="227789"/>
                  </a:cubicBezTo>
                  <a:cubicBezTo>
                    <a:pt x="63506" y="227789"/>
                    <a:pt x="63506" y="227789"/>
                    <a:pt x="63506" y="192900"/>
                  </a:cubicBezTo>
                  <a:cubicBezTo>
                    <a:pt x="67673" y="191608"/>
                    <a:pt x="71841" y="189024"/>
                    <a:pt x="73230" y="183855"/>
                  </a:cubicBezTo>
                  <a:cubicBezTo>
                    <a:pt x="73230" y="183855"/>
                    <a:pt x="73230" y="183855"/>
                    <a:pt x="74619" y="182563"/>
                  </a:cubicBezTo>
                  <a:close/>
                  <a:moveTo>
                    <a:pt x="90666" y="92075"/>
                  </a:moveTo>
                  <a:cubicBezTo>
                    <a:pt x="90666" y="92075"/>
                    <a:pt x="90666" y="92075"/>
                    <a:pt x="130275" y="92075"/>
                  </a:cubicBezTo>
                  <a:cubicBezTo>
                    <a:pt x="135557" y="92075"/>
                    <a:pt x="139517" y="93382"/>
                    <a:pt x="140838" y="97302"/>
                  </a:cubicBezTo>
                  <a:lnTo>
                    <a:pt x="175165" y="171785"/>
                  </a:lnTo>
                  <a:cubicBezTo>
                    <a:pt x="177806" y="177012"/>
                    <a:pt x="175165" y="183546"/>
                    <a:pt x="169884" y="186159"/>
                  </a:cubicBezTo>
                  <a:cubicBezTo>
                    <a:pt x="165923" y="187466"/>
                    <a:pt x="159322" y="186159"/>
                    <a:pt x="156681" y="180932"/>
                  </a:cubicBezTo>
                  <a:cubicBezTo>
                    <a:pt x="156681" y="180932"/>
                    <a:pt x="156681" y="180932"/>
                    <a:pt x="139517" y="144344"/>
                  </a:cubicBezTo>
                  <a:cubicBezTo>
                    <a:pt x="139517" y="144344"/>
                    <a:pt x="139517" y="144344"/>
                    <a:pt x="139517" y="271096"/>
                  </a:cubicBezTo>
                  <a:cubicBezTo>
                    <a:pt x="139517" y="278936"/>
                    <a:pt x="134236" y="284163"/>
                    <a:pt x="127635" y="284163"/>
                  </a:cubicBezTo>
                  <a:cubicBezTo>
                    <a:pt x="121033" y="284163"/>
                    <a:pt x="115752" y="278936"/>
                    <a:pt x="115752" y="271096"/>
                  </a:cubicBezTo>
                  <a:cubicBezTo>
                    <a:pt x="115752" y="271096"/>
                    <a:pt x="115752" y="271096"/>
                    <a:pt x="115752" y="197919"/>
                  </a:cubicBezTo>
                  <a:cubicBezTo>
                    <a:pt x="115752" y="197919"/>
                    <a:pt x="115752" y="197919"/>
                    <a:pt x="106510" y="197919"/>
                  </a:cubicBezTo>
                  <a:cubicBezTo>
                    <a:pt x="106510" y="197919"/>
                    <a:pt x="106510" y="197919"/>
                    <a:pt x="106510" y="271096"/>
                  </a:cubicBezTo>
                  <a:cubicBezTo>
                    <a:pt x="106510" y="278936"/>
                    <a:pt x="101229" y="284163"/>
                    <a:pt x="94627" y="284163"/>
                  </a:cubicBezTo>
                  <a:cubicBezTo>
                    <a:pt x="86706" y="284163"/>
                    <a:pt x="81424" y="278936"/>
                    <a:pt x="81424" y="271096"/>
                  </a:cubicBezTo>
                  <a:cubicBezTo>
                    <a:pt x="81424" y="271096"/>
                    <a:pt x="81424" y="271096"/>
                    <a:pt x="81424" y="144344"/>
                  </a:cubicBezTo>
                  <a:cubicBezTo>
                    <a:pt x="81424" y="144344"/>
                    <a:pt x="81424" y="144344"/>
                    <a:pt x="65581" y="180932"/>
                  </a:cubicBezTo>
                  <a:cubicBezTo>
                    <a:pt x="62940" y="186159"/>
                    <a:pt x="56339" y="187466"/>
                    <a:pt x="51058" y="186159"/>
                  </a:cubicBezTo>
                  <a:cubicBezTo>
                    <a:pt x="45776" y="183546"/>
                    <a:pt x="44456" y="177012"/>
                    <a:pt x="45776" y="171785"/>
                  </a:cubicBezTo>
                  <a:cubicBezTo>
                    <a:pt x="45776" y="171785"/>
                    <a:pt x="45776" y="171785"/>
                    <a:pt x="80104" y="97302"/>
                  </a:cubicBezTo>
                  <a:cubicBezTo>
                    <a:pt x="82745" y="93382"/>
                    <a:pt x="86706" y="92075"/>
                    <a:pt x="90666" y="92075"/>
                  </a:cubicBezTo>
                  <a:close/>
                  <a:moveTo>
                    <a:pt x="238843" y="88900"/>
                  </a:moveTo>
                  <a:cubicBezTo>
                    <a:pt x="238843" y="88900"/>
                    <a:pt x="238843" y="88900"/>
                    <a:pt x="286633" y="88900"/>
                  </a:cubicBezTo>
                  <a:cubicBezTo>
                    <a:pt x="291943" y="88900"/>
                    <a:pt x="295925" y="91524"/>
                    <a:pt x="297253" y="95459"/>
                  </a:cubicBezTo>
                  <a:cubicBezTo>
                    <a:pt x="297253" y="95459"/>
                    <a:pt x="297253" y="95459"/>
                    <a:pt x="337077" y="180728"/>
                  </a:cubicBezTo>
                  <a:cubicBezTo>
                    <a:pt x="339732" y="185975"/>
                    <a:pt x="337077" y="192534"/>
                    <a:pt x="330440" y="195158"/>
                  </a:cubicBezTo>
                  <a:cubicBezTo>
                    <a:pt x="325130" y="197782"/>
                    <a:pt x="318492" y="196470"/>
                    <a:pt x="315837" y="189911"/>
                  </a:cubicBezTo>
                  <a:cubicBezTo>
                    <a:pt x="315837" y="189911"/>
                    <a:pt x="315837" y="189911"/>
                    <a:pt x="302563" y="163674"/>
                  </a:cubicBezTo>
                  <a:cubicBezTo>
                    <a:pt x="302563" y="163674"/>
                    <a:pt x="302563" y="163674"/>
                    <a:pt x="313182" y="212212"/>
                  </a:cubicBezTo>
                  <a:cubicBezTo>
                    <a:pt x="314510" y="216147"/>
                    <a:pt x="310527" y="220083"/>
                    <a:pt x="306545" y="220083"/>
                  </a:cubicBezTo>
                  <a:cubicBezTo>
                    <a:pt x="306545" y="220083"/>
                    <a:pt x="306545" y="220083"/>
                    <a:pt x="295925" y="220083"/>
                  </a:cubicBezTo>
                  <a:cubicBezTo>
                    <a:pt x="295925" y="220083"/>
                    <a:pt x="295925" y="220083"/>
                    <a:pt x="295925" y="293545"/>
                  </a:cubicBezTo>
                  <a:cubicBezTo>
                    <a:pt x="295925" y="301416"/>
                    <a:pt x="290615" y="307975"/>
                    <a:pt x="282650" y="307975"/>
                  </a:cubicBezTo>
                  <a:cubicBezTo>
                    <a:pt x="274685" y="307975"/>
                    <a:pt x="268048" y="301416"/>
                    <a:pt x="268048" y="293545"/>
                  </a:cubicBezTo>
                  <a:cubicBezTo>
                    <a:pt x="268048" y="293545"/>
                    <a:pt x="268048" y="293545"/>
                    <a:pt x="268048" y="220083"/>
                  </a:cubicBezTo>
                  <a:cubicBezTo>
                    <a:pt x="268048" y="220083"/>
                    <a:pt x="268048" y="220083"/>
                    <a:pt x="257428" y="220083"/>
                  </a:cubicBezTo>
                  <a:cubicBezTo>
                    <a:pt x="257428" y="220083"/>
                    <a:pt x="257428" y="220083"/>
                    <a:pt x="257428" y="293545"/>
                  </a:cubicBezTo>
                  <a:cubicBezTo>
                    <a:pt x="257428" y="301416"/>
                    <a:pt x="250791" y="307975"/>
                    <a:pt x="244153" y="307975"/>
                  </a:cubicBezTo>
                  <a:cubicBezTo>
                    <a:pt x="236188" y="307975"/>
                    <a:pt x="229551" y="301416"/>
                    <a:pt x="229551" y="293545"/>
                  </a:cubicBezTo>
                  <a:cubicBezTo>
                    <a:pt x="229551" y="293545"/>
                    <a:pt x="229551" y="293545"/>
                    <a:pt x="229551" y="220083"/>
                  </a:cubicBezTo>
                  <a:cubicBezTo>
                    <a:pt x="229551" y="220083"/>
                    <a:pt x="229551" y="220083"/>
                    <a:pt x="218931" y="220083"/>
                  </a:cubicBezTo>
                  <a:cubicBezTo>
                    <a:pt x="214949" y="220083"/>
                    <a:pt x="210966" y="216147"/>
                    <a:pt x="212294" y="212212"/>
                  </a:cubicBezTo>
                  <a:cubicBezTo>
                    <a:pt x="212294" y="212212"/>
                    <a:pt x="212294" y="212212"/>
                    <a:pt x="222914" y="163674"/>
                  </a:cubicBezTo>
                  <a:cubicBezTo>
                    <a:pt x="222914" y="163674"/>
                    <a:pt x="222914" y="163674"/>
                    <a:pt x="210966" y="189911"/>
                  </a:cubicBezTo>
                  <a:cubicBezTo>
                    <a:pt x="208311" y="196470"/>
                    <a:pt x="200346" y="197782"/>
                    <a:pt x="195036" y="195158"/>
                  </a:cubicBezTo>
                  <a:cubicBezTo>
                    <a:pt x="188399" y="192534"/>
                    <a:pt x="185744" y="185975"/>
                    <a:pt x="188399" y="180728"/>
                  </a:cubicBezTo>
                  <a:cubicBezTo>
                    <a:pt x="188399" y="180728"/>
                    <a:pt x="188399" y="180728"/>
                    <a:pt x="228223" y="95459"/>
                  </a:cubicBezTo>
                  <a:cubicBezTo>
                    <a:pt x="230878" y="91524"/>
                    <a:pt x="234861" y="88900"/>
                    <a:pt x="238843" y="88900"/>
                  </a:cubicBezTo>
                  <a:close/>
                  <a:moveTo>
                    <a:pt x="40753" y="63500"/>
                  </a:moveTo>
                  <a:cubicBezTo>
                    <a:pt x="40753" y="63500"/>
                    <a:pt x="40753" y="63500"/>
                    <a:pt x="79117" y="63500"/>
                  </a:cubicBezTo>
                  <a:cubicBezTo>
                    <a:pt x="79117" y="70065"/>
                    <a:pt x="81763" y="76630"/>
                    <a:pt x="85732" y="81882"/>
                  </a:cubicBezTo>
                  <a:cubicBezTo>
                    <a:pt x="85732" y="81882"/>
                    <a:pt x="85732" y="81882"/>
                    <a:pt x="85732" y="83195"/>
                  </a:cubicBezTo>
                  <a:cubicBezTo>
                    <a:pt x="80440" y="84507"/>
                    <a:pt x="75149" y="88446"/>
                    <a:pt x="73826" y="92385"/>
                  </a:cubicBezTo>
                  <a:cubicBezTo>
                    <a:pt x="73826" y="92385"/>
                    <a:pt x="73826" y="92385"/>
                    <a:pt x="51336" y="139652"/>
                  </a:cubicBezTo>
                  <a:cubicBezTo>
                    <a:pt x="51336" y="139652"/>
                    <a:pt x="51336" y="139652"/>
                    <a:pt x="39430" y="168538"/>
                  </a:cubicBezTo>
                  <a:cubicBezTo>
                    <a:pt x="34138" y="177728"/>
                    <a:pt x="39430" y="188232"/>
                    <a:pt x="48690" y="192171"/>
                  </a:cubicBezTo>
                  <a:cubicBezTo>
                    <a:pt x="50013" y="193484"/>
                    <a:pt x="52659" y="193484"/>
                    <a:pt x="55305" y="194797"/>
                  </a:cubicBezTo>
                  <a:cubicBezTo>
                    <a:pt x="55305" y="194797"/>
                    <a:pt x="55305" y="194797"/>
                    <a:pt x="55305" y="227621"/>
                  </a:cubicBezTo>
                  <a:cubicBezTo>
                    <a:pt x="55305" y="232873"/>
                    <a:pt x="50013" y="238125"/>
                    <a:pt x="43398" y="238125"/>
                  </a:cubicBezTo>
                  <a:cubicBezTo>
                    <a:pt x="38107" y="238125"/>
                    <a:pt x="32815" y="232873"/>
                    <a:pt x="32815" y="227621"/>
                  </a:cubicBezTo>
                  <a:cubicBezTo>
                    <a:pt x="32815" y="155408"/>
                    <a:pt x="32815" y="114706"/>
                    <a:pt x="32815" y="112080"/>
                  </a:cubicBezTo>
                  <a:cubicBezTo>
                    <a:pt x="32815" y="112080"/>
                    <a:pt x="32815" y="112080"/>
                    <a:pt x="18263" y="144904"/>
                  </a:cubicBezTo>
                  <a:cubicBezTo>
                    <a:pt x="15617" y="148843"/>
                    <a:pt x="10325" y="151469"/>
                    <a:pt x="5034" y="148843"/>
                  </a:cubicBezTo>
                  <a:cubicBezTo>
                    <a:pt x="1065" y="146217"/>
                    <a:pt x="-1581" y="140965"/>
                    <a:pt x="1065" y="137026"/>
                  </a:cubicBezTo>
                  <a:cubicBezTo>
                    <a:pt x="1065" y="137026"/>
                    <a:pt x="1065" y="137026"/>
                    <a:pt x="31492" y="68752"/>
                  </a:cubicBezTo>
                  <a:cubicBezTo>
                    <a:pt x="34138" y="64813"/>
                    <a:pt x="36784" y="63500"/>
                    <a:pt x="40753" y="63500"/>
                  </a:cubicBezTo>
                  <a:close/>
                  <a:moveTo>
                    <a:pt x="157633" y="53975"/>
                  </a:moveTo>
                  <a:cubicBezTo>
                    <a:pt x="157633" y="53975"/>
                    <a:pt x="157633" y="53975"/>
                    <a:pt x="197198" y="53975"/>
                  </a:cubicBezTo>
                  <a:cubicBezTo>
                    <a:pt x="202473" y="53975"/>
                    <a:pt x="206430" y="55277"/>
                    <a:pt x="207749" y="59183"/>
                  </a:cubicBezTo>
                  <a:cubicBezTo>
                    <a:pt x="207749" y="59183"/>
                    <a:pt x="207749" y="59183"/>
                    <a:pt x="222256" y="90434"/>
                  </a:cubicBezTo>
                  <a:cubicBezTo>
                    <a:pt x="222256" y="90434"/>
                    <a:pt x="220937" y="91736"/>
                    <a:pt x="220937" y="91736"/>
                  </a:cubicBezTo>
                  <a:cubicBezTo>
                    <a:pt x="220937" y="91736"/>
                    <a:pt x="220937" y="91736"/>
                    <a:pt x="210386" y="115174"/>
                  </a:cubicBezTo>
                  <a:cubicBezTo>
                    <a:pt x="210386" y="115174"/>
                    <a:pt x="210386" y="115174"/>
                    <a:pt x="206430" y="106060"/>
                  </a:cubicBezTo>
                  <a:cubicBezTo>
                    <a:pt x="206430" y="106060"/>
                    <a:pt x="206430" y="106060"/>
                    <a:pt x="206430" y="122987"/>
                  </a:cubicBezTo>
                  <a:cubicBezTo>
                    <a:pt x="199836" y="138612"/>
                    <a:pt x="205111" y="126893"/>
                    <a:pt x="185328" y="169863"/>
                  </a:cubicBezTo>
                  <a:cubicBezTo>
                    <a:pt x="184009" y="168561"/>
                    <a:pt x="170821" y="138612"/>
                    <a:pt x="169502" y="137310"/>
                  </a:cubicBezTo>
                  <a:cubicBezTo>
                    <a:pt x="169502" y="137310"/>
                    <a:pt x="169502" y="137310"/>
                    <a:pt x="149719" y="93038"/>
                  </a:cubicBezTo>
                  <a:cubicBezTo>
                    <a:pt x="147082" y="89132"/>
                    <a:pt x="143125" y="85226"/>
                    <a:pt x="136531" y="83924"/>
                  </a:cubicBezTo>
                  <a:cubicBezTo>
                    <a:pt x="136531" y="83924"/>
                    <a:pt x="136531" y="83924"/>
                    <a:pt x="136531" y="82621"/>
                  </a:cubicBezTo>
                  <a:cubicBezTo>
                    <a:pt x="140488" y="78715"/>
                    <a:pt x="143125" y="73507"/>
                    <a:pt x="144444" y="66996"/>
                  </a:cubicBezTo>
                  <a:cubicBezTo>
                    <a:pt x="144444" y="66996"/>
                    <a:pt x="144444" y="66996"/>
                    <a:pt x="147082" y="59183"/>
                  </a:cubicBezTo>
                  <a:cubicBezTo>
                    <a:pt x="149719" y="55277"/>
                    <a:pt x="153676" y="53975"/>
                    <a:pt x="157633" y="53975"/>
                  </a:cubicBezTo>
                  <a:close/>
                  <a:moveTo>
                    <a:pt x="111926" y="38100"/>
                  </a:moveTo>
                  <a:cubicBezTo>
                    <a:pt x="125516" y="38100"/>
                    <a:pt x="136533" y="48761"/>
                    <a:pt x="136533" y="61913"/>
                  </a:cubicBezTo>
                  <a:cubicBezTo>
                    <a:pt x="136533" y="75065"/>
                    <a:pt x="125516" y="85726"/>
                    <a:pt x="111926" y="85726"/>
                  </a:cubicBezTo>
                  <a:cubicBezTo>
                    <a:pt x="98336" y="85726"/>
                    <a:pt x="87319" y="75065"/>
                    <a:pt x="87319" y="61913"/>
                  </a:cubicBezTo>
                  <a:cubicBezTo>
                    <a:pt x="87319" y="48761"/>
                    <a:pt x="98336" y="38100"/>
                    <a:pt x="111926" y="38100"/>
                  </a:cubicBezTo>
                  <a:close/>
                  <a:moveTo>
                    <a:pt x="262738" y="28575"/>
                  </a:moveTo>
                  <a:cubicBezTo>
                    <a:pt x="278613" y="28575"/>
                    <a:pt x="290519" y="40423"/>
                    <a:pt x="290519" y="56221"/>
                  </a:cubicBezTo>
                  <a:cubicBezTo>
                    <a:pt x="290519" y="72018"/>
                    <a:pt x="277290" y="82550"/>
                    <a:pt x="262738" y="82550"/>
                  </a:cubicBezTo>
                  <a:cubicBezTo>
                    <a:pt x="248185" y="82550"/>
                    <a:pt x="234956" y="72018"/>
                    <a:pt x="234956" y="56221"/>
                  </a:cubicBezTo>
                  <a:cubicBezTo>
                    <a:pt x="234956" y="40423"/>
                    <a:pt x="248185" y="28575"/>
                    <a:pt x="262738" y="28575"/>
                  </a:cubicBezTo>
                  <a:close/>
                  <a:moveTo>
                    <a:pt x="58744" y="15875"/>
                  </a:moveTo>
                  <a:cubicBezTo>
                    <a:pt x="71019" y="15875"/>
                    <a:pt x="80969" y="25825"/>
                    <a:pt x="80969" y="38100"/>
                  </a:cubicBezTo>
                  <a:cubicBezTo>
                    <a:pt x="80969" y="50375"/>
                    <a:pt x="71019" y="60325"/>
                    <a:pt x="58744" y="60325"/>
                  </a:cubicBezTo>
                  <a:cubicBezTo>
                    <a:pt x="46469" y="60325"/>
                    <a:pt x="36519" y="50375"/>
                    <a:pt x="36519" y="38100"/>
                  </a:cubicBezTo>
                  <a:cubicBezTo>
                    <a:pt x="36519" y="25825"/>
                    <a:pt x="46469" y="15875"/>
                    <a:pt x="58744" y="15875"/>
                  </a:cubicBezTo>
                  <a:close/>
                  <a:moveTo>
                    <a:pt x="177013" y="0"/>
                  </a:moveTo>
                  <a:cubicBezTo>
                    <a:pt x="189726" y="0"/>
                    <a:pt x="200032" y="10661"/>
                    <a:pt x="200032" y="23813"/>
                  </a:cubicBezTo>
                  <a:cubicBezTo>
                    <a:pt x="200032" y="36965"/>
                    <a:pt x="189726" y="47626"/>
                    <a:pt x="177013" y="47626"/>
                  </a:cubicBezTo>
                  <a:cubicBezTo>
                    <a:pt x="164300" y="47626"/>
                    <a:pt x="153994" y="36965"/>
                    <a:pt x="153994" y="23813"/>
                  </a:cubicBezTo>
                  <a:cubicBezTo>
                    <a:pt x="153994" y="10661"/>
                    <a:pt x="164300" y="0"/>
                    <a:pt x="177013" y="0"/>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sp>
          <p:nvSpPr>
            <p:cNvPr id="18" name="矩形 17"/>
            <p:cNvSpPr/>
            <p:nvPr/>
          </p:nvSpPr>
          <p:spPr>
            <a:xfrm>
              <a:off x="7693557" y="3125713"/>
              <a:ext cx="2241974"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bg1"/>
                  </a:solidFill>
                </a:rPr>
                <a:t>标题文字添加</a:t>
              </a:r>
              <a:endParaRPr lang="zh-CN" altLang="en-US" b="1" dirty="0">
                <a:solidFill>
                  <a:schemeClr val="bg1"/>
                </a:solidFill>
              </a:endParaRPr>
            </a:p>
          </p:txBody>
        </p:sp>
      </p:grpSp>
      <p:sp>
        <p:nvSpPr>
          <p:cNvPr id="19" name="矩形 18"/>
          <p:cNvSpPr/>
          <p:nvPr/>
        </p:nvSpPr>
        <p:spPr>
          <a:xfrm>
            <a:off x="6906991" y="4677785"/>
            <a:ext cx="3815105" cy="8679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endParaRPr lang="zh-CN" altLang="en-US" sz="1400" dirty="0">
              <a:solidFill>
                <a:schemeClr val="tx1">
                  <a:lumMod val="50000"/>
                  <a:lumOff val="50000"/>
                </a:schemeClr>
              </a:solidFill>
            </a:endParaRPr>
          </a:p>
        </p:txBody>
      </p:sp>
    </p:spTree>
  </p:cSld>
  <p:clrMapOvr>
    <a:masterClrMapping/>
  </p:clrMapOvr>
  <p:transition spd="slow" advTm="4000">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nodeType="with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 calcmode="lin" valueType="num">
                                      <p:cBhvr>
                                        <p:cTn id="9" dur="500" fill="hold"/>
                                        <p:tgtEl>
                                          <p:spTgt spid="22"/>
                                        </p:tgtEl>
                                        <p:attrNameLst>
                                          <p:attrName>style.rotation</p:attrName>
                                        </p:attrNameLst>
                                      </p:cBhvr>
                                      <p:tavLst>
                                        <p:tav tm="0">
                                          <p:val>
                                            <p:fltVal val="360"/>
                                          </p:val>
                                        </p:tav>
                                        <p:tav tm="100000">
                                          <p:val>
                                            <p:fltVal val="0"/>
                                          </p:val>
                                        </p:tav>
                                      </p:tavLst>
                                    </p:anim>
                                    <p:animEffect transition="in" filter="fade">
                                      <p:cBhvr>
                                        <p:cTn id="10" dur="500"/>
                                        <p:tgtEl>
                                          <p:spTgt spid="22"/>
                                        </p:tgtEl>
                                      </p:cBhvr>
                                    </p:animEffect>
                                  </p:childTnLst>
                                </p:cTn>
                              </p:par>
                              <p:par>
                                <p:cTn id="11" presetID="49" presetClass="entr" presetSubtype="0" decel="100000" fill="hold" nodeType="withEffect">
                                  <p:stCondLst>
                                    <p:cond delay="0"/>
                                  </p:stCondLst>
                                  <p:childTnLst>
                                    <p:set>
                                      <p:cBhvr>
                                        <p:cTn id="12" dur="1" fill="hold">
                                          <p:stCondLst>
                                            <p:cond delay="0"/>
                                          </p:stCondLst>
                                        </p:cTn>
                                        <p:tgtEl>
                                          <p:spTgt spid="23"/>
                                        </p:tgtEl>
                                        <p:attrNameLst>
                                          <p:attrName>style.visibility</p:attrName>
                                        </p:attrNameLst>
                                      </p:cBhvr>
                                      <p:to>
                                        <p:strVal val="visible"/>
                                      </p:to>
                                    </p:set>
                                    <p:anim calcmode="lin" valueType="num">
                                      <p:cBhvr>
                                        <p:cTn id="13" dur="500" fill="hold"/>
                                        <p:tgtEl>
                                          <p:spTgt spid="23"/>
                                        </p:tgtEl>
                                        <p:attrNameLst>
                                          <p:attrName>ppt_w</p:attrName>
                                        </p:attrNameLst>
                                      </p:cBhvr>
                                      <p:tavLst>
                                        <p:tav tm="0">
                                          <p:val>
                                            <p:fltVal val="0"/>
                                          </p:val>
                                        </p:tav>
                                        <p:tav tm="100000">
                                          <p:val>
                                            <p:strVal val="#ppt_w"/>
                                          </p:val>
                                        </p:tav>
                                      </p:tavLst>
                                    </p:anim>
                                    <p:anim calcmode="lin" valueType="num">
                                      <p:cBhvr>
                                        <p:cTn id="14" dur="500" fill="hold"/>
                                        <p:tgtEl>
                                          <p:spTgt spid="23"/>
                                        </p:tgtEl>
                                        <p:attrNameLst>
                                          <p:attrName>ppt_h</p:attrName>
                                        </p:attrNameLst>
                                      </p:cBhvr>
                                      <p:tavLst>
                                        <p:tav tm="0">
                                          <p:val>
                                            <p:fltVal val="0"/>
                                          </p:val>
                                        </p:tav>
                                        <p:tav tm="100000">
                                          <p:val>
                                            <p:strVal val="#ppt_h"/>
                                          </p:val>
                                        </p:tav>
                                      </p:tavLst>
                                    </p:anim>
                                    <p:anim calcmode="lin" valueType="num">
                                      <p:cBhvr>
                                        <p:cTn id="15" dur="500" fill="hold"/>
                                        <p:tgtEl>
                                          <p:spTgt spid="23"/>
                                        </p:tgtEl>
                                        <p:attrNameLst>
                                          <p:attrName>style.rotation</p:attrName>
                                        </p:attrNameLst>
                                      </p:cBhvr>
                                      <p:tavLst>
                                        <p:tav tm="0">
                                          <p:val>
                                            <p:fltVal val="360"/>
                                          </p:val>
                                        </p:tav>
                                        <p:tav tm="100000">
                                          <p:val>
                                            <p:fltVal val="0"/>
                                          </p:val>
                                        </p:tav>
                                      </p:tavLst>
                                    </p:anim>
                                    <p:animEffect transition="in" filter="fade">
                                      <p:cBhvr>
                                        <p:cTn id="16" dur="500"/>
                                        <p:tgtEl>
                                          <p:spTgt spid="23"/>
                                        </p:tgtEl>
                                      </p:cBhvr>
                                    </p:animEffect>
                                  </p:childTnLst>
                                </p:cTn>
                              </p:par>
                            </p:childTnLst>
                          </p:cTn>
                        </p:par>
                        <p:par>
                          <p:cTn id="17" fill="hold">
                            <p:stCondLst>
                              <p:cond delay="500"/>
                            </p:stCondLst>
                            <p:childTnLst>
                              <p:par>
                                <p:cTn id="18" presetID="53" presetClass="entr" presetSubtype="16"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 calcmode="lin" valueType="num">
                                      <p:cBhvr>
                                        <p:cTn id="20" dur="500" fill="hold"/>
                                        <p:tgtEl>
                                          <p:spTgt spid="11"/>
                                        </p:tgtEl>
                                        <p:attrNameLst>
                                          <p:attrName>ppt_w</p:attrName>
                                        </p:attrNameLst>
                                      </p:cBhvr>
                                      <p:tavLst>
                                        <p:tav tm="0">
                                          <p:val>
                                            <p:fltVal val="0"/>
                                          </p:val>
                                        </p:tav>
                                        <p:tav tm="100000">
                                          <p:val>
                                            <p:strVal val="#ppt_w"/>
                                          </p:val>
                                        </p:tav>
                                      </p:tavLst>
                                    </p:anim>
                                    <p:anim calcmode="lin" valueType="num">
                                      <p:cBhvr>
                                        <p:cTn id="21" dur="500" fill="hold"/>
                                        <p:tgtEl>
                                          <p:spTgt spid="11"/>
                                        </p:tgtEl>
                                        <p:attrNameLst>
                                          <p:attrName>ppt_h</p:attrName>
                                        </p:attrNameLst>
                                      </p:cBhvr>
                                      <p:tavLst>
                                        <p:tav tm="0">
                                          <p:val>
                                            <p:fltVal val="0"/>
                                          </p:val>
                                        </p:tav>
                                        <p:tav tm="100000">
                                          <p:val>
                                            <p:strVal val="#ppt_h"/>
                                          </p:val>
                                        </p:tav>
                                      </p:tavLst>
                                    </p:anim>
                                    <p:animEffect transition="in" filter="fade">
                                      <p:cBhvr>
                                        <p:cTn id="22" dur="500"/>
                                        <p:tgtEl>
                                          <p:spTgt spid="11"/>
                                        </p:tgtEl>
                                      </p:cBhvr>
                                    </p:animEffect>
                                  </p:childTnLst>
                                </p:cTn>
                              </p:par>
                              <p:par>
                                <p:cTn id="23" presetID="53" presetClass="entr" presetSubtype="16" fill="hold" grpId="0" nodeType="withEffect">
                                  <p:stCondLst>
                                    <p:cond delay="250"/>
                                  </p:stCondLst>
                                  <p:childTnLst>
                                    <p:set>
                                      <p:cBhvr>
                                        <p:cTn id="24" dur="1" fill="hold">
                                          <p:stCondLst>
                                            <p:cond delay="0"/>
                                          </p:stCondLst>
                                        </p:cTn>
                                        <p:tgtEl>
                                          <p:spTgt spid="12"/>
                                        </p:tgtEl>
                                        <p:attrNameLst>
                                          <p:attrName>style.visibility</p:attrName>
                                        </p:attrNameLst>
                                      </p:cBhvr>
                                      <p:to>
                                        <p:strVal val="visible"/>
                                      </p:to>
                                    </p:set>
                                    <p:anim calcmode="lin" valueType="num">
                                      <p:cBhvr>
                                        <p:cTn id="25" dur="500" fill="hold"/>
                                        <p:tgtEl>
                                          <p:spTgt spid="12"/>
                                        </p:tgtEl>
                                        <p:attrNameLst>
                                          <p:attrName>ppt_w</p:attrName>
                                        </p:attrNameLst>
                                      </p:cBhvr>
                                      <p:tavLst>
                                        <p:tav tm="0">
                                          <p:val>
                                            <p:fltVal val="0"/>
                                          </p:val>
                                        </p:tav>
                                        <p:tav tm="100000">
                                          <p:val>
                                            <p:strVal val="#ppt_w"/>
                                          </p:val>
                                        </p:tav>
                                      </p:tavLst>
                                    </p:anim>
                                    <p:anim calcmode="lin" valueType="num">
                                      <p:cBhvr>
                                        <p:cTn id="26" dur="500" fill="hold"/>
                                        <p:tgtEl>
                                          <p:spTgt spid="12"/>
                                        </p:tgtEl>
                                        <p:attrNameLst>
                                          <p:attrName>ppt_h</p:attrName>
                                        </p:attrNameLst>
                                      </p:cBhvr>
                                      <p:tavLst>
                                        <p:tav tm="0">
                                          <p:val>
                                            <p:fltVal val="0"/>
                                          </p:val>
                                        </p:tav>
                                        <p:tav tm="100000">
                                          <p:val>
                                            <p:strVal val="#ppt_h"/>
                                          </p:val>
                                        </p:tav>
                                      </p:tavLst>
                                    </p:anim>
                                    <p:animEffect transition="in" filter="fade">
                                      <p:cBhvr>
                                        <p:cTn id="27" dur="500"/>
                                        <p:tgtEl>
                                          <p:spTgt spid="12"/>
                                        </p:tgtEl>
                                      </p:cBhvr>
                                    </p:animEffect>
                                  </p:childTnLst>
                                </p:cTn>
                              </p:par>
                            </p:childTnLst>
                          </p:cTn>
                        </p:par>
                        <p:par>
                          <p:cTn id="28" fill="hold">
                            <p:stCondLst>
                              <p:cond delay="1000"/>
                            </p:stCondLst>
                            <p:childTnLst>
                              <p:par>
                                <p:cTn id="29" presetID="2" presetClass="entr" presetSubtype="4" fill="hold" grpId="0" nodeType="after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25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fill="hold"/>
                                        <p:tgtEl>
                                          <p:spTgt spid="19"/>
                                        </p:tgtEl>
                                        <p:attrNameLst>
                                          <p:attrName>ppt_x</p:attrName>
                                        </p:attrNameLst>
                                      </p:cBhvr>
                                      <p:tavLst>
                                        <p:tav tm="0">
                                          <p:val>
                                            <p:strVal val="#ppt_x"/>
                                          </p:val>
                                        </p:tav>
                                        <p:tav tm="100000">
                                          <p:val>
                                            <p:strVal val="#ppt_x"/>
                                          </p:val>
                                        </p:tav>
                                      </p:tavLst>
                                    </p:anim>
                                    <p:anim calcmode="lin" valueType="num">
                                      <p:cBhvr additive="base">
                                        <p:cTn id="3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6" grpId="0"/>
      <p:bldP spid="1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695325" y="0"/>
            <a:ext cx="4590434" cy="996950"/>
            <a:chOff x="695325" y="0"/>
            <a:chExt cx="4590434" cy="996950"/>
          </a:xfrm>
        </p:grpSpPr>
        <p:sp>
          <p:nvSpPr>
            <p:cNvPr id="2" name="矩形 1"/>
            <p:cNvSpPr/>
            <p:nvPr/>
          </p:nvSpPr>
          <p:spPr>
            <a:xfrm>
              <a:off x="695325" y="0"/>
              <a:ext cx="723054" cy="99695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文本框 2"/>
            <p:cNvSpPr txBox="1"/>
            <p:nvPr/>
          </p:nvSpPr>
          <p:spPr>
            <a:xfrm>
              <a:off x="1599129" y="284490"/>
              <a:ext cx="3686630"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6" name="椭圆 4"/>
            <p:cNvSpPr/>
            <p:nvPr/>
          </p:nvSpPr>
          <p:spPr>
            <a:xfrm>
              <a:off x="876743" y="365125"/>
              <a:ext cx="360217" cy="361950"/>
            </a:xfrm>
            <a:custGeom>
              <a:avLst/>
              <a:gdLst>
                <a:gd name="connsiteX0" fmla="*/ 139700 w 330200"/>
                <a:gd name="connsiteY0" fmla="*/ 87312 h 331788"/>
                <a:gd name="connsiteX1" fmla="*/ 119062 w 330200"/>
                <a:gd name="connsiteY1" fmla="*/ 109537 h 331788"/>
                <a:gd name="connsiteX2" fmla="*/ 182562 w 330200"/>
                <a:gd name="connsiteY2" fmla="*/ 173037 h 331788"/>
                <a:gd name="connsiteX3" fmla="*/ 123825 w 330200"/>
                <a:gd name="connsiteY3" fmla="*/ 230187 h 331788"/>
                <a:gd name="connsiteX4" fmla="*/ 146050 w 330200"/>
                <a:gd name="connsiteY4" fmla="*/ 252412 h 331788"/>
                <a:gd name="connsiteX5" fmla="*/ 223837 w 330200"/>
                <a:gd name="connsiteY5" fmla="*/ 173037 h 331788"/>
                <a:gd name="connsiteX6" fmla="*/ 165100 w 330200"/>
                <a:gd name="connsiteY6" fmla="*/ 0 h 331788"/>
                <a:gd name="connsiteX7" fmla="*/ 330200 w 330200"/>
                <a:gd name="connsiteY7" fmla="*/ 165894 h 331788"/>
                <a:gd name="connsiteX8" fmla="*/ 165100 w 330200"/>
                <a:gd name="connsiteY8" fmla="*/ 331788 h 331788"/>
                <a:gd name="connsiteX9" fmla="*/ 0 w 330200"/>
                <a:gd name="connsiteY9" fmla="*/ 165894 h 331788"/>
                <a:gd name="connsiteX10" fmla="*/ 165100 w 330200"/>
                <a:gd name="connsiteY1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00" h="331788">
                  <a:moveTo>
                    <a:pt x="139700" y="87312"/>
                  </a:moveTo>
                  <a:lnTo>
                    <a:pt x="119062" y="109537"/>
                  </a:lnTo>
                  <a:lnTo>
                    <a:pt x="182562" y="173037"/>
                  </a:lnTo>
                  <a:lnTo>
                    <a:pt x="123825" y="230187"/>
                  </a:lnTo>
                  <a:lnTo>
                    <a:pt x="146050" y="252412"/>
                  </a:lnTo>
                  <a:lnTo>
                    <a:pt x="223837" y="173037"/>
                  </a:ln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9" name="椭圆 8"/>
          <p:cNvSpPr/>
          <p:nvPr/>
        </p:nvSpPr>
        <p:spPr>
          <a:xfrm>
            <a:off x="4879623" y="1600199"/>
            <a:ext cx="812271" cy="812271"/>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10" name="椭圆 9"/>
          <p:cNvSpPr/>
          <p:nvPr/>
        </p:nvSpPr>
        <p:spPr>
          <a:xfrm>
            <a:off x="4879623" y="2789895"/>
            <a:ext cx="812271" cy="812271"/>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11" name="椭圆 10"/>
          <p:cNvSpPr/>
          <p:nvPr/>
        </p:nvSpPr>
        <p:spPr>
          <a:xfrm>
            <a:off x="4879623" y="3979591"/>
            <a:ext cx="812271" cy="812271"/>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12" name="椭圆 11"/>
          <p:cNvSpPr/>
          <p:nvPr/>
        </p:nvSpPr>
        <p:spPr>
          <a:xfrm>
            <a:off x="4879623" y="5169287"/>
            <a:ext cx="812271" cy="812271"/>
          </a:xfrm>
          <a:prstGeom prst="ellipse">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solidFill>
                <a:srgbClr val="FFFFFF"/>
              </a:solidFill>
              <a:latin typeface="Arial" panose="020B0604020202020204"/>
              <a:ea typeface="微软雅黑" panose="020B0503020204020204" charset="-122"/>
            </a:endParaRPr>
          </a:p>
        </p:txBody>
      </p:sp>
      <p:sp>
        <p:nvSpPr>
          <p:cNvPr id="17" name="椭圆 18"/>
          <p:cNvSpPr/>
          <p:nvPr/>
        </p:nvSpPr>
        <p:spPr>
          <a:xfrm flipH="1">
            <a:off x="4309598" y="1888075"/>
            <a:ext cx="247162" cy="236518"/>
          </a:xfrm>
          <a:custGeom>
            <a:avLst/>
            <a:gdLst>
              <a:gd name="T0" fmla="*/ 209 w 209"/>
              <a:gd name="T1" fmla="*/ 0 h 200"/>
              <a:gd name="T2" fmla="*/ 145 w 209"/>
              <a:gd name="T3" fmla="*/ 100 h 200"/>
              <a:gd name="T4" fmla="*/ 209 w 209"/>
              <a:gd name="T5" fmla="*/ 200 h 200"/>
              <a:gd name="T6" fmla="*/ 0 w 209"/>
              <a:gd name="T7" fmla="*/ 100 h 200"/>
              <a:gd name="T8" fmla="*/ 209 w 209"/>
              <a:gd name="T9" fmla="*/ 0 h 200"/>
            </a:gdLst>
            <a:ahLst/>
            <a:cxnLst>
              <a:cxn ang="0">
                <a:pos x="T0" y="T1"/>
              </a:cxn>
              <a:cxn ang="0">
                <a:pos x="T2" y="T3"/>
              </a:cxn>
              <a:cxn ang="0">
                <a:pos x="T4" y="T5"/>
              </a:cxn>
              <a:cxn ang="0">
                <a:pos x="T6" y="T7"/>
              </a:cxn>
              <a:cxn ang="0">
                <a:pos x="T8" y="T9"/>
              </a:cxn>
            </a:cxnLst>
            <a:rect l="0" t="0" r="r" b="b"/>
            <a:pathLst>
              <a:path w="209" h="200">
                <a:moveTo>
                  <a:pt x="209" y="0"/>
                </a:moveTo>
                <a:lnTo>
                  <a:pt x="145" y="100"/>
                </a:lnTo>
                <a:lnTo>
                  <a:pt x="209" y="200"/>
                </a:lnTo>
                <a:lnTo>
                  <a:pt x="0" y="100"/>
                </a:lnTo>
                <a:lnTo>
                  <a:pt x="209" y="0"/>
                </a:ln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8" name="椭圆 18"/>
          <p:cNvSpPr/>
          <p:nvPr/>
        </p:nvSpPr>
        <p:spPr>
          <a:xfrm flipH="1">
            <a:off x="4309598" y="3077771"/>
            <a:ext cx="247162" cy="236518"/>
          </a:xfrm>
          <a:custGeom>
            <a:avLst/>
            <a:gdLst>
              <a:gd name="T0" fmla="*/ 209 w 209"/>
              <a:gd name="T1" fmla="*/ 0 h 200"/>
              <a:gd name="T2" fmla="*/ 145 w 209"/>
              <a:gd name="T3" fmla="*/ 100 h 200"/>
              <a:gd name="T4" fmla="*/ 209 w 209"/>
              <a:gd name="T5" fmla="*/ 200 h 200"/>
              <a:gd name="T6" fmla="*/ 0 w 209"/>
              <a:gd name="T7" fmla="*/ 100 h 200"/>
              <a:gd name="T8" fmla="*/ 209 w 209"/>
              <a:gd name="T9" fmla="*/ 0 h 200"/>
            </a:gdLst>
            <a:ahLst/>
            <a:cxnLst>
              <a:cxn ang="0">
                <a:pos x="T0" y="T1"/>
              </a:cxn>
              <a:cxn ang="0">
                <a:pos x="T2" y="T3"/>
              </a:cxn>
              <a:cxn ang="0">
                <a:pos x="T4" y="T5"/>
              </a:cxn>
              <a:cxn ang="0">
                <a:pos x="T6" y="T7"/>
              </a:cxn>
              <a:cxn ang="0">
                <a:pos x="T8" y="T9"/>
              </a:cxn>
            </a:cxnLst>
            <a:rect l="0" t="0" r="r" b="b"/>
            <a:pathLst>
              <a:path w="209" h="200">
                <a:moveTo>
                  <a:pt x="209" y="0"/>
                </a:moveTo>
                <a:lnTo>
                  <a:pt x="145" y="100"/>
                </a:lnTo>
                <a:lnTo>
                  <a:pt x="209" y="200"/>
                </a:lnTo>
                <a:lnTo>
                  <a:pt x="0" y="100"/>
                </a:lnTo>
                <a:lnTo>
                  <a:pt x="209" y="0"/>
                </a:ln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19" name="椭圆 18"/>
          <p:cNvSpPr/>
          <p:nvPr/>
        </p:nvSpPr>
        <p:spPr>
          <a:xfrm flipH="1">
            <a:off x="4309598" y="4267467"/>
            <a:ext cx="247162" cy="236518"/>
          </a:xfrm>
          <a:custGeom>
            <a:avLst/>
            <a:gdLst>
              <a:gd name="T0" fmla="*/ 209 w 209"/>
              <a:gd name="T1" fmla="*/ 0 h 200"/>
              <a:gd name="T2" fmla="*/ 145 w 209"/>
              <a:gd name="T3" fmla="*/ 100 h 200"/>
              <a:gd name="T4" fmla="*/ 209 w 209"/>
              <a:gd name="T5" fmla="*/ 200 h 200"/>
              <a:gd name="T6" fmla="*/ 0 w 209"/>
              <a:gd name="T7" fmla="*/ 100 h 200"/>
              <a:gd name="T8" fmla="*/ 209 w 209"/>
              <a:gd name="T9" fmla="*/ 0 h 200"/>
            </a:gdLst>
            <a:ahLst/>
            <a:cxnLst>
              <a:cxn ang="0">
                <a:pos x="T0" y="T1"/>
              </a:cxn>
              <a:cxn ang="0">
                <a:pos x="T2" y="T3"/>
              </a:cxn>
              <a:cxn ang="0">
                <a:pos x="T4" y="T5"/>
              </a:cxn>
              <a:cxn ang="0">
                <a:pos x="T6" y="T7"/>
              </a:cxn>
              <a:cxn ang="0">
                <a:pos x="T8" y="T9"/>
              </a:cxn>
            </a:cxnLst>
            <a:rect l="0" t="0" r="r" b="b"/>
            <a:pathLst>
              <a:path w="209" h="200">
                <a:moveTo>
                  <a:pt x="209" y="0"/>
                </a:moveTo>
                <a:lnTo>
                  <a:pt x="145" y="100"/>
                </a:lnTo>
                <a:lnTo>
                  <a:pt x="209" y="200"/>
                </a:lnTo>
                <a:lnTo>
                  <a:pt x="0" y="100"/>
                </a:lnTo>
                <a:lnTo>
                  <a:pt x="209" y="0"/>
                </a:ln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20" name="椭圆 18"/>
          <p:cNvSpPr/>
          <p:nvPr/>
        </p:nvSpPr>
        <p:spPr>
          <a:xfrm flipH="1">
            <a:off x="4309598" y="5457163"/>
            <a:ext cx="247162" cy="236518"/>
          </a:xfrm>
          <a:custGeom>
            <a:avLst/>
            <a:gdLst>
              <a:gd name="T0" fmla="*/ 209 w 209"/>
              <a:gd name="T1" fmla="*/ 0 h 200"/>
              <a:gd name="T2" fmla="*/ 145 w 209"/>
              <a:gd name="T3" fmla="*/ 100 h 200"/>
              <a:gd name="T4" fmla="*/ 209 w 209"/>
              <a:gd name="T5" fmla="*/ 200 h 200"/>
              <a:gd name="T6" fmla="*/ 0 w 209"/>
              <a:gd name="T7" fmla="*/ 100 h 200"/>
              <a:gd name="T8" fmla="*/ 209 w 209"/>
              <a:gd name="T9" fmla="*/ 0 h 200"/>
            </a:gdLst>
            <a:ahLst/>
            <a:cxnLst>
              <a:cxn ang="0">
                <a:pos x="T0" y="T1"/>
              </a:cxn>
              <a:cxn ang="0">
                <a:pos x="T2" y="T3"/>
              </a:cxn>
              <a:cxn ang="0">
                <a:pos x="T4" y="T5"/>
              </a:cxn>
              <a:cxn ang="0">
                <a:pos x="T6" y="T7"/>
              </a:cxn>
              <a:cxn ang="0">
                <a:pos x="T8" y="T9"/>
              </a:cxn>
            </a:cxnLst>
            <a:rect l="0" t="0" r="r" b="b"/>
            <a:pathLst>
              <a:path w="209" h="200">
                <a:moveTo>
                  <a:pt x="209" y="0"/>
                </a:moveTo>
                <a:lnTo>
                  <a:pt x="145" y="100"/>
                </a:lnTo>
                <a:lnTo>
                  <a:pt x="209" y="200"/>
                </a:lnTo>
                <a:lnTo>
                  <a:pt x="0" y="100"/>
                </a:lnTo>
                <a:lnTo>
                  <a:pt x="209" y="0"/>
                </a:lnTo>
                <a:close/>
              </a:path>
            </a:pathLst>
          </a:cu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37" name="椭圆 20"/>
          <p:cNvSpPr/>
          <p:nvPr/>
        </p:nvSpPr>
        <p:spPr>
          <a:xfrm>
            <a:off x="5105448" y="1826024"/>
            <a:ext cx="360622" cy="360622"/>
          </a:xfrm>
          <a:custGeom>
            <a:avLst/>
            <a:gdLst>
              <a:gd name="connsiteX0" fmla="*/ 157638 w 338138"/>
              <a:gd name="connsiteY0" fmla="*/ 144463 h 338138"/>
              <a:gd name="connsiteX1" fmla="*/ 165544 w 338138"/>
              <a:gd name="connsiteY1" fmla="*/ 148443 h 338138"/>
              <a:gd name="connsiteX2" fmla="*/ 249865 w 338138"/>
              <a:gd name="connsiteY2" fmla="*/ 233341 h 338138"/>
              <a:gd name="connsiteX3" fmla="*/ 280167 w 338138"/>
              <a:gd name="connsiteY3" fmla="*/ 232015 h 338138"/>
              <a:gd name="connsiteX4" fmla="*/ 286755 w 338138"/>
              <a:gd name="connsiteY4" fmla="*/ 234668 h 338138"/>
              <a:gd name="connsiteX5" fmla="*/ 335503 w 338138"/>
              <a:gd name="connsiteY5" fmla="*/ 283750 h 338138"/>
              <a:gd name="connsiteX6" fmla="*/ 338138 w 338138"/>
              <a:gd name="connsiteY6" fmla="*/ 293036 h 338138"/>
              <a:gd name="connsiteX7" fmla="*/ 330233 w 338138"/>
              <a:gd name="connsiteY7" fmla="*/ 298342 h 338138"/>
              <a:gd name="connsiteX8" fmla="*/ 311788 w 338138"/>
              <a:gd name="connsiteY8" fmla="*/ 303648 h 338138"/>
              <a:gd name="connsiteX9" fmla="*/ 303883 w 338138"/>
              <a:gd name="connsiteY9" fmla="*/ 310281 h 338138"/>
              <a:gd name="connsiteX10" fmla="*/ 299930 w 338138"/>
              <a:gd name="connsiteY10" fmla="*/ 331505 h 338138"/>
              <a:gd name="connsiteX11" fmla="*/ 293343 w 338138"/>
              <a:gd name="connsiteY11" fmla="*/ 338138 h 338138"/>
              <a:gd name="connsiteX12" fmla="*/ 290708 w 338138"/>
              <a:gd name="connsiteY12" fmla="*/ 338138 h 338138"/>
              <a:gd name="connsiteX13" fmla="*/ 284120 w 338138"/>
              <a:gd name="connsiteY13" fmla="*/ 335485 h 338138"/>
              <a:gd name="connsiteX14" fmla="*/ 235372 w 338138"/>
              <a:gd name="connsiteY14" fmla="*/ 286403 h 338138"/>
              <a:gd name="connsiteX15" fmla="*/ 232737 w 338138"/>
              <a:gd name="connsiteY15" fmla="*/ 279770 h 338138"/>
              <a:gd name="connsiteX16" fmla="*/ 234054 w 338138"/>
              <a:gd name="connsiteY16" fmla="*/ 249260 h 338138"/>
              <a:gd name="connsiteX17" fmla="*/ 149733 w 338138"/>
              <a:gd name="connsiteY17" fmla="*/ 164361 h 338138"/>
              <a:gd name="connsiteX18" fmla="*/ 149733 w 338138"/>
              <a:gd name="connsiteY18" fmla="*/ 148443 h 338138"/>
              <a:gd name="connsiteX19" fmla="*/ 157638 w 338138"/>
              <a:gd name="connsiteY19" fmla="*/ 144463 h 338138"/>
              <a:gd name="connsiteX20" fmla="*/ 145922 w 338138"/>
              <a:gd name="connsiteY20" fmla="*/ 120650 h 338138"/>
              <a:gd name="connsiteX21" fmla="*/ 169863 w 338138"/>
              <a:gd name="connsiteY21" fmla="*/ 137383 h 338138"/>
              <a:gd name="connsiteX22" fmla="*/ 157893 w 338138"/>
              <a:gd name="connsiteY22" fmla="*/ 133522 h 338138"/>
              <a:gd name="connsiteX23" fmla="*/ 141931 w 338138"/>
              <a:gd name="connsiteY23" fmla="*/ 141245 h 338138"/>
              <a:gd name="connsiteX24" fmla="*/ 137941 w 338138"/>
              <a:gd name="connsiteY24" fmla="*/ 168275 h 338138"/>
              <a:gd name="connsiteX25" fmla="*/ 120650 w 338138"/>
              <a:gd name="connsiteY25" fmla="*/ 145106 h 338138"/>
              <a:gd name="connsiteX26" fmla="*/ 145922 w 338138"/>
              <a:gd name="connsiteY26" fmla="*/ 120650 h 338138"/>
              <a:gd name="connsiteX27" fmla="*/ 146051 w 338138"/>
              <a:gd name="connsiteY27" fmla="*/ 60325 h 338138"/>
              <a:gd name="connsiteX28" fmla="*/ 230188 w 338138"/>
              <a:gd name="connsiteY28" fmla="*/ 145257 h 338138"/>
              <a:gd name="connsiteX29" fmla="*/ 219671 w 338138"/>
              <a:gd name="connsiteY29" fmla="*/ 186395 h 338138"/>
              <a:gd name="connsiteX30" fmla="*/ 193378 w 338138"/>
              <a:gd name="connsiteY30" fmla="*/ 161181 h 338138"/>
              <a:gd name="connsiteX31" fmla="*/ 196007 w 338138"/>
              <a:gd name="connsiteY31" fmla="*/ 145257 h 338138"/>
              <a:gd name="connsiteX32" fmla="*/ 146051 w 338138"/>
              <a:gd name="connsiteY32" fmla="*/ 94828 h 338138"/>
              <a:gd name="connsiteX33" fmla="*/ 96094 w 338138"/>
              <a:gd name="connsiteY33" fmla="*/ 145257 h 338138"/>
              <a:gd name="connsiteX34" fmla="*/ 146051 w 338138"/>
              <a:gd name="connsiteY34" fmla="*/ 195685 h 338138"/>
              <a:gd name="connsiteX35" fmla="*/ 161827 w 338138"/>
              <a:gd name="connsiteY35" fmla="*/ 193031 h 338138"/>
              <a:gd name="connsiteX36" fmla="*/ 188119 w 338138"/>
              <a:gd name="connsiteY36" fmla="*/ 219572 h 338138"/>
              <a:gd name="connsiteX37" fmla="*/ 146051 w 338138"/>
              <a:gd name="connsiteY37" fmla="*/ 230188 h 338138"/>
              <a:gd name="connsiteX38" fmla="*/ 61913 w 338138"/>
              <a:gd name="connsiteY38" fmla="*/ 145257 h 338138"/>
              <a:gd name="connsiteX39" fmla="*/ 146051 w 338138"/>
              <a:gd name="connsiteY39" fmla="*/ 60325 h 338138"/>
              <a:gd name="connsiteX40" fmla="*/ 145257 w 338138"/>
              <a:gd name="connsiteY40" fmla="*/ 0 h 338138"/>
              <a:gd name="connsiteX41" fmla="*/ 290513 w 338138"/>
              <a:gd name="connsiteY41" fmla="*/ 145257 h 338138"/>
              <a:gd name="connsiteX42" fmla="*/ 269385 w 338138"/>
              <a:gd name="connsiteY42" fmla="*/ 221846 h 338138"/>
              <a:gd name="connsiteX43" fmla="*/ 254859 w 338138"/>
              <a:gd name="connsiteY43" fmla="*/ 221846 h 338138"/>
              <a:gd name="connsiteX44" fmla="*/ 239013 w 338138"/>
              <a:gd name="connsiteY44" fmla="*/ 206000 h 338138"/>
              <a:gd name="connsiteX45" fmla="*/ 256180 w 338138"/>
              <a:gd name="connsiteY45" fmla="*/ 145257 h 338138"/>
              <a:gd name="connsiteX46" fmla="*/ 145257 w 338138"/>
              <a:gd name="connsiteY46" fmla="*/ 34333 h 338138"/>
              <a:gd name="connsiteX47" fmla="*/ 34333 w 338138"/>
              <a:gd name="connsiteY47" fmla="*/ 145257 h 338138"/>
              <a:gd name="connsiteX48" fmla="*/ 145257 w 338138"/>
              <a:gd name="connsiteY48" fmla="*/ 256180 h 338138"/>
              <a:gd name="connsiteX49" fmla="*/ 206000 w 338138"/>
              <a:gd name="connsiteY49" fmla="*/ 239013 h 338138"/>
              <a:gd name="connsiteX50" fmla="*/ 221847 w 338138"/>
              <a:gd name="connsiteY50" fmla="*/ 254859 h 338138"/>
              <a:gd name="connsiteX51" fmla="*/ 221847 w 338138"/>
              <a:gd name="connsiteY51" fmla="*/ 269385 h 338138"/>
              <a:gd name="connsiteX52" fmla="*/ 145257 w 338138"/>
              <a:gd name="connsiteY52" fmla="*/ 290513 h 338138"/>
              <a:gd name="connsiteX53" fmla="*/ 0 w 338138"/>
              <a:gd name="connsiteY53" fmla="*/ 145257 h 338138"/>
              <a:gd name="connsiteX54" fmla="*/ 145257 w 338138"/>
              <a:gd name="connsiteY54"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38138" h="338138">
                <a:moveTo>
                  <a:pt x="157638" y="144463"/>
                </a:moveTo>
                <a:cubicBezTo>
                  <a:pt x="160273" y="144463"/>
                  <a:pt x="162908" y="145790"/>
                  <a:pt x="165544" y="148443"/>
                </a:cubicBezTo>
                <a:cubicBezTo>
                  <a:pt x="165544" y="148443"/>
                  <a:pt x="165544" y="148443"/>
                  <a:pt x="249865" y="233341"/>
                </a:cubicBezTo>
                <a:cubicBezTo>
                  <a:pt x="249865" y="233341"/>
                  <a:pt x="249865" y="233341"/>
                  <a:pt x="280167" y="232015"/>
                </a:cubicBezTo>
                <a:cubicBezTo>
                  <a:pt x="282803" y="232015"/>
                  <a:pt x="285438" y="233341"/>
                  <a:pt x="286755" y="234668"/>
                </a:cubicBezTo>
                <a:cubicBezTo>
                  <a:pt x="286755" y="234668"/>
                  <a:pt x="286755" y="234668"/>
                  <a:pt x="335503" y="283750"/>
                </a:cubicBezTo>
                <a:cubicBezTo>
                  <a:pt x="338138" y="286403"/>
                  <a:pt x="338138" y="289056"/>
                  <a:pt x="338138" y="293036"/>
                </a:cubicBezTo>
                <a:cubicBezTo>
                  <a:pt x="336821" y="295689"/>
                  <a:pt x="334186" y="298342"/>
                  <a:pt x="330233" y="298342"/>
                </a:cubicBezTo>
                <a:cubicBezTo>
                  <a:pt x="330233" y="298342"/>
                  <a:pt x="330233" y="298342"/>
                  <a:pt x="311788" y="303648"/>
                </a:cubicBezTo>
                <a:cubicBezTo>
                  <a:pt x="307835" y="303648"/>
                  <a:pt x="305200" y="306301"/>
                  <a:pt x="303883" y="310281"/>
                </a:cubicBezTo>
                <a:cubicBezTo>
                  <a:pt x="303883" y="310281"/>
                  <a:pt x="303883" y="310281"/>
                  <a:pt x="299930" y="331505"/>
                </a:cubicBezTo>
                <a:cubicBezTo>
                  <a:pt x="298613" y="334158"/>
                  <a:pt x="295978" y="336812"/>
                  <a:pt x="293343" y="338138"/>
                </a:cubicBezTo>
                <a:cubicBezTo>
                  <a:pt x="292025" y="338138"/>
                  <a:pt x="292025" y="338138"/>
                  <a:pt x="290708" y="338138"/>
                </a:cubicBezTo>
                <a:cubicBezTo>
                  <a:pt x="288073" y="338138"/>
                  <a:pt x="285438" y="336812"/>
                  <a:pt x="284120" y="335485"/>
                </a:cubicBezTo>
                <a:cubicBezTo>
                  <a:pt x="284120" y="335485"/>
                  <a:pt x="284120" y="335485"/>
                  <a:pt x="235372" y="286403"/>
                </a:cubicBezTo>
                <a:cubicBezTo>
                  <a:pt x="232737" y="283750"/>
                  <a:pt x="232737" y="281097"/>
                  <a:pt x="232737" y="279770"/>
                </a:cubicBezTo>
                <a:cubicBezTo>
                  <a:pt x="232737" y="279770"/>
                  <a:pt x="232737" y="279770"/>
                  <a:pt x="234054" y="249260"/>
                </a:cubicBezTo>
                <a:cubicBezTo>
                  <a:pt x="234054" y="249260"/>
                  <a:pt x="234054" y="249260"/>
                  <a:pt x="149733" y="164361"/>
                </a:cubicBezTo>
                <a:cubicBezTo>
                  <a:pt x="144463" y="159055"/>
                  <a:pt x="144463" y="152422"/>
                  <a:pt x="149733" y="148443"/>
                </a:cubicBezTo>
                <a:cubicBezTo>
                  <a:pt x="151051" y="145790"/>
                  <a:pt x="155003" y="144463"/>
                  <a:pt x="157638" y="144463"/>
                </a:cubicBezTo>
                <a:close/>
                <a:moveTo>
                  <a:pt x="145922" y="120650"/>
                </a:moveTo>
                <a:cubicBezTo>
                  <a:pt x="157893" y="120650"/>
                  <a:pt x="167203" y="128373"/>
                  <a:pt x="169863" y="137383"/>
                </a:cubicBezTo>
                <a:cubicBezTo>
                  <a:pt x="167203" y="134809"/>
                  <a:pt x="161883" y="133522"/>
                  <a:pt x="157893" y="133522"/>
                </a:cubicBezTo>
                <a:cubicBezTo>
                  <a:pt x="151242" y="133522"/>
                  <a:pt x="145922" y="136096"/>
                  <a:pt x="141931" y="141245"/>
                </a:cubicBezTo>
                <a:cubicBezTo>
                  <a:pt x="133951" y="147680"/>
                  <a:pt x="132620" y="160552"/>
                  <a:pt x="137941" y="168275"/>
                </a:cubicBezTo>
                <a:cubicBezTo>
                  <a:pt x="128630" y="165701"/>
                  <a:pt x="120650" y="156691"/>
                  <a:pt x="120650" y="145106"/>
                </a:cubicBezTo>
                <a:cubicBezTo>
                  <a:pt x="120650" y="132234"/>
                  <a:pt x="132620" y="120650"/>
                  <a:pt x="145922" y="120650"/>
                </a:cubicBezTo>
                <a:close/>
                <a:moveTo>
                  <a:pt x="146051" y="60325"/>
                </a:moveTo>
                <a:cubicBezTo>
                  <a:pt x="192063" y="60325"/>
                  <a:pt x="230188" y="98810"/>
                  <a:pt x="230188" y="145257"/>
                </a:cubicBezTo>
                <a:cubicBezTo>
                  <a:pt x="230188" y="159854"/>
                  <a:pt x="226244" y="174452"/>
                  <a:pt x="219671" y="186395"/>
                </a:cubicBezTo>
                <a:lnTo>
                  <a:pt x="193378" y="161181"/>
                </a:lnTo>
                <a:cubicBezTo>
                  <a:pt x="196007" y="155873"/>
                  <a:pt x="196007" y="150565"/>
                  <a:pt x="196007" y="145257"/>
                </a:cubicBezTo>
                <a:cubicBezTo>
                  <a:pt x="196007" y="117388"/>
                  <a:pt x="173658" y="94828"/>
                  <a:pt x="146051" y="94828"/>
                </a:cubicBezTo>
                <a:cubicBezTo>
                  <a:pt x="118443" y="94828"/>
                  <a:pt x="96094" y="117388"/>
                  <a:pt x="96094" y="145257"/>
                </a:cubicBezTo>
                <a:cubicBezTo>
                  <a:pt x="96094" y="173125"/>
                  <a:pt x="118443" y="195685"/>
                  <a:pt x="146051" y="195685"/>
                </a:cubicBezTo>
                <a:cubicBezTo>
                  <a:pt x="151309" y="195685"/>
                  <a:pt x="156568" y="194358"/>
                  <a:pt x="161827" y="193031"/>
                </a:cubicBezTo>
                <a:cubicBezTo>
                  <a:pt x="161827" y="193031"/>
                  <a:pt x="161827" y="193031"/>
                  <a:pt x="188119" y="219572"/>
                </a:cubicBezTo>
                <a:cubicBezTo>
                  <a:pt x="174973" y="226207"/>
                  <a:pt x="161827" y="230188"/>
                  <a:pt x="146051" y="230188"/>
                </a:cubicBezTo>
                <a:cubicBezTo>
                  <a:pt x="100038" y="230188"/>
                  <a:pt x="61913" y="191703"/>
                  <a:pt x="61913" y="145257"/>
                </a:cubicBezTo>
                <a:cubicBezTo>
                  <a:pt x="61913" y="98810"/>
                  <a:pt x="100038" y="60325"/>
                  <a:pt x="146051" y="60325"/>
                </a:cubicBezTo>
                <a:close/>
                <a:moveTo>
                  <a:pt x="145257" y="0"/>
                </a:moveTo>
                <a:cubicBezTo>
                  <a:pt x="225808" y="0"/>
                  <a:pt x="290513" y="64705"/>
                  <a:pt x="290513" y="145257"/>
                </a:cubicBezTo>
                <a:cubicBezTo>
                  <a:pt x="290513" y="172987"/>
                  <a:pt x="282590" y="199398"/>
                  <a:pt x="269385" y="221846"/>
                </a:cubicBezTo>
                <a:cubicBezTo>
                  <a:pt x="269385" y="221846"/>
                  <a:pt x="269385" y="221846"/>
                  <a:pt x="254859" y="221846"/>
                </a:cubicBezTo>
                <a:cubicBezTo>
                  <a:pt x="254859" y="221846"/>
                  <a:pt x="254859" y="221846"/>
                  <a:pt x="239013" y="206000"/>
                </a:cubicBezTo>
                <a:cubicBezTo>
                  <a:pt x="249577" y="188833"/>
                  <a:pt x="256180" y="167705"/>
                  <a:pt x="256180" y="145257"/>
                </a:cubicBezTo>
                <a:cubicBezTo>
                  <a:pt x="256180" y="84513"/>
                  <a:pt x="207321" y="34333"/>
                  <a:pt x="145257" y="34333"/>
                </a:cubicBezTo>
                <a:cubicBezTo>
                  <a:pt x="84513" y="34333"/>
                  <a:pt x="34333" y="84513"/>
                  <a:pt x="34333" y="145257"/>
                </a:cubicBezTo>
                <a:cubicBezTo>
                  <a:pt x="34333" y="207321"/>
                  <a:pt x="84513" y="256180"/>
                  <a:pt x="145257" y="256180"/>
                </a:cubicBezTo>
                <a:cubicBezTo>
                  <a:pt x="167705" y="256180"/>
                  <a:pt x="188834" y="249577"/>
                  <a:pt x="206000" y="239013"/>
                </a:cubicBezTo>
                <a:cubicBezTo>
                  <a:pt x="206000" y="239013"/>
                  <a:pt x="206000" y="239013"/>
                  <a:pt x="221847" y="254859"/>
                </a:cubicBezTo>
                <a:cubicBezTo>
                  <a:pt x="221847" y="254859"/>
                  <a:pt x="221847" y="254859"/>
                  <a:pt x="221847" y="269385"/>
                </a:cubicBezTo>
                <a:cubicBezTo>
                  <a:pt x="199398" y="282590"/>
                  <a:pt x="172988" y="290513"/>
                  <a:pt x="145257" y="290513"/>
                </a:cubicBezTo>
                <a:cubicBezTo>
                  <a:pt x="64705" y="290513"/>
                  <a:pt x="0" y="225808"/>
                  <a:pt x="0" y="145257"/>
                </a:cubicBezTo>
                <a:cubicBezTo>
                  <a:pt x="0" y="64705"/>
                  <a:pt x="64705" y="0"/>
                  <a:pt x="145257" y="0"/>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sp>
        <p:nvSpPr>
          <p:cNvPr id="38" name="椭圆 21"/>
          <p:cNvSpPr/>
          <p:nvPr/>
        </p:nvSpPr>
        <p:spPr>
          <a:xfrm>
            <a:off x="5105448" y="3044192"/>
            <a:ext cx="360622" cy="303679"/>
          </a:xfrm>
          <a:custGeom>
            <a:avLst/>
            <a:gdLst>
              <a:gd name="connsiteX0" fmla="*/ 101864 w 331753"/>
              <a:gd name="connsiteY0" fmla="*/ 180944 h 279369"/>
              <a:gd name="connsiteX1" fmla="*/ 100574 w 331753"/>
              <a:gd name="connsiteY1" fmla="*/ 182229 h 279369"/>
              <a:gd name="connsiteX2" fmla="*/ 99284 w 331753"/>
              <a:gd name="connsiteY2" fmla="*/ 182229 h 279369"/>
              <a:gd name="connsiteX3" fmla="*/ 90255 w 331753"/>
              <a:gd name="connsiteY3" fmla="*/ 191225 h 279369"/>
              <a:gd name="connsiteX4" fmla="*/ 83806 w 331753"/>
              <a:gd name="connsiteY4" fmla="*/ 197651 h 279369"/>
              <a:gd name="connsiteX5" fmla="*/ 82516 w 331753"/>
              <a:gd name="connsiteY5" fmla="*/ 200221 h 279369"/>
              <a:gd name="connsiteX6" fmla="*/ 83806 w 331753"/>
              <a:gd name="connsiteY6" fmla="*/ 202791 h 279369"/>
              <a:gd name="connsiteX7" fmla="*/ 143139 w 331753"/>
              <a:gd name="connsiteY7" fmla="*/ 261907 h 279369"/>
              <a:gd name="connsiteX8" fmla="*/ 145718 w 331753"/>
              <a:gd name="connsiteY8" fmla="*/ 261907 h 279369"/>
              <a:gd name="connsiteX9" fmla="*/ 148298 w 331753"/>
              <a:gd name="connsiteY9" fmla="*/ 261907 h 279369"/>
              <a:gd name="connsiteX10" fmla="*/ 156037 w 331753"/>
              <a:gd name="connsiteY10" fmla="*/ 252911 h 279369"/>
              <a:gd name="connsiteX11" fmla="*/ 163776 w 331753"/>
              <a:gd name="connsiteY11" fmla="*/ 245200 h 279369"/>
              <a:gd name="connsiteX12" fmla="*/ 163776 w 331753"/>
              <a:gd name="connsiteY12" fmla="*/ 241345 h 279369"/>
              <a:gd name="connsiteX13" fmla="*/ 104443 w 331753"/>
              <a:gd name="connsiteY13" fmla="*/ 182229 h 279369"/>
              <a:gd name="connsiteX14" fmla="*/ 101864 w 331753"/>
              <a:gd name="connsiteY14" fmla="*/ 180944 h 279369"/>
              <a:gd name="connsiteX15" fmla="*/ 137384 w 331753"/>
              <a:gd name="connsiteY15" fmla="*/ 63469 h 279369"/>
              <a:gd name="connsiteX16" fmla="*/ 58703 w 331753"/>
              <a:gd name="connsiteY16" fmla="*/ 141513 h 279369"/>
              <a:gd name="connsiteX17" fmla="*/ 87080 w 331753"/>
              <a:gd name="connsiteY17" fmla="*/ 171430 h 279369"/>
              <a:gd name="connsiteX18" fmla="*/ 88369 w 331753"/>
              <a:gd name="connsiteY18" fmla="*/ 170129 h 279369"/>
              <a:gd name="connsiteX19" fmla="*/ 94819 w 331753"/>
              <a:gd name="connsiteY19" fmla="*/ 166227 h 279369"/>
              <a:gd name="connsiteX20" fmla="*/ 96108 w 331753"/>
              <a:gd name="connsiteY20" fmla="*/ 166227 h 279369"/>
              <a:gd name="connsiteX21" fmla="*/ 98688 w 331753"/>
              <a:gd name="connsiteY21" fmla="*/ 164926 h 279369"/>
              <a:gd name="connsiteX22" fmla="*/ 102558 w 331753"/>
              <a:gd name="connsiteY22" fmla="*/ 164926 h 279369"/>
              <a:gd name="connsiteX23" fmla="*/ 105137 w 331753"/>
              <a:gd name="connsiteY23" fmla="*/ 164926 h 279369"/>
              <a:gd name="connsiteX24" fmla="*/ 106427 w 331753"/>
              <a:gd name="connsiteY24" fmla="*/ 164926 h 279369"/>
              <a:gd name="connsiteX25" fmla="*/ 107717 w 331753"/>
              <a:gd name="connsiteY25" fmla="*/ 166227 h 279369"/>
              <a:gd name="connsiteX26" fmla="*/ 109007 w 331753"/>
              <a:gd name="connsiteY26" fmla="*/ 166227 h 279369"/>
              <a:gd name="connsiteX27" fmla="*/ 111587 w 331753"/>
              <a:gd name="connsiteY27" fmla="*/ 167527 h 279369"/>
              <a:gd name="connsiteX28" fmla="*/ 112876 w 331753"/>
              <a:gd name="connsiteY28" fmla="*/ 167527 h 279369"/>
              <a:gd name="connsiteX29" fmla="*/ 115456 w 331753"/>
              <a:gd name="connsiteY29" fmla="*/ 170129 h 279369"/>
              <a:gd name="connsiteX30" fmla="*/ 174789 w 331753"/>
              <a:gd name="connsiteY30" fmla="*/ 231263 h 279369"/>
              <a:gd name="connsiteX31" fmla="*/ 179949 w 331753"/>
              <a:gd name="connsiteY31" fmla="*/ 250774 h 279369"/>
              <a:gd name="connsiteX32" fmla="*/ 178659 w 331753"/>
              <a:gd name="connsiteY32" fmla="*/ 253376 h 279369"/>
              <a:gd name="connsiteX33" fmla="*/ 177369 w 331753"/>
              <a:gd name="connsiteY33" fmla="*/ 254676 h 279369"/>
              <a:gd name="connsiteX34" fmla="*/ 176079 w 331753"/>
              <a:gd name="connsiteY34" fmla="*/ 255977 h 279369"/>
              <a:gd name="connsiteX35" fmla="*/ 174789 w 331753"/>
              <a:gd name="connsiteY35" fmla="*/ 257278 h 279369"/>
              <a:gd name="connsiteX36" fmla="*/ 173499 w 331753"/>
              <a:gd name="connsiteY36" fmla="*/ 258578 h 279369"/>
              <a:gd name="connsiteX37" fmla="*/ 179949 w 331753"/>
              <a:gd name="connsiteY37" fmla="*/ 263781 h 279369"/>
              <a:gd name="connsiteX38" fmla="*/ 179949 w 331753"/>
              <a:gd name="connsiteY38" fmla="*/ 265082 h 279369"/>
              <a:gd name="connsiteX39" fmla="*/ 182528 w 331753"/>
              <a:gd name="connsiteY39" fmla="*/ 263781 h 279369"/>
              <a:gd name="connsiteX40" fmla="*/ 241861 w 331753"/>
              <a:gd name="connsiteY40" fmla="*/ 202647 h 279369"/>
              <a:gd name="connsiteX41" fmla="*/ 241861 w 331753"/>
              <a:gd name="connsiteY41" fmla="*/ 197444 h 279369"/>
              <a:gd name="connsiteX42" fmla="*/ 177369 w 331753"/>
              <a:gd name="connsiteY42" fmla="*/ 132408 h 279369"/>
              <a:gd name="connsiteX43" fmla="*/ 150282 w 331753"/>
              <a:gd name="connsiteY43" fmla="*/ 159723 h 279369"/>
              <a:gd name="connsiteX44" fmla="*/ 147702 w 331753"/>
              <a:gd name="connsiteY44" fmla="*/ 161024 h 279369"/>
              <a:gd name="connsiteX45" fmla="*/ 146412 w 331753"/>
              <a:gd name="connsiteY45" fmla="*/ 162324 h 279369"/>
              <a:gd name="connsiteX46" fmla="*/ 143833 w 331753"/>
              <a:gd name="connsiteY46" fmla="*/ 163625 h 279369"/>
              <a:gd name="connsiteX47" fmla="*/ 141253 w 331753"/>
              <a:gd name="connsiteY47" fmla="*/ 163625 h 279369"/>
              <a:gd name="connsiteX48" fmla="*/ 138673 w 331753"/>
              <a:gd name="connsiteY48" fmla="*/ 164926 h 279369"/>
              <a:gd name="connsiteX49" fmla="*/ 129644 w 331753"/>
              <a:gd name="connsiteY49" fmla="*/ 162324 h 279369"/>
              <a:gd name="connsiteX50" fmla="*/ 127065 w 331753"/>
              <a:gd name="connsiteY50" fmla="*/ 159723 h 279369"/>
              <a:gd name="connsiteX51" fmla="*/ 111587 w 331753"/>
              <a:gd name="connsiteY51" fmla="*/ 144114 h 279369"/>
              <a:gd name="connsiteX52" fmla="*/ 111587 w 331753"/>
              <a:gd name="connsiteY52" fmla="*/ 120701 h 279369"/>
              <a:gd name="connsiteX53" fmla="*/ 152862 w 331753"/>
              <a:gd name="connsiteY53" fmla="*/ 79078 h 279369"/>
              <a:gd name="connsiteX54" fmla="*/ 137384 w 331753"/>
              <a:gd name="connsiteY54" fmla="*/ 63469 h 279369"/>
              <a:gd name="connsiteX55" fmla="*/ 195676 w 331753"/>
              <a:gd name="connsiteY55" fmla="*/ 58706 h 279369"/>
              <a:gd name="connsiteX56" fmla="*/ 122203 w 331753"/>
              <a:gd name="connsiteY56" fmla="*/ 131257 h 279369"/>
              <a:gd name="connsiteX57" fmla="*/ 122203 w 331753"/>
              <a:gd name="connsiteY57" fmla="*/ 132553 h 279369"/>
              <a:gd name="connsiteX58" fmla="*/ 138960 w 331753"/>
              <a:gd name="connsiteY58" fmla="*/ 149395 h 279369"/>
              <a:gd name="connsiteX59" fmla="*/ 140249 w 331753"/>
              <a:gd name="connsiteY59" fmla="*/ 148099 h 279369"/>
              <a:gd name="connsiteX60" fmla="*/ 172474 w 331753"/>
              <a:gd name="connsiteY60" fmla="*/ 115710 h 279369"/>
              <a:gd name="connsiteX61" fmla="*/ 184075 w 331753"/>
              <a:gd name="connsiteY61" fmla="*/ 104050 h 279369"/>
              <a:gd name="connsiteX62" fmla="*/ 195676 w 331753"/>
              <a:gd name="connsiteY62" fmla="*/ 104050 h 279369"/>
              <a:gd name="connsiteX63" fmla="*/ 198254 w 331753"/>
              <a:gd name="connsiteY63" fmla="*/ 109233 h 279369"/>
              <a:gd name="connsiteX64" fmla="*/ 195676 w 331753"/>
              <a:gd name="connsiteY64" fmla="*/ 114415 h 279369"/>
              <a:gd name="connsiteX65" fmla="*/ 187942 w 331753"/>
              <a:gd name="connsiteY65" fmla="*/ 120893 h 279369"/>
              <a:gd name="connsiteX66" fmla="*/ 238213 w 331753"/>
              <a:gd name="connsiteY66" fmla="*/ 171419 h 279369"/>
              <a:gd name="connsiteX67" fmla="*/ 273016 w 331753"/>
              <a:gd name="connsiteY67" fmla="*/ 136439 h 279369"/>
              <a:gd name="connsiteX68" fmla="*/ 195676 w 331753"/>
              <a:gd name="connsiteY68" fmla="*/ 58706 h 279369"/>
              <a:gd name="connsiteX69" fmla="*/ 93282 w 331753"/>
              <a:gd name="connsiteY69" fmla="*/ 19019 h 279369"/>
              <a:gd name="connsiteX70" fmla="*/ 89395 w 331753"/>
              <a:gd name="connsiteY70" fmla="*/ 20330 h 279369"/>
              <a:gd name="connsiteX71" fmla="*/ 16844 w 331753"/>
              <a:gd name="connsiteY71" fmla="*/ 95035 h 279369"/>
              <a:gd name="connsiteX72" fmla="*/ 15548 w 331753"/>
              <a:gd name="connsiteY72" fmla="*/ 100277 h 279369"/>
              <a:gd name="connsiteX73" fmla="*/ 46642 w 331753"/>
              <a:gd name="connsiteY73" fmla="*/ 131732 h 279369"/>
              <a:gd name="connsiteX74" fmla="*/ 126966 w 331753"/>
              <a:gd name="connsiteY74" fmla="*/ 51784 h 279369"/>
              <a:gd name="connsiteX75" fmla="*/ 95873 w 331753"/>
              <a:gd name="connsiteY75" fmla="*/ 20330 h 279369"/>
              <a:gd name="connsiteX76" fmla="*/ 93282 w 331753"/>
              <a:gd name="connsiteY76" fmla="*/ 19019 h 279369"/>
              <a:gd name="connsiteX77" fmla="*/ 239847 w 331753"/>
              <a:gd name="connsiteY77" fmla="*/ 15844 h 279369"/>
              <a:gd name="connsiteX78" fmla="*/ 237270 w 331753"/>
              <a:gd name="connsiteY78" fmla="*/ 17133 h 279369"/>
              <a:gd name="connsiteX79" fmla="*/ 206341 w 331753"/>
              <a:gd name="connsiteY79" fmla="*/ 46772 h 279369"/>
              <a:gd name="connsiteX80" fmla="*/ 283662 w 331753"/>
              <a:gd name="connsiteY80" fmla="*/ 125382 h 279369"/>
              <a:gd name="connsiteX81" fmla="*/ 314590 w 331753"/>
              <a:gd name="connsiteY81" fmla="*/ 94454 h 279369"/>
              <a:gd name="connsiteX82" fmla="*/ 315879 w 331753"/>
              <a:gd name="connsiteY82" fmla="*/ 93165 h 279369"/>
              <a:gd name="connsiteX83" fmla="*/ 314590 w 331753"/>
              <a:gd name="connsiteY83" fmla="*/ 90588 h 279369"/>
              <a:gd name="connsiteX84" fmla="*/ 241136 w 331753"/>
              <a:gd name="connsiteY84" fmla="*/ 17133 h 279369"/>
              <a:gd name="connsiteX85" fmla="*/ 239847 w 331753"/>
              <a:gd name="connsiteY85" fmla="*/ 15844 h 279369"/>
              <a:gd name="connsiteX86" fmla="*/ 239005 w 331753"/>
              <a:gd name="connsiteY86" fmla="*/ 0 h 279369"/>
              <a:gd name="connsiteX87" fmla="*/ 252625 w 331753"/>
              <a:gd name="connsiteY87" fmla="*/ 4855 h 279369"/>
              <a:gd name="connsiteX88" fmla="*/ 325267 w 331753"/>
              <a:gd name="connsiteY88" fmla="*/ 78663 h 279369"/>
              <a:gd name="connsiteX89" fmla="*/ 331753 w 331753"/>
              <a:gd name="connsiteY89" fmla="*/ 91612 h 279369"/>
              <a:gd name="connsiteX90" fmla="*/ 326564 w 331753"/>
              <a:gd name="connsiteY90" fmla="*/ 105856 h 279369"/>
              <a:gd name="connsiteX91" fmla="*/ 290243 w 331753"/>
              <a:gd name="connsiteY91" fmla="*/ 142112 h 279369"/>
              <a:gd name="connsiteX92" fmla="*/ 250031 w 331753"/>
              <a:gd name="connsiteY92" fmla="*/ 182253 h 279369"/>
              <a:gd name="connsiteX93" fmla="*/ 253922 w 331753"/>
              <a:gd name="connsiteY93" fmla="*/ 186138 h 279369"/>
              <a:gd name="connsiteX94" fmla="*/ 253922 w 331753"/>
              <a:gd name="connsiteY94" fmla="*/ 213330 h 279369"/>
              <a:gd name="connsiteX95" fmla="*/ 194252 w 331753"/>
              <a:gd name="connsiteY95" fmla="*/ 272895 h 279369"/>
              <a:gd name="connsiteX96" fmla="*/ 181280 w 331753"/>
              <a:gd name="connsiteY96" fmla="*/ 279369 h 279369"/>
              <a:gd name="connsiteX97" fmla="*/ 169605 w 331753"/>
              <a:gd name="connsiteY97" fmla="*/ 274190 h 279369"/>
              <a:gd name="connsiteX98" fmla="*/ 163120 w 331753"/>
              <a:gd name="connsiteY98" fmla="*/ 269010 h 279369"/>
              <a:gd name="connsiteX99" fmla="*/ 159228 w 331753"/>
              <a:gd name="connsiteY99" fmla="*/ 271600 h 279369"/>
              <a:gd name="connsiteX100" fmla="*/ 146256 w 331753"/>
              <a:gd name="connsiteY100" fmla="*/ 276779 h 279369"/>
              <a:gd name="connsiteX101" fmla="*/ 133284 w 331753"/>
              <a:gd name="connsiteY101" fmla="*/ 271600 h 279369"/>
              <a:gd name="connsiteX102" fmla="*/ 73614 w 331753"/>
              <a:gd name="connsiteY102" fmla="*/ 212036 h 279369"/>
              <a:gd name="connsiteX103" fmla="*/ 68426 w 331753"/>
              <a:gd name="connsiteY103" fmla="*/ 199087 h 279369"/>
              <a:gd name="connsiteX104" fmla="*/ 73614 w 331753"/>
              <a:gd name="connsiteY104" fmla="*/ 186138 h 279369"/>
              <a:gd name="connsiteX105" fmla="*/ 74911 w 331753"/>
              <a:gd name="connsiteY105" fmla="*/ 183548 h 279369"/>
              <a:gd name="connsiteX106" fmla="*/ 76209 w 331753"/>
              <a:gd name="connsiteY106" fmla="*/ 182253 h 279369"/>
              <a:gd name="connsiteX107" fmla="*/ 42482 w 331753"/>
              <a:gd name="connsiteY107" fmla="*/ 148587 h 279369"/>
              <a:gd name="connsiteX108" fmla="*/ 42482 w 331753"/>
              <a:gd name="connsiteY108" fmla="*/ 147292 h 279369"/>
              <a:gd name="connsiteX109" fmla="*/ 4864 w 331753"/>
              <a:gd name="connsiteY109" fmla="*/ 111035 h 279369"/>
              <a:gd name="connsiteX110" fmla="*/ 4864 w 331753"/>
              <a:gd name="connsiteY110" fmla="*/ 83843 h 279369"/>
              <a:gd name="connsiteX111" fmla="*/ 77506 w 331753"/>
              <a:gd name="connsiteY111" fmla="*/ 10035 h 279369"/>
              <a:gd name="connsiteX112" fmla="*/ 106044 w 331753"/>
              <a:gd name="connsiteY112" fmla="*/ 10035 h 279369"/>
              <a:gd name="connsiteX113" fmla="*/ 142365 w 331753"/>
              <a:gd name="connsiteY113" fmla="*/ 46291 h 279369"/>
              <a:gd name="connsiteX114" fmla="*/ 163120 w 331753"/>
              <a:gd name="connsiteY114" fmla="*/ 67009 h 279369"/>
              <a:gd name="connsiteX115" fmla="*/ 189063 w 331753"/>
              <a:gd name="connsiteY115" fmla="*/ 41112 h 279369"/>
              <a:gd name="connsiteX116" fmla="*/ 225384 w 331753"/>
              <a:gd name="connsiteY116" fmla="*/ 4855 h 279369"/>
              <a:gd name="connsiteX117" fmla="*/ 239005 w 331753"/>
              <a:gd name="connsiteY117" fmla="*/ 0 h 279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331753" h="279369">
                <a:moveTo>
                  <a:pt x="101864" y="180944"/>
                </a:moveTo>
                <a:cubicBezTo>
                  <a:pt x="101864" y="180944"/>
                  <a:pt x="100574" y="180944"/>
                  <a:pt x="100574" y="182229"/>
                </a:cubicBezTo>
                <a:cubicBezTo>
                  <a:pt x="100574" y="182229"/>
                  <a:pt x="100574" y="182229"/>
                  <a:pt x="99284" y="182229"/>
                </a:cubicBezTo>
                <a:cubicBezTo>
                  <a:pt x="99284" y="182229"/>
                  <a:pt x="99284" y="182229"/>
                  <a:pt x="90255" y="191225"/>
                </a:cubicBezTo>
                <a:cubicBezTo>
                  <a:pt x="90255" y="191225"/>
                  <a:pt x="90255" y="191225"/>
                  <a:pt x="83806" y="197651"/>
                </a:cubicBezTo>
                <a:cubicBezTo>
                  <a:pt x="82516" y="198936"/>
                  <a:pt x="82516" y="200221"/>
                  <a:pt x="82516" y="200221"/>
                </a:cubicBezTo>
                <a:cubicBezTo>
                  <a:pt x="82516" y="200221"/>
                  <a:pt x="82516" y="201506"/>
                  <a:pt x="83806" y="202791"/>
                </a:cubicBezTo>
                <a:cubicBezTo>
                  <a:pt x="83806" y="202791"/>
                  <a:pt x="83806" y="202791"/>
                  <a:pt x="143139" y="261907"/>
                </a:cubicBezTo>
                <a:cubicBezTo>
                  <a:pt x="144428" y="261907"/>
                  <a:pt x="145718" y="261907"/>
                  <a:pt x="145718" y="261907"/>
                </a:cubicBezTo>
                <a:cubicBezTo>
                  <a:pt x="145718" y="261907"/>
                  <a:pt x="147008" y="261907"/>
                  <a:pt x="148298" y="261907"/>
                </a:cubicBezTo>
                <a:cubicBezTo>
                  <a:pt x="148298" y="261907"/>
                  <a:pt x="148298" y="261907"/>
                  <a:pt x="156037" y="252911"/>
                </a:cubicBezTo>
                <a:cubicBezTo>
                  <a:pt x="156037" y="252911"/>
                  <a:pt x="156037" y="252911"/>
                  <a:pt x="163776" y="245200"/>
                </a:cubicBezTo>
                <a:cubicBezTo>
                  <a:pt x="165066" y="245200"/>
                  <a:pt x="165066" y="242630"/>
                  <a:pt x="163776" y="241345"/>
                </a:cubicBezTo>
                <a:cubicBezTo>
                  <a:pt x="163776" y="241345"/>
                  <a:pt x="163776" y="241345"/>
                  <a:pt x="104443" y="182229"/>
                </a:cubicBezTo>
                <a:cubicBezTo>
                  <a:pt x="103153" y="180944"/>
                  <a:pt x="101864" y="180944"/>
                  <a:pt x="101864" y="180944"/>
                </a:cubicBezTo>
                <a:close/>
                <a:moveTo>
                  <a:pt x="137384" y="63469"/>
                </a:moveTo>
                <a:cubicBezTo>
                  <a:pt x="137384" y="63469"/>
                  <a:pt x="137384" y="63469"/>
                  <a:pt x="58703" y="141513"/>
                </a:cubicBezTo>
                <a:cubicBezTo>
                  <a:pt x="58703" y="141513"/>
                  <a:pt x="58703" y="141513"/>
                  <a:pt x="87080" y="171430"/>
                </a:cubicBezTo>
                <a:cubicBezTo>
                  <a:pt x="87080" y="171430"/>
                  <a:pt x="87080" y="171430"/>
                  <a:pt x="88369" y="170129"/>
                </a:cubicBezTo>
                <a:cubicBezTo>
                  <a:pt x="90949" y="167527"/>
                  <a:pt x="93529" y="166227"/>
                  <a:pt x="94819" y="166227"/>
                </a:cubicBezTo>
                <a:cubicBezTo>
                  <a:pt x="94819" y="166227"/>
                  <a:pt x="94819" y="166227"/>
                  <a:pt x="96108" y="166227"/>
                </a:cubicBezTo>
                <a:cubicBezTo>
                  <a:pt x="96108" y="164926"/>
                  <a:pt x="97398" y="164926"/>
                  <a:pt x="98688" y="164926"/>
                </a:cubicBezTo>
                <a:cubicBezTo>
                  <a:pt x="98688" y="164926"/>
                  <a:pt x="98688" y="164926"/>
                  <a:pt x="102558" y="164926"/>
                </a:cubicBezTo>
                <a:cubicBezTo>
                  <a:pt x="102558" y="164926"/>
                  <a:pt x="103848" y="164926"/>
                  <a:pt x="105137" y="164926"/>
                </a:cubicBezTo>
                <a:cubicBezTo>
                  <a:pt x="105137" y="164926"/>
                  <a:pt x="105137" y="164926"/>
                  <a:pt x="106427" y="164926"/>
                </a:cubicBezTo>
                <a:cubicBezTo>
                  <a:pt x="106427" y="164926"/>
                  <a:pt x="107717" y="164926"/>
                  <a:pt x="107717" y="166227"/>
                </a:cubicBezTo>
                <a:cubicBezTo>
                  <a:pt x="109007" y="166227"/>
                  <a:pt x="109007" y="166227"/>
                  <a:pt x="109007" y="166227"/>
                </a:cubicBezTo>
                <a:cubicBezTo>
                  <a:pt x="110297" y="166227"/>
                  <a:pt x="110297" y="167527"/>
                  <a:pt x="111587" y="167527"/>
                </a:cubicBezTo>
                <a:cubicBezTo>
                  <a:pt x="111587" y="167527"/>
                  <a:pt x="111587" y="167527"/>
                  <a:pt x="112876" y="167527"/>
                </a:cubicBezTo>
                <a:cubicBezTo>
                  <a:pt x="114166" y="168828"/>
                  <a:pt x="114166" y="170129"/>
                  <a:pt x="115456" y="170129"/>
                </a:cubicBezTo>
                <a:cubicBezTo>
                  <a:pt x="115456" y="170129"/>
                  <a:pt x="115456" y="170129"/>
                  <a:pt x="174789" y="231263"/>
                </a:cubicBezTo>
                <a:cubicBezTo>
                  <a:pt x="179949" y="236466"/>
                  <a:pt x="181238" y="244270"/>
                  <a:pt x="179949" y="250774"/>
                </a:cubicBezTo>
                <a:cubicBezTo>
                  <a:pt x="178659" y="252075"/>
                  <a:pt x="178659" y="252075"/>
                  <a:pt x="178659" y="253376"/>
                </a:cubicBezTo>
                <a:cubicBezTo>
                  <a:pt x="178659" y="253376"/>
                  <a:pt x="178659" y="254676"/>
                  <a:pt x="177369" y="254676"/>
                </a:cubicBezTo>
                <a:cubicBezTo>
                  <a:pt x="177369" y="254676"/>
                  <a:pt x="177369" y="254676"/>
                  <a:pt x="176079" y="255977"/>
                </a:cubicBezTo>
                <a:cubicBezTo>
                  <a:pt x="176079" y="257278"/>
                  <a:pt x="176079" y="257278"/>
                  <a:pt x="174789" y="257278"/>
                </a:cubicBezTo>
                <a:cubicBezTo>
                  <a:pt x="174789" y="257278"/>
                  <a:pt x="174789" y="257278"/>
                  <a:pt x="173499" y="258578"/>
                </a:cubicBezTo>
                <a:cubicBezTo>
                  <a:pt x="173499" y="258578"/>
                  <a:pt x="173499" y="258578"/>
                  <a:pt x="179949" y="263781"/>
                </a:cubicBezTo>
                <a:cubicBezTo>
                  <a:pt x="179949" y="265082"/>
                  <a:pt x="179949" y="265082"/>
                  <a:pt x="179949" y="265082"/>
                </a:cubicBezTo>
                <a:cubicBezTo>
                  <a:pt x="181238" y="265082"/>
                  <a:pt x="181238" y="265082"/>
                  <a:pt x="182528" y="263781"/>
                </a:cubicBezTo>
                <a:cubicBezTo>
                  <a:pt x="182528" y="263781"/>
                  <a:pt x="182528" y="263781"/>
                  <a:pt x="241861" y="202647"/>
                </a:cubicBezTo>
                <a:cubicBezTo>
                  <a:pt x="244441" y="200046"/>
                  <a:pt x="243151" y="198745"/>
                  <a:pt x="241861" y="197444"/>
                </a:cubicBezTo>
                <a:cubicBezTo>
                  <a:pt x="241861" y="197444"/>
                  <a:pt x="241861" y="197444"/>
                  <a:pt x="177369" y="132408"/>
                </a:cubicBezTo>
                <a:cubicBezTo>
                  <a:pt x="177369" y="132408"/>
                  <a:pt x="177369" y="132408"/>
                  <a:pt x="150282" y="159723"/>
                </a:cubicBezTo>
                <a:cubicBezTo>
                  <a:pt x="148992" y="159723"/>
                  <a:pt x="147702" y="161024"/>
                  <a:pt x="147702" y="161024"/>
                </a:cubicBezTo>
                <a:cubicBezTo>
                  <a:pt x="147702" y="162324"/>
                  <a:pt x="146412" y="162324"/>
                  <a:pt x="146412" y="162324"/>
                </a:cubicBezTo>
                <a:cubicBezTo>
                  <a:pt x="146412" y="162324"/>
                  <a:pt x="145123" y="162324"/>
                  <a:pt x="143833" y="163625"/>
                </a:cubicBezTo>
                <a:cubicBezTo>
                  <a:pt x="142543" y="163625"/>
                  <a:pt x="142543" y="163625"/>
                  <a:pt x="141253" y="163625"/>
                </a:cubicBezTo>
                <a:cubicBezTo>
                  <a:pt x="139963" y="164926"/>
                  <a:pt x="138673" y="164926"/>
                  <a:pt x="138673" y="164926"/>
                </a:cubicBezTo>
                <a:cubicBezTo>
                  <a:pt x="134804" y="164926"/>
                  <a:pt x="132224" y="163625"/>
                  <a:pt x="129644" y="162324"/>
                </a:cubicBezTo>
                <a:cubicBezTo>
                  <a:pt x="128355" y="161024"/>
                  <a:pt x="128355" y="161024"/>
                  <a:pt x="127065" y="159723"/>
                </a:cubicBezTo>
                <a:cubicBezTo>
                  <a:pt x="127065" y="159723"/>
                  <a:pt x="127065" y="159723"/>
                  <a:pt x="111587" y="144114"/>
                </a:cubicBezTo>
                <a:cubicBezTo>
                  <a:pt x="102558" y="136310"/>
                  <a:pt x="105137" y="125904"/>
                  <a:pt x="111587" y="120701"/>
                </a:cubicBezTo>
                <a:cubicBezTo>
                  <a:pt x="111587" y="120701"/>
                  <a:pt x="111587" y="120701"/>
                  <a:pt x="152862" y="79078"/>
                </a:cubicBezTo>
                <a:cubicBezTo>
                  <a:pt x="152862" y="79078"/>
                  <a:pt x="152862" y="79078"/>
                  <a:pt x="137384" y="63469"/>
                </a:cubicBezTo>
                <a:close/>
                <a:moveTo>
                  <a:pt x="195676" y="58706"/>
                </a:moveTo>
                <a:cubicBezTo>
                  <a:pt x="195676" y="58706"/>
                  <a:pt x="195676" y="58706"/>
                  <a:pt x="122203" y="131257"/>
                </a:cubicBezTo>
                <a:cubicBezTo>
                  <a:pt x="122203" y="132553"/>
                  <a:pt x="122203" y="132553"/>
                  <a:pt x="122203" y="132553"/>
                </a:cubicBezTo>
                <a:cubicBezTo>
                  <a:pt x="122203" y="132553"/>
                  <a:pt x="122203" y="132553"/>
                  <a:pt x="138960" y="149395"/>
                </a:cubicBezTo>
                <a:cubicBezTo>
                  <a:pt x="138960" y="149395"/>
                  <a:pt x="138960" y="149395"/>
                  <a:pt x="140249" y="148099"/>
                </a:cubicBezTo>
                <a:cubicBezTo>
                  <a:pt x="140249" y="148099"/>
                  <a:pt x="140249" y="148099"/>
                  <a:pt x="172474" y="115710"/>
                </a:cubicBezTo>
                <a:cubicBezTo>
                  <a:pt x="172474" y="115710"/>
                  <a:pt x="172474" y="115710"/>
                  <a:pt x="184075" y="104050"/>
                </a:cubicBezTo>
                <a:cubicBezTo>
                  <a:pt x="187942" y="100164"/>
                  <a:pt x="193098" y="100164"/>
                  <a:pt x="195676" y="104050"/>
                </a:cubicBezTo>
                <a:cubicBezTo>
                  <a:pt x="196965" y="105346"/>
                  <a:pt x="198254" y="106641"/>
                  <a:pt x="198254" y="109233"/>
                </a:cubicBezTo>
                <a:cubicBezTo>
                  <a:pt x="198254" y="110528"/>
                  <a:pt x="196965" y="113119"/>
                  <a:pt x="195676" y="114415"/>
                </a:cubicBezTo>
                <a:cubicBezTo>
                  <a:pt x="195676" y="114415"/>
                  <a:pt x="195676" y="114415"/>
                  <a:pt x="187942" y="120893"/>
                </a:cubicBezTo>
                <a:cubicBezTo>
                  <a:pt x="187942" y="120893"/>
                  <a:pt x="187942" y="120893"/>
                  <a:pt x="238213" y="171419"/>
                </a:cubicBezTo>
                <a:lnTo>
                  <a:pt x="273016" y="136439"/>
                </a:lnTo>
                <a:cubicBezTo>
                  <a:pt x="273016" y="136439"/>
                  <a:pt x="273016" y="136439"/>
                  <a:pt x="195676" y="58706"/>
                </a:cubicBezTo>
                <a:close/>
                <a:moveTo>
                  <a:pt x="93282" y="19019"/>
                </a:moveTo>
                <a:cubicBezTo>
                  <a:pt x="91986" y="19019"/>
                  <a:pt x="90690" y="20330"/>
                  <a:pt x="89395" y="20330"/>
                </a:cubicBezTo>
                <a:cubicBezTo>
                  <a:pt x="89395" y="20330"/>
                  <a:pt x="89395" y="20330"/>
                  <a:pt x="16844" y="95035"/>
                </a:cubicBezTo>
                <a:cubicBezTo>
                  <a:pt x="14253" y="96345"/>
                  <a:pt x="14253" y="98967"/>
                  <a:pt x="15548" y="100277"/>
                </a:cubicBezTo>
                <a:cubicBezTo>
                  <a:pt x="15548" y="100277"/>
                  <a:pt x="15548" y="100277"/>
                  <a:pt x="46642" y="131732"/>
                </a:cubicBezTo>
                <a:cubicBezTo>
                  <a:pt x="46642" y="131732"/>
                  <a:pt x="46642" y="131732"/>
                  <a:pt x="126966" y="51784"/>
                </a:cubicBezTo>
                <a:cubicBezTo>
                  <a:pt x="126966" y="51784"/>
                  <a:pt x="126966" y="51784"/>
                  <a:pt x="95873" y="20330"/>
                </a:cubicBezTo>
                <a:cubicBezTo>
                  <a:pt x="94577" y="20330"/>
                  <a:pt x="94577" y="19019"/>
                  <a:pt x="93282" y="19019"/>
                </a:cubicBezTo>
                <a:close/>
                <a:moveTo>
                  <a:pt x="239847" y="15844"/>
                </a:moveTo>
                <a:cubicBezTo>
                  <a:pt x="238558" y="15844"/>
                  <a:pt x="237270" y="15844"/>
                  <a:pt x="237270" y="17133"/>
                </a:cubicBezTo>
                <a:cubicBezTo>
                  <a:pt x="237270" y="17133"/>
                  <a:pt x="237270" y="17133"/>
                  <a:pt x="206341" y="46772"/>
                </a:cubicBezTo>
                <a:cubicBezTo>
                  <a:pt x="206341" y="46772"/>
                  <a:pt x="206341" y="46772"/>
                  <a:pt x="283662" y="125382"/>
                </a:cubicBezTo>
                <a:cubicBezTo>
                  <a:pt x="283662" y="125382"/>
                  <a:pt x="283662" y="125382"/>
                  <a:pt x="314590" y="94454"/>
                </a:cubicBezTo>
                <a:cubicBezTo>
                  <a:pt x="315879" y="94454"/>
                  <a:pt x="315879" y="93165"/>
                  <a:pt x="315879" y="93165"/>
                </a:cubicBezTo>
                <a:cubicBezTo>
                  <a:pt x="315879" y="91876"/>
                  <a:pt x="315879" y="90588"/>
                  <a:pt x="314590" y="90588"/>
                </a:cubicBezTo>
                <a:cubicBezTo>
                  <a:pt x="314590" y="90588"/>
                  <a:pt x="314590" y="90588"/>
                  <a:pt x="241136" y="17133"/>
                </a:cubicBezTo>
                <a:cubicBezTo>
                  <a:pt x="241136" y="15844"/>
                  <a:pt x="239847" y="15844"/>
                  <a:pt x="239847" y="15844"/>
                </a:cubicBezTo>
                <a:close/>
                <a:moveTo>
                  <a:pt x="239005" y="0"/>
                </a:moveTo>
                <a:cubicBezTo>
                  <a:pt x="243869" y="0"/>
                  <a:pt x="248734" y="1618"/>
                  <a:pt x="252625" y="4855"/>
                </a:cubicBezTo>
                <a:cubicBezTo>
                  <a:pt x="252625" y="4855"/>
                  <a:pt x="252625" y="4855"/>
                  <a:pt x="325267" y="78663"/>
                </a:cubicBezTo>
                <a:cubicBezTo>
                  <a:pt x="329159" y="82548"/>
                  <a:pt x="331753" y="87727"/>
                  <a:pt x="331753" y="91612"/>
                </a:cubicBezTo>
                <a:cubicBezTo>
                  <a:pt x="331753" y="96792"/>
                  <a:pt x="329159" y="101971"/>
                  <a:pt x="326564" y="105856"/>
                </a:cubicBezTo>
                <a:cubicBezTo>
                  <a:pt x="326564" y="105856"/>
                  <a:pt x="326564" y="105856"/>
                  <a:pt x="290243" y="142112"/>
                </a:cubicBezTo>
                <a:cubicBezTo>
                  <a:pt x="290243" y="142112"/>
                  <a:pt x="290243" y="142112"/>
                  <a:pt x="250031" y="182253"/>
                </a:cubicBezTo>
                <a:cubicBezTo>
                  <a:pt x="250031" y="182253"/>
                  <a:pt x="250031" y="182253"/>
                  <a:pt x="253922" y="186138"/>
                </a:cubicBezTo>
                <a:cubicBezTo>
                  <a:pt x="260408" y="192612"/>
                  <a:pt x="263003" y="202971"/>
                  <a:pt x="253922" y="213330"/>
                </a:cubicBezTo>
                <a:cubicBezTo>
                  <a:pt x="253922" y="213330"/>
                  <a:pt x="253922" y="213330"/>
                  <a:pt x="194252" y="272895"/>
                </a:cubicBezTo>
                <a:cubicBezTo>
                  <a:pt x="189063" y="278074"/>
                  <a:pt x="183874" y="279369"/>
                  <a:pt x="181280" y="279369"/>
                </a:cubicBezTo>
                <a:cubicBezTo>
                  <a:pt x="176091" y="279369"/>
                  <a:pt x="170903" y="276779"/>
                  <a:pt x="169605" y="274190"/>
                </a:cubicBezTo>
                <a:cubicBezTo>
                  <a:pt x="169605" y="274190"/>
                  <a:pt x="169605" y="274190"/>
                  <a:pt x="163120" y="269010"/>
                </a:cubicBezTo>
                <a:cubicBezTo>
                  <a:pt x="163120" y="269010"/>
                  <a:pt x="163120" y="269010"/>
                  <a:pt x="159228" y="271600"/>
                </a:cubicBezTo>
                <a:cubicBezTo>
                  <a:pt x="156634" y="275484"/>
                  <a:pt x="151445" y="276779"/>
                  <a:pt x="146256" y="276779"/>
                </a:cubicBezTo>
                <a:cubicBezTo>
                  <a:pt x="142365" y="276779"/>
                  <a:pt x="137176" y="275484"/>
                  <a:pt x="133284" y="271600"/>
                </a:cubicBezTo>
                <a:cubicBezTo>
                  <a:pt x="133284" y="271600"/>
                  <a:pt x="133284" y="271600"/>
                  <a:pt x="73614" y="212036"/>
                </a:cubicBezTo>
                <a:cubicBezTo>
                  <a:pt x="71020" y="208151"/>
                  <a:pt x="68426" y="204266"/>
                  <a:pt x="68426" y="199087"/>
                </a:cubicBezTo>
                <a:cubicBezTo>
                  <a:pt x="68426" y="193907"/>
                  <a:pt x="71020" y="188728"/>
                  <a:pt x="73614" y="186138"/>
                </a:cubicBezTo>
                <a:cubicBezTo>
                  <a:pt x="73614" y="184843"/>
                  <a:pt x="74911" y="184843"/>
                  <a:pt x="74911" y="183548"/>
                </a:cubicBezTo>
                <a:cubicBezTo>
                  <a:pt x="74911" y="183548"/>
                  <a:pt x="74911" y="183548"/>
                  <a:pt x="76209" y="182253"/>
                </a:cubicBezTo>
                <a:cubicBezTo>
                  <a:pt x="76209" y="182253"/>
                  <a:pt x="76209" y="182253"/>
                  <a:pt x="42482" y="148587"/>
                </a:cubicBezTo>
                <a:cubicBezTo>
                  <a:pt x="42482" y="148587"/>
                  <a:pt x="42482" y="148587"/>
                  <a:pt x="42482" y="147292"/>
                </a:cubicBezTo>
                <a:cubicBezTo>
                  <a:pt x="42482" y="147292"/>
                  <a:pt x="42482" y="147292"/>
                  <a:pt x="4864" y="111035"/>
                </a:cubicBezTo>
                <a:cubicBezTo>
                  <a:pt x="-1622" y="103266"/>
                  <a:pt x="-1622" y="90317"/>
                  <a:pt x="4864" y="83843"/>
                </a:cubicBezTo>
                <a:cubicBezTo>
                  <a:pt x="4864" y="83843"/>
                  <a:pt x="4864" y="83843"/>
                  <a:pt x="77506" y="10035"/>
                </a:cubicBezTo>
                <a:cubicBezTo>
                  <a:pt x="85289" y="2266"/>
                  <a:pt x="98261" y="2266"/>
                  <a:pt x="106044" y="10035"/>
                </a:cubicBezTo>
                <a:cubicBezTo>
                  <a:pt x="106044" y="10035"/>
                  <a:pt x="106044" y="10035"/>
                  <a:pt x="142365" y="46291"/>
                </a:cubicBezTo>
                <a:cubicBezTo>
                  <a:pt x="142365" y="46291"/>
                  <a:pt x="142365" y="46291"/>
                  <a:pt x="163120" y="67009"/>
                </a:cubicBezTo>
                <a:cubicBezTo>
                  <a:pt x="163120" y="67009"/>
                  <a:pt x="163120" y="67009"/>
                  <a:pt x="189063" y="41112"/>
                </a:cubicBezTo>
                <a:cubicBezTo>
                  <a:pt x="189063" y="41112"/>
                  <a:pt x="189063" y="41112"/>
                  <a:pt x="225384" y="4855"/>
                </a:cubicBezTo>
                <a:cubicBezTo>
                  <a:pt x="229276" y="1618"/>
                  <a:pt x="234140" y="0"/>
                  <a:pt x="239005" y="0"/>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sp>
        <p:nvSpPr>
          <p:cNvPr id="39" name="椭圆 22"/>
          <p:cNvSpPr/>
          <p:nvPr/>
        </p:nvSpPr>
        <p:spPr>
          <a:xfrm>
            <a:off x="5122379" y="4205416"/>
            <a:ext cx="326761" cy="360622"/>
          </a:xfrm>
          <a:custGeom>
            <a:avLst/>
            <a:gdLst>
              <a:gd name="connsiteX0" fmla="*/ 89804 w 306388"/>
              <a:gd name="connsiteY0" fmla="*/ 211138 h 338138"/>
              <a:gd name="connsiteX1" fmla="*/ 125461 w 306388"/>
              <a:gd name="connsiteY1" fmla="*/ 283898 h 338138"/>
              <a:gd name="connsiteX2" fmla="*/ 142629 w 306388"/>
              <a:gd name="connsiteY2" fmla="*/ 234951 h 338138"/>
              <a:gd name="connsiteX3" fmla="*/ 153194 w 306388"/>
              <a:gd name="connsiteY3" fmla="*/ 236273 h 338138"/>
              <a:gd name="connsiteX4" fmla="*/ 163759 w 306388"/>
              <a:gd name="connsiteY4" fmla="*/ 234951 h 338138"/>
              <a:gd name="connsiteX5" fmla="*/ 180928 w 306388"/>
              <a:gd name="connsiteY5" fmla="*/ 281253 h 338138"/>
              <a:gd name="connsiteX6" fmla="*/ 213944 w 306388"/>
              <a:gd name="connsiteY6" fmla="*/ 211138 h 338138"/>
              <a:gd name="connsiteX7" fmla="*/ 265448 w 306388"/>
              <a:gd name="connsiteY7" fmla="*/ 234951 h 338138"/>
              <a:gd name="connsiteX8" fmla="*/ 306388 w 306388"/>
              <a:gd name="connsiteY8" fmla="*/ 293159 h 338138"/>
              <a:gd name="connsiteX9" fmla="*/ 306388 w 306388"/>
              <a:gd name="connsiteY9" fmla="*/ 338138 h 338138"/>
              <a:gd name="connsiteX10" fmla="*/ 0 w 306388"/>
              <a:gd name="connsiteY10" fmla="*/ 338138 h 338138"/>
              <a:gd name="connsiteX11" fmla="*/ 0 w 306388"/>
              <a:gd name="connsiteY11" fmla="*/ 293159 h 338138"/>
              <a:gd name="connsiteX12" fmla="*/ 40940 w 306388"/>
              <a:gd name="connsiteY12" fmla="*/ 234951 h 338138"/>
              <a:gd name="connsiteX13" fmla="*/ 89804 w 306388"/>
              <a:gd name="connsiteY13" fmla="*/ 211138 h 338138"/>
              <a:gd name="connsiteX14" fmla="*/ 153194 w 306388"/>
              <a:gd name="connsiteY14" fmla="*/ 11113 h 338138"/>
              <a:gd name="connsiteX15" fmla="*/ 63500 w 306388"/>
              <a:gd name="connsiteY15" fmla="*/ 86287 h 338138"/>
              <a:gd name="connsiteX16" fmla="*/ 64819 w 306388"/>
              <a:gd name="connsiteY16" fmla="*/ 87606 h 338138"/>
              <a:gd name="connsiteX17" fmla="*/ 67457 w 306388"/>
              <a:gd name="connsiteY17" fmla="*/ 88925 h 338138"/>
              <a:gd name="connsiteX18" fmla="*/ 74052 w 306388"/>
              <a:gd name="connsiteY18" fmla="*/ 96838 h 338138"/>
              <a:gd name="connsiteX19" fmla="*/ 153194 w 306388"/>
              <a:gd name="connsiteY19" fmla="*/ 30896 h 338138"/>
              <a:gd name="connsiteX20" fmla="*/ 231017 w 306388"/>
              <a:gd name="connsiteY20" fmla="*/ 96838 h 338138"/>
              <a:gd name="connsiteX21" fmla="*/ 242888 w 306388"/>
              <a:gd name="connsiteY21" fmla="*/ 87606 h 338138"/>
              <a:gd name="connsiteX22" fmla="*/ 153194 w 306388"/>
              <a:gd name="connsiteY22" fmla="*/ 11113 h 338138"/>
              <a:gd name="connsiteX23" fmla="*/ 153987 w 306388"/>
              <a:gd name="connsiteY23" fmla="*/ 0 h 338138"/>
              <a:gd name="connsiteX24" fmla="*/ 254038 w 306388"/>
              <a:gd name="connsiteY24" fmla="*/ 89535 h 338138"/>
              <a:gd name="connsiteX25" fmla="*/ 261937 w 306388"/>
              <a:gd name="connsiteY25" fmla="*/ 102702 h 338138"/>
              <a:gd name="connsiteX26" fmla="*/ 261937 w 306388"/>
              <a:gd name="connsiteY26" fmla="*/ 135620 h 338138"/>
              <a:gd name="connsiteX27" fmla="*/ 246140 w 306388"/>
              <a:gd name="connsiteY27" fmla="*/ 150103 h 338138"/>
              <a:gd name="connsiteX28" fmla="*/ 230342 w 306388"/>
              <a:gd name="connsiteY28" fmla="*/ 135620 h 338138"/>
              <a:gd name="connsiteX29" fmla="*/ 230342 w 306388"/>
              <a:gd name="connsiteY29" fmla="*/ 127719 h 338138"/>
              <a:gd name="connsiteX30" fmla="*/ 153987 w 306388"/>
              <a:gd name="connsiteY30" fmla="*/ 210671 h 338138"/>
              <a:gd name="connsiteX31" fmla="*/ 77632 w 306388"/>
              <a:gd name="connsiteY31" fmla="*/ 127719 h 338138"/>
              <a:gd name="connsiteX32" fmla="*/ 77632 w 306388"/>
              <a:gd name="connsiteY32" fmla="*/ 135620 h 338138"/>
              <a:gd name="connsiteX33" fmla="*/ 65784 w 306388"/>
              <a:gd name="connsiteY33" fmla="*/ 150103 h 338138"/>
              <a:gd name="connsiteX34" fmla="*/ 105278 w 306388"/>
              <a:gd name="connsiteY34" fmla="*/ 201454 h 338138"/>
              <a:gd name="connsiteX35" fmla="*/ 117126 w 306388"/>
              <a:gd name="connsiteY35" fmla="*/ 202771 h 338138"/>
              <a:gd name="connsiteX36" fmla="*/ 125025 w 306388"/>
              <a:gd name="connsiteY36" fmla="*/ 218571 h 338138"/>
              <a:gd name="connsiteX37" fmla="*/ 107911 w 306388"/>
              <a:gd name="connsiteY37" fmla="*/ 219888 h 338138"/>
              <a:gd name="connsiteX38" fmla="*/ 100012 w 306388"/>
              <a:gd name="connsiteY38" fmla="*/ 209354 h 338138"/>
              <a:gd name="connsiteX39" fmla="*/ 56568 w 306388"/>
              <a:gd name="connsiteY39" fmla="*/ 150103 h 338138"/>
              <a:gd name="connsiteX40" fmla="*/ 46037 w 306388"/>
              <a:gd name="connsiteY40" fmla="*/ 135620 h 338138"/>
              <a:gd name="connsiteX41" fmla="*/ 46037 w 306388"/>
              <a:gd name="connsiteY41" fmla="*/ 102702 h 338138"/>
              <a:gd name="connsiteX42" fmla="*/ 53936 w 306388"/>
              <a:gd name="connsiteY42" fmla="*/ 89535 h 338138"/>
              <a:gd name="connsiteX43" fmla="*/ 153987 w 306388"/>
              <a:gd name="connsiteY43" fmla="*/ 0 h 3381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306388" h="338138">
                <a:moveTo>
                  <a:pt x="89804" y="211138"/>
                </a:moveTo>
                <a:cubicBezTo>
                  <a:pt x="125461" y="283898"/>
                  <a:pt x="125461" y="283898"/>
                  <a:pt x="125461" y="283898"/>
                </a:cubicBezTo>
                <a:cubicBezTo>
                  <a:pt x="142629" y="234951"/>
                  <a:pt x="142629" y="234951"/>
                  <a:pt x="142629" y="234951"/>
                </a:cubicBezTo>
                <a:cubicBezTo>
                  <a:pt x="146591" y="236273"/>
                  <a:pt x="149232" y="236273"/>
                  <a:pt x="153194" y="236273"/>
                </a:cubicBezTo>
                <a:cubicBezTo>
                  <a:pt x="157156" y="236273"/>
                  <a:pt x="159797" y="236273"/>
                  <a:pt x="163759" y="234951"/>
                </a:cubicBezTo>
                <a:cubicBezTo>
                  <a:pt x="180928" y="281253"/>
                  <a:pt x="180928" y="281253"/>
                  <a:pt x="180928" y="281253"/>
                </a:cubicBezTo>
                <a:cubicBezTo>
                  <a:pt x="213944" y="211138"/>
                  <a:pt x="213944" y="211138"/>
                  <a:pt x="213944" y="211138"/>
                </a:cubicBezTo>
                <a:cubicBezTo>
                  <a:pt x="265448" y="234951"/>
                  <a:pt x="265448" y="234951"/>
                  <a:pt x="265448" y="234951"/>
                </a:cubicBezTo>
                <a:cubicBezTo>
                  <a:pt x="287899" y="245534"/>
                  <a:pt x="306388" y="271992"/>
                  <a:pt x="306388" y="293159"/>
                </a:cubicBezTo>
                <a:cubicBezTo>
                  <a:pt x="306388" y="338138"/>
                  <a:pt x="306388" y="338138"/>
                  <a:pt x="306388" y="338138"/>
                </a:cubicBezTo>
                <a:cubicBezTo>
                  <a:pt x="0" y="338138"/>
                  <a:pt x="0" y="338138"/>
                  <a:pt x="0" y="338138"/>
                </a:cubicBezTo>
                <a:cubicBezTo>
                  <a:pt x="0" y="293159"/>
                  <a:pt x="0" y="293159"/>
                  <a:pt x="0" y="293159"/>
                </a:cubicBezTo>
                <a:cubicBezTo>
                  <a:pt x="0" y="271992"/>
                  <a:pt x="18489" y="245534"/>
                  <a:pt x="40940" y="234951"/>
                </a:cubicBezTo>
                <a:cubicBezTo>
                  <a:pt x="89804" y="211138"/>
                  <a:pt x="89804" y="211138"/>
                  <a:pt x="89804" y="211138"/>
                </a:cubicBezTo>
                <a:close/>
                <a:moveTo>
                  <a:pt x="153194" y="11113"/>
                </a:moveTo>
                <a:cubicBezTo>
                  <a:pt x="108347" y="11113"/>
                  <a:pt x="70095" y="44084"/>
                  <a:pt x="63500" y="86287"/>
                </a:cubicBezTo>
                <a:cubicBezTo>
                  <a:pt x="63500" y="86287"/>
                  <a:pt x="63500" y="86287"/>
                  <a:pt x="64819" y="87606"/>
                </a:cubicBezTo>
                <a:cubicBezTo>
                  <a:pt x="66138" y="87606"/>
                  <a:pt x="66138" y="87606"/>
                  <a:pt x="67457" y="88925"/>
                </a:cubicBezTo>
                <a:cubicBezTo>
                  <a:pt x="70095" y="90244"/>
                  <a:pt x="72733" y="92881"/>
                  <a:pt x="74052" y="96838"/>
                </a:cubicBezTo>
                <a:cubicBezTo>
                  <a:pt x="79329" y="53316"/>
                  <a:pt x="112304" y="30896"/>
                  <a:pt x="153194" y="30896"/>
                </a:cubicBezTo>
                <a:cubicBezTo>
                  <a:pt x="194084" y="30896"/>
                  <a:pt x="227060" y="53316"/>
                  <a:pt x="231017" y="96838"/>
                </a:cubicBezTo>
                <a:cubicBezTo>
                  <a:pt x="233655" y="91563"/>
                  <a:pt x="238931" y="88925"/>
                  <a:pt x="242888" y="87606"/>
                </a:cubicBezTo>
                <a:cubicBezTo>
                  <a:pt x="236293" y="44084"/>
                  <a:pt x="199360" y="11113"/>
                  <a:pt x="153194" y="11113"/>
                </a:cubicBezTo>
                <a:close/>
                <a:moveTo>
                  <a:pt x="153987" y="0"/>
                </a:moveTo>
                <a:cubicBezTo>
                  <a:pt x="205329" y="0"/>
                  <a:pt x="248773" y="39501"/>
                  <a:pt x="254038" y="89535"/>
                </a:cubicBezTo>
                <a:cubicBezTo>
                  <a:pt x="259304" y="92169"/>
                  <a:pt x="261937" y="97435"/>
                  <a:pt x="261937" y="102702"/>
                </a:cubicBezTo>
                <a:cubicBezTo>
                  <a:pt x="261937" y="135620"/>
                  <a:pt x="261937" y="135620"/>
                  <a:pt x="261937" y="135620"/>
                </a:cubicBezTo>
                <a:cubicBezTo>
                  <a:pt x="261937" y="143520"/>
                  <a:pt x="255355" y="150103"/>
                  <a:pt x="246140" y="150103"/>
                </a:cubicBezTo>
                <a:cubicBezTo>
                  <a:pt x="236924" y="150103"/>
                  <a:pt x="230342" y="143520"/>
                  <a:pt x="230342" y="135620"/>
                </a:cubicBezTo>
                <a:cubicBezTo>
                  <a:pt x="230342" y="127719"/>
                  <a:pt x="230342" y="127719"/>
                  <a:pt x="230342" y="127719"/>
                </a:cubicBezTo>
                <a:cubicBezTo>
                  <a:pt x="222443" y="171170"/>
                  <a:pt x="190848" y="210671"/>
                  <a:pt x="153987" y="210671"/>
                </a:cubicBezTo>
                <a:cubicBezTo>
                  <a:pt x="117126" y="210671"/>
                  <a:pt x="85531" y="171170"/>
                  <a:pt x="77632" y="127719"/>
                </a:cubicBezTo>
                <a:cubicBezTo>
                  <a:pt x="77632" y="135620"/>
                  <a:pt x="77632" y="135620"/>
                  <a:pt x="77632" y="135620"/>
                </a:cubicBezTo>
                <a:cubicBezTo>
                  <a:pt x="77632" y="142203"/>
                  <a:pt x="72367" y="147470"/>
                  <a:pt x="65784" y="150103"/>
                </a:cubicBezTo>
                <a:cubicBezTo>
                  <a:pt x="72367" y="171170"/>
                  <a:pt x="86848" y="189604"/>
                  <a:pt x="105278" y="201454"/>
                </a:cubicBezTo>
                <a:cubicBezTo>
                  <a:pt x="109227" y="200138"/>
                  <a:pt x="113177" y="200138"/>
                  <a:pt x="117126" y="202771"/>
                </a:cubicBezTo>
                <a:cubicBezTo>
                  <a:pt x="125025" y="206721"/>
                  <a:pt x="127658" y="213304"/>
                  <a:pt x="125025" y="218571"/>
                </a:cubicBezTo>
                <a:cubicBezTo>
                  <a:pt x="122392" y="222521"/>
                  <a:pt x="114493" y="223838"/>
                  <a:pt x="107911" y="219888"/>
                </a:cubicBezTo>
                <a:cubicBezTo>
                  <a:pt x="102645" y="217255"/>
                  <a:pt x="100012" y="213304"/>
                  <a:pt x="100012" y="209354"/>
                </a:cubicBezTo>
                <a:cubicBezTo>
                  <a:pt x="77632" y="194871"/>
                  <a:pt x="61834" y="173804"/>
                  <a:pt x="56568" y="150103"/>
                </a:cubicBezTo>
                <a:cubicBezTo>
                  <a:pt x="49986" y="147470"/>
                  <a:pt x="46037" y="142203"/>
                  <a:pt x="46037" y="135620"/>
                </a:cubicBezTo>
                <a:cubicBezTo>
                  <a:pt x="46037" y="102702"/>
                  <a:pt x="46037" y="102702"/>
                  <a:pt x="46037" y="102702"/>
                </a:cubicBezTo>
                <a:cubicBezTo>
                  <a:pt x="46037" y="97435"/>
                  <a:pt x="48670" y="92169"/>
                  <a:pt x="53936" y="89535"/>
                </a:cubicBezTo>
                <a:cubicBezTo>
                  <a:pt x="59201" y="39501"/>
                  <a:pt x="102645" y="0"/>
                  <a:pt x="153987" y="0"/>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sp>
        <p:nvSpPr>
          <p:cNvPr id="40" name="椭圆 23"/>
          <p:cNvSpPr/>
          <p:nvPr/>
        </p:nvSpPr>
        <p:spPr>
          <a:xfrm>
            <a:off x="5105448" y="5406630"/>
            <a:ext cx="360622" cy="337587"/>
          </a:xfrm>
          <a:custGeom>
            <a:avLst/>
            <a:gdLst>
              <a:gd name="connsiteX0" fmla="*/ 241311 w 331352"/>
              <a:gd name="connsiteY0" fmla="*/ 265737 h 310187"/>
              <a:gd name="connsiteX1" fmla="*/ 227023 w 331352"/>
              <a:gd name="connsiteY1" fmla="*/ 280025 h 310187"/>
              <a:gd name="connsiteX2" fmla="*/ 241311 w 331352"/>
              <a:gd name="connsiteY2" fmla="*/ 294313 h 310187"/>
              <a:gd name="connsiteX3" fmla="*/ 255599 w 331352"/>
              <a:gd name="connsiteY3" fmla="*/ 280025 h 310187"/>
              <a:gd name="connsiteX4" fmla="*/ 241311 w 331352"/>
              <a:gd name="connsiteY4" fmla="*/ 265737 h 310187"/>
              <a:gd name="connsiteX5" fmla="*/ 125424 w 331352"/>
              <a:gd name="connsiteY5" fmla="*/ 265737 h 310187"/>
              <a:gd name="connsiteX6" fmla="*/ 111136 w 331352"/>
              <a:gd name="connsiteY6" fmla="*/ 280025 h 310187"/>
              <a:gd name="connsiteX7" fmla="*/ 125424 w 331352"/>
              <a:gd name="connsiteY7" fmla="*/ 294313 h 310187"/>
              <a:gd name="connsiteX8" fmla="*/ 139712 w 331352"/>
              <a:gd name="connsiteY8" fmla="*/ 280025 h 310187"/>
              <a:gd name="connsiteX9" fmla="*/ 125424 w 331352"/>
              <a:gd name="connsiteY9" fmla="*/ 265737 h 310187"/>
              <a:gd name="connsiteX10" fmla="*/ 242898 w 331352"/>
              <a:gd name="connsiteY10" fmla="*/ 168899 h 310187"/>
              <a:gd name="connsiteX11" fmla="*/ 242898 w 331352"/>
              <a:gd name="connsiteY11" fmla="*/ 192712 h 310187"/>
              <a:gd name="connsiteX12" fmla="*/ 268298 w 331352"/>
              <a:gd name="connsiteY12" fmla="*/ 192712 h 310187"/>
              <a:gd name="connsiteX13" fmla="*/ 276236 w 331352"/>
              <a:gd name="connsiteY13" fmla="*/ 168899 h 310187"/>
              <a:gd name="connsiteX14" fmla="*/ 173048 w 331352"/>
              <a:gd name="connsiteY14" fmla="*/ 168899 h 310187"/>
              <a:gd name="connsiteX15" fmla="*/ 173048 w 331352"/>
              <a:gd name="connsiteY15" fmla="*/ 192712 h 310187"/>
              <a:gd name="connsiteX16" fmla="*/ 222261 w 331352"/>
              <a:gd name="connsiteY16" fmla="*/ 192712 h 310187"/>
              <a:gd name="connsiteX17" fmla="*/ 222261 w 331352"/>
              <a:gd name="connsiteY17" fmla="*/ 168899 h 310187"/>
              <a:gd name="connsiteX18" fmla="*/ 120661 w 331352"/>
              <a:gd name="connsiteY18" fmla="*/ 168899 h 310187"/>
              <a:gd name="connsiteX19" fmla="*/ 128598 w 331352"/>
              <a:gd name="connsiteY19" fmla="*/ 192712 h 310187"/>
              <a:gd name="connsiteX20" fmla="*/ 152411 w 331352"/>
              <a:gd name="connsiteY20" fmla="*/ 192712 h 310187"/>
              <a:gd name="connsiteX21" fmla="*/ 152411 w 331352"/>
              <a:gd name="connsiteY21" fmla="*/ 168899 h 310187"/>
              <a:gd name="connsiteX22" fmla="*/ 242898 w 331352"/>
              <a:gd name="connsiteY22" fmla="*/ 119687 h 310187"/>
              <a:gd name="connsiteX23" fmla="*/ 242898 w 331352"/>
              <a:gd name="connsiteY23" fmla="*/ 148262 h 310187"/>
              <a:gd name="connsiteX24" fmla="*/ 282586 w 331352"/>
              <a:gd name="connsiteY24" fmla="*/ 148262 h 310187"/>
              <a:gd name="connsiteX25" fmla="*/ 290523 w 331352"/>
              <a:gd name="connsiteY25" fmla="*/ 119687 h 310187"/>
              <a:gd name="connsiteX26" fmla="*/ 173048 w 331352"/>
              <a:gd name="connsiteY26" fmla="*/ 119687 h 310187"/>
              <a:gd name="connsiteX27" fmla="*/ 173048 w 331352"/>
              <a:gd name="connsiteY27" fmla="*/ 148262 h 310187"/>
              <a:gd name="connsiteX28" fmla="*/ 222261 w 331352"/>
              <a:gd name="connsiteY28" fmla="*/ 148262 h 310187"/>
              <a:gd name="connsiteX29" fmla="*/ 222261 w 331352"/>
              <a:gd name="connsiteY29" fmla="*/ 119687 h 310187"/>
              <a:gd name="connsiteX30" fmla="*/ 103198 w 331352"/>
              <a:gd name="connsiteY30" fmla="*/ 119687 h 310187"/>
              <a:gd name="connsiteX31" fmla="*/ 112723 w 331352"/>
              <a:gd name="connsiteY31" fmla="*/ 148262 h 310187"/>
              <a:gd name="connsiteX32" fmla="*/ 152411 w 331352"/>
              <a:gd name="connsiteY32" fmla="*/ 148262 h 310187"/>
              <a:gd name="connsiteX33" fmla="*/ 152411 w 331352"/>
              <a:gd name="connsiteY33" fmla="*/ 119687 h 310187"/>
              <a:gd name="connsiteX34" fmla="*/ 242898 w 331352"/>
              <a:gd name="connsiteY34" fmla="*/ 75237 h 310187"/>
              <a:gd name="connsiteX35" fmla="*/ 242898 w 331352"/>
              <a:gd name="connsiteY35" fmla="*/ 99050 h 310187"/>
              <a:gd name="connsiteX36" fmla="*/ 296873 w 331352"/>
              <a:gd name="connsiteY36" fmla="*/ 99050 h 310187"/>
              <a:gd name="connsiteX37" fmla="*/ 304811 w 331352"/>
              <a:gd name="connsiteY37" fmla="*/ 75237 h 310187"/>
              <a:gd name="connsiteX38" fmla="*/ 173048 w 331352"/>
              <a:gd name="connsiteY38" fmla="*/ 75237 h 310187"/>
              <a:gd name="connsiteX39" fmla="*/ 173048 w 331352"/>
              <a:gd name="connsiteY39" fmla="*/ 99050 h 310187"/>
              <a:gd name="connsiteX40" fmla="*/ 222261 w 331352"/>
              <a:gd name="connsiteY40" fmla="*/ 99050 h 310187"/>
              <a:gd name="connsiteX41" fmla="*/ 222261 w 331352"/>
              <a:gd name="connsiteY41" fmla="*/ 75237 h 310187"/>
              <a:gd name="connsiteX42" fmla="*/ 87323 w 331352"/>
              <a:gd name="connsiteY42" fmla="*/ 75237 h 310187"/>
              <a:gd name="connsiteX43" fmla="*/ 95261 w 331352"/>
              <a:gd name="connsiteY43" fmla="*/ 99050 h 310187"/>
              <a:gd name="connsiteX44" fmla="*/ 152411 w 331352"/>
              <a:gd name="connsiteY44" fmla="*/ 99050 h 310187"/>
              <a:gd name="connsiteX45" fmla="*/ 152411 w 331352"/>
              <a:gd name="connsiteY45" fmla="*/ 75237 h 310187"/>
              <a:gd name="connsiteX46" fmla="*/ 13989 w 331352"/>
              <a:gd name="connsiteY46" fmla="*/ 328 h 310187"/>
              <a:gd name="connsiteX47" fmla="*/ 64579 w 331352"/>
              <a:gd name="connsiteY47" fmla="*/ 19694 h 310187"/>
              <a:gd name="connsiteX48" fmla="*/ 69768 w 331352"/>
              <a:gd name="connsiteY48" fmla="*/ 26149 h 310187"/>
              <a:gd name="connsiteX49" fmla="*/ 80145 w 331352"/>
              <a:gd name="connsiteY49" fmla="*/ 54553 h 310187"/>
              <a:gd name="connsiteX50" fmla="*/ 81442 w 331352"/>
              <a:gd name="connsiteY50" fmla="*/ 54553 h 310187"/>
              <a:gd name="connsiteX51" fmla="*/ 321421 w 331352"/>
              <a:gd name="connsiteY51" fmla="*/ 54553 h 310187"/>
              <a:gd name="connsiteX52" fmla="*/ 329204 w 331352"/>
              <a:gd name="connsiteY52" fmla="*/ 58426 h 310187"/>
              <a:gd name="connsiteX53" fmla="*/ 330501 w 331352"/>
              <a:gd name="connsiteY53" fmla="*/ 68755 h 310187"/>
              <a:gd name="connsiteX54" fmla="*/ 286397 w 331352"/>
              <a:gd name="connsiteY54" fmla="*/ 205610 h 310187"/>
              <a:gd name="connsiteX55" fmla="*/ 276019 w 331352"/>
              <a:gd name="connsiteY55" fmla="*/ 213356 h 310187"/>
              <a:gd name="connsiteX56" fmla="*/ 120358 w 331352"/>
              <a:gd name="connsiteY56" fmla="*/ 213356 h 310187"/>
              <a:gd name="connsiteX57" fmla="*/ 116466 w 331352"/>
              <a:gd name="connsiteY57" fmla="*/ 212065 h 310187"/>
              <a:gd name="connsiteX58" fmla="*/ 106089 w 331352"/>
              <a:gd name="connsiteY58" fmla="*/ 240469 h 310187"/>
              <a:gd name="connsiteX59" fmla="*/ 276019 w 331352"/>
              <a:gd name="connsiteY59" fmla="*/ 240469 h 310187"/>
              <a:gd name="connsiteX60" fmla="*/ 285100 w 331352"/>
              <a:gd name="connsiteY60" fmla="*/ 248215 h 310187"/>
              <a:gd name="connsiteX61" fmla="*/ 276019 w 331352"/>
              <a:gd name="connsiteY61" fmla="*/ 257253 h 310187"/>
              <a:gd name="connsiteX62" fmla="*/ 266939 w 331352"/>
              <a:gd name="connsiteY62" fmla="*/ 257253 h 310187"/>
              <a:gd name="connsiteX63" fmla="*/ 274722 w 331352"/>
              <a:gd name="connsiteY63" fmla="*/ 279201 h 310187"/>
              <a:gd name="connsiteX64" fmla="*/ 242293 w 331352"/>
              <a:gd name="connsiteY64" fmla="*/ 310187 h 310187"/>
              <a:gd name="connsiteX65" fmla="*/ 211160 w 331352"/>
              <a:gd name="connsiteY65" fmla="*/ 279201 h 310187"/>
              <a:gd name="connsiteX66" fmla="*/ 218943 w 331352"/>
              <a:gd name="connsiteY66" fmla="*/ 257253 h 310187"/>
              <a:gd name="connsiteX67" fmla="*/ 148896 w 331352"/>
              <a:gd name="connsiteY67" fmla="*/ 257253 h 310187"/>
              <a:gd name="connsiteX68" fmla="*/ 157976 w 331352"/>
              <a:gd name="connsiteY68" fmla="*/ 279201 h 310187"/>
              <a:gd name="connsiteX69" fmla="*/ 125547 w 331352"/>
              <a:gd name="connsiteY69" fmla="*/ 310187 h 310187"/>
              <a:gd name="connsiteX70" fmla="*/ 93117 w 331352"/>
              <a:gd name="connsiteY70" fmla="*/ 279201 h 310187"/>
              <a:gd name="connsiteX71" fmla="*/ 102197 w 331352"/>
              <a:gd name="connsiteY71" fmla="*/ 257253 h 310187"/>
              <a:gd name="connsiteX72" fmla="*/ 93117 w 331352"/>
              <a:gd name="connsiteY72" fmla="*/ 257253 h 310187"/>
              <a:gd name="connsiteX73" fmla="*/ 86631 w 331352"/>
              <a:gd name="connsiteY73" fmla="*/ 253380 h 310187"/>
              <a:gd name="connsiteX74" fmla="*/ 85334 w 331352"/>
              <a:gd name="connsiteY74" fmla="*/ 245633 h 310187"/>
              <a:gd name="connsiteX75" fmla="*/ 100900 w 331352"/>
              <a:gd name="connsiteY75" fmla="*/ 201737 h 310187"/>
              <a:gd name="connsiteX76" fmla="*/ 107386 w 331352"/>
              <a:gd name="connsiteY76" fmla="*/ 196572 h 310187"/>
              <a:gd name="connsiteX77" fmla="*/ 51607 w 331352"/>
              <a:gd name="connsiteY77" fmla="*/ 37769 h 310187"/>
              <a:gd name="connsiteX78" fmla="*/ 6206 w 331352"/>
              <a:gd name="connsiteY78" fmla="*/ 19694 h 310187"/>
              <a:gd name="connsiteX79" fmla="*/ 1017 w 331352"/>
              <a:gd name="connsiteY79" fmla="*/ 6783 h 310187"/>
              <a:gd name="connsiteX80" fmla="*/ 13989 w 331352"/>
              <a:gd name="connsiteY80" fmla="*/ 328 h 310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Lst>
            <a:rect l="l" t="t" r="r" b="b"/>
            <a:pathLst>
              <a:path w="331352" h="310187">
                <a:moveTo>
                  <a:pt x="241311" y="265737"/>
                </a:moveTo>
                <a:cubicBezTo>
                  <a:pt x="233420" y="265737"/>
                  <a:pt x="227023" y="272134"/>
                  <a:pt x="227023" y="280025"/>
                </a:cubicBezTo>
                <a:cubicBezTo>
                  <a:pt x="227023" y="287916"/>
                  <a:pt x="233420" y="294313"/>
                  <a:pt x="241311" y="294313"/>
                </a:cubicBezTo>
                <a:cubicBezTo>
                  <a:pt x="249202" y="294313"/>
                  <a:pt x="255599" y="287916"/>
                  <a:pt x="255599" y="280025"/>
                </a:cubicBezTo>
                <a:cubicBezTo>
                  <a:pt x="255599" y="272134"/>
                  <a:pt x="249202" y="265737"/>
                  <a:pt x="241311" y="265737"/>
                </a:cubicBezTo>
                <a:close/>
                <a:moveTo>
                  <a:pt x="125424" y="265737"/>
                </a:moveTo>
                <a:cubicBezTo>
                  <a:pt x="117533" y="265737"/>
                  <a:pt x="111136" y="272134"/>
                  <a:pt x="111136" y="280025"/>
                </a:cubicBezTo>
                <a:cubicBezTo>
                  <a:pt x="111136" y="287916"/>
                  <a:pt x="117533" y="294313"/>
                  <a:pt x="125424" y="294313"/>
                </a:cubicBezTo>
                <a:cubicBezTo>
                  <a:pt x="133315" y="294313"/>
                  <a:pt x="139712" y="287916"/>
                  <a:pt x="139712" y="280025"/>
                </a:cubicBezTo>
                <a:cubicBezTo>
                  <a:pt x="139712" y="272134"/>
                  <a:pt x="133315" y="265737"/>
                  <a:pt x="125424" y="265737"/>
                </a:cubicBezTo>
                <a:close/>
                <a:moveTo>
                  <a:pt x="242898" y="168899"/>
                </a:moveTo>
                <a:lnTo>
                  <a:pt x="242898" y="192712"/>
                </a:lnTo>
                <a:lnTo>
                  <a:pt x="268298" y="192712"/>
                </a:lnTo>
                <a:lnTo>
                  <a:pt x="276236" y="168899"/>
                </a:lnTo>
                <a:close/>
                <a:moveTo>
                  <a:pt x="173048" y="168899"/>
                </a:moveTo>
                <a:lnTo>
                  <a:pt x="173048" y="192712"/>
                </a:lnTo>
                <a:lnTo>
                  <a:pt x="222261" y="192712"/>
                </a:lnTo>
                <a:lnTo>
                  <a:pt x="222261" y="168899"/>
                </a:lnTo>
                <a:close/>
                <a:moveTo>
                  <a:pt x="120661" y="168899"/>
                </a:moveTo>
                <a:lnTo>
                  <a:pt x="128598" y="192712"/>
                </a:lnTo>
                <a:lnTo>
                  <a:pt x="152411" y="192712"/>
                </a:lnTo>
                <a:lnTo>
                  <a:pt x="152411" y="168899"/>
                </a:lnTo>
                <a:close/>
                <a:moveTo>
                  <a:pt x="242898" y="119687"/>
                </a:moveTo>
                <a:lnTo>
                  <a:pt x="242898" y="148262"/>
                </a:lnTo>
                <a:lnTo>
                  <a:pt x="282586" y="148262"/>
                </a:lnTo>
                <a:lnTo>
                  <a:pt x="290523" y="119687"/>
                </a:lnTo>
                <a:close/>
                <a:moveTo>
                  <a:pt x="173048" y="119687"/>
                </a:moveTo>
                <a:lnTo>
                  <a:pt x="173048" y="148262"/>
                </a:lnTo>
                <a:lnTo>
                  <a:pt x="222261" y="148262"/>
                </a:lnTo>
                <a:lnTo>
                  <a:pt x="222261" y="119687"/>
                </a:lnTo>
                <a:close/>
                <a:moveTo>
                  <a:pt x="103198" y="119687"/>
                </a:moveTo>
                <a:lnTo>
                  <a:pt x="112723" y="148262"/>
                </a:lnTo>
                <a:lnTo>
                  <a:pt x="152411" y="148262"/>
                </a:lnTo>
                <a:lnTo>
                  <a:pt x="152411" y="119687"/>
                </a:lnTo>
                <a:close/>
                <a:moveTo>
                  <a:pt x="242898" y="75237"/>
                </a:moveTo>
                <a:lnTo>
                  <a:pt x="242898" y="99050"/>
                </a:lnTo>
                <a:lnTo>
                  <a:pt x="296873" y="99050"/>
                </a:lnTo>
                <a:lnTo>
                  <a:pt x="304811" y="75237"/>
                </a:lnTo>
                <a:close/>
                <a:moveTo>
                  <a:pt x="173048" y="75237"/>
                </a:moveTo>
                <a:lnTo>
                  <a:pt x="173048" y="99050"/>
                </a:lnTo>
                <a:lnTo>
                  <a:pt x="222261" y="99050"/>
                </a:lnTo>
                <a:lnTo>
                  <a:pt x="222261" y="75237"/>
                </a:lnTo>
                <a:close/>
                <a:moveTo>
                  <a:pt x="87323" y="75237"/>
                </a:moveTo>
                <a:lnTo>
                  <a:pt x="95261" y="99050"/>
                </a:lnTo>
                <a:lnTo>
                  <a:pt x="152411" y="99050"/>
                </a:lnTo>
                <a:lnTo>
                  <a:pt x="152411" y="75237"/>
                </a:lnTo>
                <a:close/>
                <a:moveTo>
                  <a:pt x="13989" y="328"/>
                </a:moveTo>
                <a:cubicBezTo>
                  <a:pt x="13989" y="328"/>
                  <a:pt x="13989" y="328"/>
                  <a:pt x="64579" y="19694"/>
                </a:cubicBezTo>
                <a:cubicBezTo>
                  <a:pt x="67173" y="20985"/>
                  <a:pt x="68471" y="23567"/>
                  <a:pt x="69768" y="26149"/>
                </a:cubicBezTo>
                <a:cubicBezTo>
                  <a:pt x="69768" y="26149"/>
                  <a:pt x="69768" y="26149"/>
                  <a:pt x="80145" y="54553"/>
                </a:cubicBezTo>
                <a:cubicBezTo>
                  <a:pt x="80145" y="54553"/>
                  <a:pt x="81442" y="54553"/>
                  <a:pt x="81442" y="54553"/>
                </a:cubicBezTo>
                <a:cubicBezTo>
                  <a:pt x="81442" y="54553"/>
                  <a:pt x="81442" y="54553"/>
                  <a:pt x="321421" y="54553"/>
                </a:cubicBezTo>
                <a:cubicBezTo>
                  <a:pt x="324015" y="54553"/>
                  <a:pt x="327907" y="55844"/>
                  <a:pt x="329204" y="58426"/>
                </a:cubicBezTo>
                <a:cubicBezTo>
                  <a:pt x="331798" y="62300"/>
                  <a:pt x="331798" y="64882"/>
                  <a:pt x="330501" y="68755"/>
                </a:cubicBezTo>
                <a:cubicBezTo>
                  <a:pt x="330501" y="68755"/>
                  <a:pt x="330501" y="68755"/>
                  <a:pt x="286397" y="205610"/>
                </a:cubicBezTo>
                <a:cubicBezTo>
                  <a:pt x="285100" y="210774"/>
                  <a:pt x="281208" y="213356"/>
                  <a:pt x="276019" y="213356"/>
                </a:cubicBezTo>
                <a:cubicBezTo>
                  <a:pt x="276019" y="213356"/>
                  <a:pt x="276019" y="213356"/>
                  <a:pt x="120358" y="213356"/>
                </a:cubicBezTo>
                <a:cubicBezTo>
                  <a:pt x="119061" y="213356"/>
                  <a:pt x="117763" y="213356"/>
                  <a:pt x="116466" y="212065"/>
                </a:cubicBezTo>
                <a:cubicBezTo>
                  <a:pt x="116466" y="212065"/>
                  <a:pt x="116466" y="212065"/>
                  <a:pt x="106089" y="240469"/>
                </a:cubicBezTo>
                <a:cubicBezTo>
                  <a:pt x="106089" y="240469"/>
                  <a:pt x="106089" y="240469"/>
                  <a:pt x="276019" y="240469"/>
                </a:cubicBezTo>
                <a:cubicBezTo>
                  <a:pt x="281208" y="240469"/>
                  <a:pt x="285100" y="244342"/>
                  <a:pt x="285100" y="248215"/>
                </a:cubicBezTo>
                <a:cubicBezTo>
                  <a:pt x="285100" y="253380"/>
                  <a:pt x="281208" y="257253"/>
                  <a:pt x="276019" y="257253"/>
                </a:cubicBezTo>
                <a:cubicBezTo>
                  <a:pt x="276019" y="257253"/>
                  <a:pt x="276019" y="257253"/>
                  <a:pt x="266939" y="257253"/>
                </a:cubicBezTo>
                <a:cubicBezTo>
                  <a:pt x="272128" y="263708"/>
                  <a:pt x="274722" y="270164"/>
                  <a:pt x="274722" y="279201"/>
                </a:cubicBezTo>
                <a:cubicBezTo>
                  <a:pt x="274722" y="295985"/>
                  <a:pt x="260453" y="310187"/>
                  <a:pt x="242293" y="310187"/>
                </a:cubicBezTo>
                <a:cubicBezTo>
                  <a:pt x="225429" y="310187"/>
                  <a:pt x="211160" y="295985"/>
                  <a:pt x="211160" y="279201"/>
                </a:cubicBezTo>
                <a:cubicBezTo>
                  <a:pt x="211160" y="270164"/>
                  <a:pt x="213755" y="263708"/>
                  <a:pt x="218943" y="257253"/>
                </a:cubicBezTo>
                <a:cubicBezTo>
                  <a:pt x="218943" y="257253"/>
                  <a:pt x="218943" y="257253"/>
                  <a:pt x="148896" y="257253"/>
                </a:cubicBezTo>
                <a:cubicBezTo>
                  <a:pt x="154084" y="263708"/>
                  <a:pt x="157976" y="270164"/>
                  <a:pt x="157976" y="279201"/>
                </a:cubicBezTo>
                <a:cubicBezTo>
                  <a:pt x="157976" y="295985"/>
                  <a:pt x="143707" y="310187"/>
                  <a:pt x="125547" y="310187"/>
                </a:cubicBezTo>
                <a:cubicBezTo>
                  <a:pt x="108683" y="310187"/>
                  <a:pt x="93117" y="295985"/>
                  <a:pt x="93117" y="279201"/>
                </a:cubicBezTo>
                <a:cubicBezTo>
                  <a:pt x="93117" y="270164"/>
                  <a:pt x="97009" y="263708"/>
                  <a:pt x="102197" y="257253"/>
                </a:cubicBezTo>
                <a:cubicBezTo>
                  <a:pt x="102197" y="257253"/>
                  <a:pt x="102197" y="257253"/>
                  <a:pt x="93117" y="257253"/>
                </a:cubicBezTo>
                <a:cubicBezTo>
                  <a:pt x="90523" y="257253"/>
                  <a:pt x="87928" y="255962"/>
                  <a:pt x="86631" y="253380"/>
                </a:cubicBezTo>
                <a:cubicBezTo>
                  <a:pt x="85334" y="252089"/>
                  <a:pt x="84037" y="248215"/>
                  <a:pt x="85334" y="245633"/>
                </a:cubicBezTo>
                <a:cubicBezTo>
                  <a:pt x="85334" y="245633"/>
                  <a:pt x="85334" y="245633"/>
                  <a:pt x="100900" y="201737"/>
                </a:cubicBezTo>
                <a:cubicBezTo>
                  <a:pt x="102197" y="199154"/>
                  <a:pt x="104792" y="196572"/>
                  <a:pt x="107386" y="196572"/>
                </a:cubicBezTo>
                <a:cubicBezTo>
                  <a:pt x="107386" y="196572"/>
                  <a:pt x="107386" y="196572"/>
                  <a:pt x="51607" y="37769"/>
                </a:cubicBezTo>
                <a:cubicBezTo>
                  <a:pt x="51607" y="37769"/>
                  <a:pt x="51607" y="37769"/>
                  <a:pt x="6206" y="19694"/>
                </a:cubicBezTo>
                <a:cubicBezTo>
                  <a:pt x="1017" y="18403"/>
                  <a:pt x="-1577" y="11948"/>
                  <a:pt x="1017" y="6783"/>
                </a:cubicBezTo>
                <a:cubicBezTo>
                  <a:pt x="2315" y="1619"/>
                  <a:pt x="8800" y="-963"/>
                  <a:pt x="13989" y="328"/>
                </a:cubicBezTo>
                <a:close/>
              </a:path>
            </a:pathLst>
          </a:custGeom>
          <a:solidFill>
            <a:schemeClr val="bg1"/>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solidFill>
                <a:srgbClr val="FFFFFF"/>
              </a:solidFill>
              <a:latin typeface="Arial" panose="020B0604020202020204"/>
              <a:ea typeface="微软雅黑" panose="020B0503020204020204" charset="-122"/>
            </a:endParaRPr>
          </a:p>
        </p:txBody>
      </p:sp>
      <p:grpSp>
        <p:nvGrpSpPr>
          <p:cNvPr id="25" name="组合 24"/>
          <p:cNvGrpSpPr/>
          <p:nvPr/>
        </p:nvGrpSpPr>
        <p:grpSpPr>
          <a:xfrm>
            <a:off x="5917719" y="1525323"/>
            <a:ext cx="5149474" cy="962022"/>
            <a:chOff x="6798184" y="1678126"/>
            <a:chExt cx="5149474" cy="962022"/>
          </a:xfrm>
        </p:grpSpPr>
        <p:sp>
          <p:nvSpPr>
            <p:cNvPr id="26" name="矩形 25"/>
            <p:cNvSpPr/>
            <p:nvPr/>
          </p:nvSpPr>
          <p:spPr>
            <a:xfrm>
              <a:off x="6798184" y="2030750"/>
              <a:ext cx="5149474"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endParaRPr lang="zh-CN" altLang="en-US" sz="1400" dirty="0">
                <a:solidFill>
                  <a:schemeClr val="tx1">
                    <a:lumMod val="50000"/>
                    <a:lumOff val="50000"/>
                  </a:schemeClr>
                </a:solidFill>
              </a:endParaRPr>
            </a:p>
          </p:txBody>
        </p:sp>
        <p:sp>
          <p:nvSpPr>
            <p:cNvPr id="27" name="矩形 26"/>
            <p:cNvSpPr/>
            <p:nvPr/>
          </p:nvSpPr>
          <p:spPr>
            <a:xfrm>
              <a:off x="6798184"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endParaRPr lang="zh-CN" altLang="en-US" b="1" dirty="0">
                <a:solidFill>
                  <a:schemeClr val="tx1">
                    <a:lumMod val="65000"/>
                    <a:lumOff val="35000"/>
                  </a:schemeClr>
                </a:solidFill>
              </a:endParaRPr>
            </a:p>
          </p:txBody>
        </p:sp>
      </p:grpSp>
      <p:grpSp>
        <p:nvGrpSpPr>
          <p:cNvPr id="28" name="组合 27"/>
          <p:cNvGrpSpPr/>
          <p:nvPr/>
        </p:nvGrpSpPr>
        <p:grpSpPr>
          <a:xfrm>
            <a:off x="5917719" y="2715019"/>
            <a:ext cx="5149474" cy="962022"/>
            <a:chOff x="6798184" y="1678126"/>
            <a:chExt cx="5149474" cy="962022"/>
          </a:xfrm>
        </p:grpSpPr>
        <p:sp>
          <p:nvSpPr>
            <p:cNvPr id="29" name="矩形 28"/>
            <p:cNvSpPr/>
            <p:nvPr/>
          </p:nvSpPr>
          <p:spPr>
            <a:xfrm>
              <a:off x="6798184" y="2030750"/>
              <a:ext cx="5149474"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endParaRPr lang="zh-CN" altLang="en-US" sz="1400" dirty="0">
                <a:solidFill>
                  <a:schemeClr val="tx1">
                    <a:lumMod val="50000"/>
                    <a:lumOff val="50000"/>
                  </a:schemeClr>
                </a:solidFill>
              </a:endParaRPr>
            </a:p>
          </p:txBody>
        </p:sp>
        <p:sp>
          <p:nvSpPr>
            <p:cNvPr id="30" name="矩形 29"/>
            <p:cNvSpPr/>
            <p:nvPr/>
          </p:nvSpPr>
          <p:spPr>
            <a:xfrm>
              <a:off x="6798184"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endParaRPr lang="zh-CN" altLang="en-US" b="1" dirty="0">
                <a:solidFill>
                  <a:schemeClr val="tx1">
                    <a:lumMod val="65000"/>
                    <a:lumOff val="35000"/>
                  </a:schemeClr>
                </a:solidFill>
              </a:endParaRPr>
            </a:p>
          </p:txBody>
        </p:sp>
      </p:grpSp>
      <p:grpSp>
        <p:nvGrpSpPr>
          <p:cNvPr id="31" name="组合 30"/>
          <p:cNvGrpSpPr/>
          <p:nvPr/>
        </p:nvGrpSpPr>
        <p:grpSpPr>
          <a:xfrm>
            <a:off x="5917719" y="3904715"/>
            <a:ext cx="5149474" cy="962022"/>
            <a:chOff x="6798184" y="1678126"/>
            <a:chExt cx="5149474" cy="962022"/>
          </a:xfrm>
        </p:grpSpPr>
        <p:sp>
          <p:nvSpPr>
            <p:cNvPr id="32" name="矩形 31"/>
            <p:cNvSpPr/>
            <p:nvPr/>
          </p:nvSpPr>
          <p:spPr>
            <a:xfrm>
              <a:off x="6798184" y="2030750"/>
              <a:ext cx="5149474"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endParaRPr lang="zh-CN" altLang="en-US" sz="1400" dirty="0">
                <a:solidFill>
                  <a:schemeClr val="tx1">
                    <a:lumMod val="50000"/>
                    <a:lumOff val="50000"/>
                  </a:schemeClr>
                </a:solidFill>
              </a:endParaRPr>
            </a:p>
          </p:txBody>
        </p:sp>
        <p:sp>
          <p:nvSpPr>
            <p:cNvPr id="33" name="矩形 32"/>
            <p:cNvSpPr/>
            <p:nvPr/>
          </p:nvSpPr>
          <p:spPr>
            <a:xfrm>
              <a:off x="6798184"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endParaRPr lang="zh-CN" altLang="en-US" b="1" dirty="0">
                <a:solidFill>
                  <a:schemeClr val="tx1">
                    <a:lumMod val="65000"/>
                    <a:lumOff val="35000"/>
                  </a:schemeClr>
                </a:solidFill>
              </a:endParaRPr>
            </a:p>
          </p:txBody>
        </p:sp>
      </p:grpSp>
      <p:grpSp>
        <p:nvGrpSpPr>
          <p:cNvPr id="34" name="组合 33"/>
          <p:cNvGrpSpPr/>
          <p:nvPr/>
        </p:nvGrpSpPr>
        <p:grpSpPr>
          <a:xfrm>
            <a:off x="5917719" y="5094411"/>
            <a:ext cx="5149474" cy="962022"/>
            <a:chOff x="6798184" y="1678126"/>
            <a:chExt cx="5149474" cy="962022"/>
          </a:xfrm>
        </p:grpSpPr>
        <p:sp>
          <p:nvSpPr>
            <p:cNvPr id="35" name="矩形 34"/>
            <p:cNvSpPr/>
            <p:nvPr/>
          </p:nvSpPr>
          <p:spPr>
            <a:xfrm>
              <a:off x="6798184" y="2030750"/>
              <a:ext cx="5149474" cy="609398"/>
            </a:xfrm>
            <a:prstGeom prst="rect">
              <a:avLst/>
            </a:prstGeom>
          </p:spPr>
          <p:txBody>
            <a:bodyPr wrap="square">
              <a:spAutoFit/>
              <a:scene3d>
                <a:camera prst="orthographicFront"/>
                <a:lightRig rig="threePt" dir="t"/>
              </a:scene3d>
              <a:sp3d contourW="12700"/>
            </a:bodyPr>
            <a:lstStyle/>
            <a:p>
              <a:pP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a:t>
              </a:r>
              <a:endParaRPr lang="zh-CN" altLang="en-US" sz="1400" dirty="0">
                <a:solidFill>
                  <a:schemeClr val="tx1">
                    <a:lumMod val="50000"/>
                    <a:lumOff val="50000"/>
                  </a:schemeClr>
                </a:solidFill>
              </a:endParaRPr>
            </a:p>
          </p:txBody>
        </p:sp>
        <p:sp>
          <p:nvSpPr>
            <p:cNvPr id="36" name="矩形 35"/>
            <p:cNvSpPr/>
            <p:nvPr/>
          </p:nvSpPr>
          <p:spPr>
            <a:xfrm>
              <a:off x="6798184" y="1678126"/>
              <a:ext cx="2241974" cy="424732"/>
            </a:xfrm>
            <a:prstGeom prst="rect">
              <a:avLst/>
            </a:prstGeom>
          </p:spPr>
          <p:txBody>
            <a:bodyPr wrap="square">
              <a:spAutoFit/>
              <a:scene3d>
                <a:camera prst="orthographicFront"/>
                <a:lightRig rig="threePt" dir="t"/>
              </a:scene3d>
              <a:sp3d contourW="12700"/>
            </a:bodyPr>
            <a:lstStyle/>
            <a:p>
              <a:pPr>
                <a:lnSpc>
                  <a:spcPct val="120000"/>
                </a:lnSpc>
              </a:pPr>
              <a:r>
                <a:rPr lang="zh-CN" altLang="en-US" b="1" dirty="0">
                  <a:solidFill>
                    <a:schemeClr val="tx1">
                      <a:lumMod val="65000"/>
                      <a:lumOff val="35000"/>
                    </a:schemeClr>
                  </a:solidFill>
                </a:rPr>
                <a:t>标题文字添加</a:t>
              </a:r>
              <a:endParaRPr lang="zh-CN" altLang="en-US" b="1" dirty="0">
                <a:solidFill>
                  <a:schemeClr val="tx1">
                    <a:lumMod val="65000"/>
                    <a:lumOff val="35000"/>
                  </a:schemeClr>
                </a:solidFill>
              </a:endParaRPr>
            </a:p>
          </p:txBody>
        </p:sp>
      </p:grpSp>
      <p:pic>
        <p:nvPicPr>
          <p:cNvPr id="43" name="图片占位符 42"/>
          <p:cNvPicPr>
            <a:picLocks noGrp="1" noChangeAspect="1"/>
          </p:cNvPicPr>
          <p:nvPr>
            <p:ph type="pic" sz="quarter" idx="10"/>
          </p:nvPr>
        </p:nvPicPr>
        <p:blipFill>
          <a:blip r:embed="rId1">
            <a:grayscl/>
            <a:extLst>
              <a:ext uri="{28A0092B-C50C-407E-A947-70E740481C1C}">
                <a14:useLocalDpi xmlns:a14="http://schemas.microsoft.com/office/drawing/2010/main" val="0"/>
              </a:ext>
            </a:extLst>
          </a:blip>
          <a:srcRect l="18727" r="18727"/>
          <a:stretch>
            <a:fillRect/>
          </a:stretch>
        </p:blipFill>
        <p:spPr/>
      </p:pic>
    </p:spTree>
  </p:cSld>
  <p:clrMapOvr>
    <a:masterClrMapping/>
  </p:clrMapOvr>
  <p:transition spd="slow" advTm="400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ppt_w</p:attrName>
                                            </p:attrNameLst>
                                          </p:cBhvr>
                                          <p:tavLst>
                                            <p:tav tm="0">
                                              <p:val>
                                                <p:fltVal val="0"/>
                                              </p:val>
                                            </p:tav>
                                            <p:tav tm="100000">
                                              <p:val>
                                                <p:strVal val="#ppt_w"/>
                                              </p:val>
                                            </p:tav>
                                          </p:tavLst>
                                        </p:anim>
                                        <p:anim calcmode="lin" valueType="num">
                                          <p:cBhvr>
                                            <p:cTn id="8" dur="500" fill="hold"/>
                                            <p:tgtEl>
                                              <p:spTgt spid="43"/>
                                            </p:tgtEl>
                                            <p:attrNameLst>
                                              <p:attrName>ppt_h</p:attrName>
                                            </p:attrNameLst>
                                          </p:cBhvr>
                                          <p:tavLst>
                                            <p:tav tm="0">
                                              <p:val>
                                                <p:fltVal val="0"/>
                                              </p:val>
                                            </p:tav>
                                            <p:tav tm="100000">
                                              <p:val>
                                                <p:strVal val="#ppt_h"/>
                                              </p:val>
                                            </p:tav>
                                          </p:tavLst>
                                        </p:anim>
                                        <p:animEffect transition="in" filter="fade">
                                          <p:cBhvr>
                                            <p:cTn id="9" dur="500"/>
                                            <p:tgtEl>
                                              <p:spTgt spid="43"/>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par>
                              <p:cTn id="27" fill="hold">
                                <p:stCondLst>
                                  <p:cond delay="1000"/>
                                </p:stCondLst>
                                <p:childTnLst>
                                  <p:par>
                                    <p:cTn id="28" presetID="53" presetClass="entr" presetSubtype="16"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ppt_w</p:attrName>
                                            </p:attrNameLst>
                                          </p:cBhvr>
                                          <p:tavLst>
                                            <p:tav tm="0">
                                              <p:val>
                                                <p:fltVal val="0"/>
                                              </p:val>
                                            </p:tav>
                                            <p:tav tm="100000">
                                              <p:val>
                                                <p:strVal val="#ppt_w"/>
                                              </p:val>
                                            </p:tav>
                                          </p:tavLst>
                                        </p:anim>
                                        <p:anim calcmode="lin" valueType="num">
                                          <p:cBhvr>
                                            <p:cTn id="31" dur="500" fill="hold"/>
                                            <p:tgtEl>
                                              <p:spTgt spid="9"/>
                                            </p:tgtEl>
                                            <p:attrNameLst>
                                              <p:attrName>ppt_h</p:attrName>
                                            </p:attrNameLst>
                                          </p:cBhvr>
                                          <p:tavLst>
                                            <p:tav tm="0">
                                              <p:val>
                                                <p:fltVal val="0"/>
                                              </p:val>
                                            </p:tav>
                                            <p:tav tm="100000">
                                              <p:val>
                                                <p:strVal val="#ppt_h"/>
                                              </p:val>
                                            </p:tav>
                                          </p:tavLst>
                                        </p:anim>
                                        <p:animEffect transition="in" filter="fade">
                                          <p:cBhvr>
                                            <p:cTn id="32" dur="500"/>
                                            <p:tgtEl>
                                              <p:spTgt spid="9"/>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500" fill="hold"/>
                                            <p:tgtEl>
                                              <p:spTgt spid="11"/>
                                            </p:tgtEl>
                                            <p:attrNameLst>
                                              <p:attrName>ppt_w</p:attrName>
                                            </p:attrNameLst>
                                          </p:cBhvr>
                                          <p:tavLst>
                                            <p:tav tm="0">
                                              <p:val>
                                                <p:fltVal val="0"/>
                                              </p:val>
                                            </p:tav>
                                            <p:tav tm="100000">
                                              <p:val>
                                                <p:strVal val="#ppt_w"/>
                                              </p:val>
                                            </p:tav>
                                          </p:tavLst>
                                        </p:anim>
                                        <p:anim calcmode="lin" valueType="num">
                                          <p:cBhvr>
                                            <p:cTn id="41" dur="500" fill="hold"/>
                                            <p:tgtEl>
                                              <p:spTgt spid="11"/>
                                            </p:tgtEl>
                                            <p:attrNameLst>
                                              <p:attrName>ppt_h</p:attrName>
                                            </p:attrNameLst>
                                          </p:cBhvr>
                                          <p:tavLst>
                                            <p:tav tm="0">
                                              <p:val>
                                                <p:fltVal val="0"/>
                                              </p:val>
                                            </p:tav>
                                            <p:tav tm="100000">
                                              <p:val>
                                                <p:strVal val="#ppt_h"/>
                                              </p:val>
                                            </p:tav>
                                          </p:tavLst>
                                        </p:anim>
                                        <p:animEffect transition="in" filter="fade">
                                          <p:cBhvr>
                                            <p:cTn id="42" dur="500"/>
                                            <p:tgtEl>
                                              <p:spTgt spid="11"/>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500" fill="hold"/>
                                            <p:tgtEl>
                                              <p:spTgt spid="12"/>
                                            </p:tgtEl>
                                            <p:attrNameLst>
                                              <p:attrName>ppt_w</p:attrName>
                                            </p:attrNameLst>
                                          </p:cBhvr>
                                          <p:tavLst>
                                            <p:tav tm="0">
                                              <p:val>
                                                <p:fltVal val="0"/>
                                              </p:val>
                                            </p:tav>
                                            <p:tav tm="100000">
                                              <p:val>
                                                <p:strVal val="#ppt_w"/>
                                              </p:val>
                                            </p:tav>
                                          </p:tavLst>
                                        </p:anim>
                                        <p:anim calcmode="lin" valueType="num">
                                          <p:cBhvr>
                                            <p:cTn id="46" dur="500" fill="hold"/>
                                            <p:tgtEl>
                                              <p:spTgt spid="12"/>
                                            </p:tgtEl>
                                            <p:attrNameLst>
                                              <p:attrName>ppt_h</p:attrName>
                                            </p:attrNameLst>
                                          </p:cBhvr>
                                          <p:tavLst>
                                            <p:tav tm="0">
                                              <p:val>
                                                <p:fltVal val="0"/>
                                              </p:val>
                                            </p:tav>
                                            <p:tav tm="100000">
                                              <p:val>
                                                <p:strVal val="#ppt_h"/>
                                              </p:val>
                                            </p:tav>
                                          </p:tavLst>
                                        </p:anim>
                                        <p:animEffect transition="in" filter="fade">
                                          <p:cBhvr>
                                            <p:cTn id="47" dur="500"/>
                                            <p:tgtEl>
                                              <p:spTgt spid="12"/>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7"/>
                                            </p:tgtEl>
                                            <p:attrNameLst>
                                              <p:attrName>style.visibility</p:attrName>
                                            </p:attrNameLst>
                                          </p:cBhvr>
                                          <p:to>
                                            <p:strVal val="visible"/>
                                          </p:to>
                                        </p:set>
                                        <p:anim calcmode="lin" valueType="num">
                                          <p:cBhvr>
                                            <p:cTn id="50" dur="500" fill="hold"/>
                                            <p:tgtEl>
                                              <p:spTgt spid="37"/>
                                            </p:tgtEl>
                                            <p:attrNameLst>
                                              <p:attrName>ppt_w</p:attrName>
                                            </p:attrNameLst>
                                          </p:cBhvr>
                                          <p:tavLst>
                                            <p:tav tm="0">
                                              <p:val>
                                                <p:fltVal val="0"/>
                                              </p:val>
                                            </p:tav>
                                            <p:tav tm="100000">
                                              <p:val>
                                                <p:strVal val="#ppt_w"/>
                                              </p:val>
                                            </p:tav>
                                          </p:tavLst>
                                        </p:anim>
                                        <p:anim calcmode="lin" valueType="num">
                                          <p:cBhvr>
                                            <p:cTn id="51" dur="500" fill="hold"/>
                                            <p:tgtEl>
                                              <p:spTgt spid="37"/>
                                            </p:tgtEl>
                                            <p:attrNameLst>
                                              <p:attrName>ppt_h</p:attrName>
                                            </p:attrNameLst>
                                          </p:cBhvr>
                                          <p:tavLst>
                                            <p:tav tm="0">
                                              <p:val>
                                                <p:fltVal val="0"/>
                                              </p:val>
                                            </p:tav>
                                            <p:tav tm="100000">
                                              <p:val>
                                                <p:strVal val="#ppt_h"/>
                                              </p:val>
                                            </p:tav>
                                          </p:tavLst>
                                        </p:anim>
                                        <p:animEffect transition="in" filter="fade">
                                          <p:cBhvr>
                                            <p:cTn id="52" dur="500"/>
                                            <p:tgtEl>
                                              <p:spTgt spid="37"/>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500" fill="hold"/>
                                            <p:tgtEl>
                                              <p:spTgt spid="38"/>
                                            </p:tgtEl>
                                            <p:attrNameLst>
                                              <p:attrName>ppt_w</p:attrName>
                                            </p:attrNameLst>
                                          </p:cBhvr>
                                          <p:tavLst>
                                            <p:tav tm="0">
                                              <p:val>
                                                <p:fltVal val="0"/>
                                              </p:val>
                                            </p:tav>
                                            <p:tav tm="100000">
                                              <p:val>
                                                <p:strVal val="#ppt_w"/>
                                              </p:val>
                                            </p:tav>
                                          </p:tavLst>
                                        </p:anim>
                                        <p:anim calcmode="lin" valueType="num">
                                          <p:cBhvr>
                                            <p:cTn id="56" dur="500" fill="hold"/>
                                            <p:tgtEl>
                                              <p:spTgt spid="38"/>
                                            </p:tgtEl>
                                            <p:attrNameLst>
                                              <p:attrName>ppt_h</p:attrName>
                                            </p:attrNameLst>
                                          </p:cBhvr>
                                          <p:tavLst>
                                            <p:tav tm="0">
                                              <p:val>
                                                <p:fltVal val="0"/>
                                              </p:val>
                                            </p:tav>
                                            <p:tav tm="100000">
                                              <p:val>
                                                <p:strVal val="#ppt_h"/>
                                              </p:val>
                                            </p:tav>
                                          </p:tavLst>
                                        </p:anim>
                                        <p:animEffect transition="in" filter="fade">
                                          <p:cBhvr>
                                            <p:cTn id="57" dur="500"/>
                                            <p:tgtEl>
                                              <p:spTgt spid="38"/>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39"/>
                                            </p:tgtEl>
                                            <p:attrNameLst>
                                              <p:attrName>style.visibility</p:attrName>
                                            </p:attrNameLst>
                                          </p:cBhvr>
                                          <p:to>
                                            <p:strVal val="visible"/>
                                          </p:to>
                                        </p:set>
                                        <p:anim calcmode="lin" valueType="num">
                                          <p:cBhvr>
                                            <p:cTn id="60" dur="500" fill="hold"/>
                                            <p:tgtEl>
                                              <p:spTgt spid="39"/>
                                            </p:tgtEl>
                                            <p:attrNameLst>
                                              <p:attrName>ppt_w</p:attrName>
                                            </p:attrNameLst>
                                          </p:cBhvr>
                                          <p:tavLst>
                                            <p:tav tm="0">
                                              <p:val>
                                                <p:fltVal val="0"/>
                                              </p:val>
                                            </p:tav>
                                            <p:tav tm="100000">
                                              <p:val>
                                                <p:strVal val="#ppt_w"/>
                                              </p:val>
                                            </p:tav>
                                          </p:tavLst>
                                        </p:anim>
                                        <p:anim calcmode="lin" valueType="num">
                                          <p:cBhvr>
                                            <p:cTn id="61" dur="500" fill="hold"/>
                                            <p:tgtEl>
                                              <p:spTgt spid="39"/>
                                            </p:tgtEl>
                                            <p:attrNameLst>
                                              <p:attrName>ppt_h</p:attrName>
                                            </p:attrNameLst>
                                          </p:cBhvr>
                                          <p:tavLst>
                                            <p:tav tm="0">
                                              <p:val>
                                                <p:fltVal val="0"/>
                                              </p:val>
                                            </p:tav>
                                            <p:tav tm="100000">
                                              <p:val>
                                                <p:strVal val="#ppt_h"/>
                                              </p:val>
                                            </p:tav>
                                          </p:tavLst>
                                        </p:anim>
                                        <p:animEffect transition="in" filter="fade">
                                          <p:cBhvr>
                                            <p:cTn id="62" dur="500"/>
                                            <p:tgtEl>
                                              <p:spTgt spid="39"/>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p:cTn id="65" dur="500" fill="hold"/>
                                            <p:tgtEl>
                                              <p:spTgt spid="40"/>
                                            </p:tgtEl>
                                            <p:attrNameLst>
                                              <p:attrName>ppt_w</p:attrName>
                                            </p:attrNameLst>
                                          </p:cBhvr>
                                          <p:tavLst>
                                            <p:tav tm="0">
                                              <p:val>
                                                <p:fltVal val="0"/>
                                              </p:val>
                                            </p:tav>
                                            <p:tav tm="100000">
                                              <p:val>
                                                <p:strVal val="#ppt_w"/>
                                              </p:val>
                                            </p:tav>
                                          </p:tavLst>
                                        </p:anim>
                                        <p:anim calcmode="lin" valueType="num">
                                          <p:cBhvr>
                                            <p:cTn id="66" dur="500" fill="hold"/>
                                            <p:tgtEl>
                                              <p:spTgt spid="40"/>
                                            </p:tgtEl>
                                            <p:attrNameLst>
                                              <p:attrName>ppt_h</p:attrName>
                                            </p:attrNameLst>
                                          </p:cBhvr>
                                          <p:tavLst>
                                            <p:tav tm="0">
                                              <p:val>
                                                <p:fltVal val="0"/>
                                              </p:val>
                                            </p:tav>
                                            <p:tav tm="100000">
                                              <p:val>
                                                <p:strVal val="#ppt_h"/>
                                              </p:val>
                                            </p:tav>
                                          </p:tavLst>
                                        </p:anim>
                                        <p:animEffect transition="in" filter="fade">
                                          <p:cBhvr>
                                            <p:cTn id="67" dur="500"/>
                                            <p:tgtEl>
                                              <p:spTgt spid="40"/>
                                            </p:tgtEl>
                                          </p:cBhvr>
                                        </p:animEffect>
                                      </p:childTnLst>
                                    </p:cTn>
                                  </p:par>
                                </p:childTnLst>
                              </p:cTn>
                            </p:par>
                            <p:par>
                              <p:cTn id="68" fill="hold">
                                <p:stCondLst>
                                  <p:cond delay="1500"/>
                                </p:stCondLst>
                                <p:childTnLst>
                                  <p:par>
                                    <p:cTn id="69" presetID="2" presetClass="entr" presetSubtype="2" fill="hold" nodeType="afterEffect" p14:presetBounceEnd="60000">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14:bounceEnd="60000">
                                          <p:cBhvr additive="base">
                                            <p:cTn id="71" dur="1000" fill="hold"/>
                                            <p:tgtEl>
                                              <p:spTgt spid="25"/>
                                            </p:tgtEl>
                                            <p:attrNameLst>
                                              <p:attrName>ppt_x</p:attrName>
                                            </p:attrNameLst>
                                          </p:cBhvr>
                                          <p:tavLst>
                                            <p:tav tm="0">
                                              <p:val>
                                                <p:strVal val="1+#ppt_w/2"/>
                                              </p:val>
                                            </p:tav>
                                            <p:tav tm="100000">
                                              <p:val>
                                                <p:strVal val="#ppt_x"/>
                                              </p:val>
                                            </p:tav>
                                          </p:tavLst>
                                        </p:anim>
                                        <p:anim calcmode="lin" valueType="num" p14:bounceEnd="60000">
                                          <p:cBhvr additive="base">
                                            <p:cTn id="72" dur="1000" fill="hold"/>
                                            <p:tgtEl>
                                              <p:spTgt spid="25"/>
                                            </p:tgtEl>
                                            <p:attrNameLst>
                                              <p:attrName>ppt_y</p:attrName>
                                            </p:attrNameLst>
                                          </p:cBhvr>
                                          <p:tavLst>
                                            <p:tav tm="0">
                                              <p:val>
                                                <p:strVal val="#ppt_y"/>
                                              </p:val>
                                            </p:tav>
                                            <p:tav tm="100000">
                                              <p:val>
                                                <p:strVal val="#ppt_y"/>
                                              </p:val>
                                            </p:tav>
                                          </p:tavLst>
                                        </p:anim>
                                      </p:childTnLst>
                                    </p:cTn>
                                  </p:par>
                                  <p:par>
                                    <p:cTn id="73" presetID="2" presetClass="entr" presetSubtype="2" fill="hold" nodeType="withEffect" p14:presetBounceEnd="60000">
                                      <p:stCondLst>
                                        <p:cond delay="250"/>
                                      </p:stCondLst>
                                      <p:childTnLst>
                                        <p:set>
                                          <p:cBhvr>
                                            <p:cTn id="74" dur="1" fill="hold">
                                              <p:stCondLst>
                                                <p:cond delay="0"/>
                                              </p:stCondLst>
                                            </p:cTn>
                                            <p:tgtEl>
                                              <p:spTgt spid="28"/>
                                            </p:tgtEl>
                                            <p:attrNameLst>
                                              <p:attrName>style.visibility</p:attrName>
                                            </p:attrNameLst>
                                          </p:cBhvr>
                                          <p:to>
                                            <p:strVal val="visible"/>
                                          </p:to>
                                        </p:set>
                                        <p:anim calcmode="lin" valueType="num" p14:bounceEnd="60000">
                                          <p:cBhvr additive="base">
                                            <p:cTn id="75" dur="1000" fill="hold"/>
                                            <p:tgtEl>
                                              <p:spTgt spid="28"/>
                                            </p:tgtEl>
                                            <p:attrNameLst>
                                              <p:attrName>ppt_x</p:attrName>
                                            </p:attrNameLst>
                                          </p:cBhvr>
                                          <p:tavLst>
                                            <p:tav tm="0">
                                              <p:val>
                                                <p:strVal val="1+#ppt_w/2"/>
                                              </p:val>
                                            </p:tav>
                                            <p:tav tm="100000">
                                              <p:val>
                                                <p:strVal val="#ppt_x"/>
                                              </p:val>
                                            </p:tav>
                                          </p:tavLst>
                                        </p:anim>
                                        <p:anim calcmode="lin" valueType="num" p14:bounceEnd="60000">
                                          <p:cBhvr additive="base">
                                            <p:cTn id="76" dur="1000" fill="hold"/>
                                            <p:tgtEl>
                                              <p:spTgt spid="28"/>
                                            </p:tgtEl>
                                            <p:attrNameLst>
                                              <p:attrName>ppt_y</p:attrName>
                                            </p:attrNameLst>
                                          </p:cBhvr>
                                          <p:tavLst>
                                            <p:tav tm="0">
                                              <p:val>
                                                <p:strVal val="#ppt_y"/>
                                              </p:val>
                                            </p:tav>
                                            <p:tav tm="100000">
                                              <p:val>
                                                <p:strVal val="#ppt_y"/>
                                              </p:val>
                                            </p:tav>
                                          </p:tavLst>
                                        </p:anim>
                                      </p:childTnLst>
                                    </p:cTn>
                                  </p:par>
                                  <p:par>
                                    <p:cTn id="77" presetID="2" presetClass="entr" presetSubtype="2" fill="hold" nodeType="withEffect" p14:presetBounceEnd="60000">
                                      <p:stCondLst>
                                        <p:cond delay="500"/>
                                      </p:stCondLst>
                                      <p:childTnLst>
                                        <p:set>
                                          <p:cBhvr>
                                            <p:cTn id="78" dur="1" fill="hold">
                                              <p:stCondLst>
                                                <p:cond delay="0"/>
                                              </p:stCondLst>
                                            </p:cTn>
                                            <p:tgtEl>
                                              <p:spTgt spid="31"/>
                                            </p:tgtEl>
                                            <p:attrNameLst>
                                              <p:attrName>style.visibility</p:attrName>
                                            </p:attrNameLst>
                                          </p:cBhvr>
                                          <p:to>
                                            <p:strVal val="visible"/>
                                          </p:to>
                                        </p:set>
                                        <p:anim calcmode="lin" valueType="num" p14:bounceEnd="60000">
                                          <p:cBhvr additive="base">
                                            <p:cTn id="79" dur="1000" fill="hold"/>
                                            <p:tgtEl>
                                              <p:spTgt spid="31"/>
                                            </p:tgtEl>
                                            <p:attrNameLst>
                                              <p:attrName>ppt_x</p:attrName>
                                            </p:attrNameLst>
                                          </p:cBhvr>
                                          <p:tavLst>
                                            <p:tav tm="0">
                                              <p:val>
                                                <p:strVal val="1+#ppt_w/2"/>
                                              </p:val>
                                            </p:tav>
                                            <p:tav tm="100000">
                                              <p:val>
                                                <p:strVal val="#ppt_x"/>
                                              </p:val>
                                            </p:tav>
                                          </p:tavLst>
                                        </p:anim>
                                        <p:anim calcmode="lin" valueType="num" p14:bounceEnd="60000">
                                          <p:cBhvr additive="base">
                                            <p:cTn id="80" dur="1000" fill="hold"/>
                                            <p:tgtEl>
                                              <p:spTgt spid="31"/>
                                            </p:tgtEl>
                                            <p:attrNameLst>
                                              <p:attrName>ppt_y</p:attrName>
                                            </p:attrNameLst>
                                          </p:cBhvr>
                                          <p:tavLst>
                                            <p:tav tm="0">
                                              <p:val>
                                                <p:strVal val="#ppt_y"/>
                                              </p:val>
                                            </p:tav>
                                            <p:tav tm="100000">
                                              <p:val>
                                                <p:strVal val="#ppt_y"/>
                                              </p:val>
                                            </p:tav>
                                          </p:tavLst>
                                        </p:anim>
                                      </p:childTnLst>
                                    </p:cTn>
                                  </p:par>
                                  <p:par>
                                    <p:cTn id="81" presetID="2" presetClass="entr" presetSubtype="2" fill="hold" nodeType="withEffect" p14:presetBounceEnd="60000">
                                      <p:stCondLst>
                                        <p:cond delay="750"/>
                                      </p:stCondLst>
                                      <p:childTnLst>
                                        <p:set>
                                          <p:cBhvr>
                                            <p:cTn id="82" dur="1" fill="hold">
                                              <p:stCondLst>
                                                <p:cond delay="0"/>
                                              </p:stCondLst>
                                            </p:cTn>
                                            <p:tgtEl>
                                              <p:spTgt spid="34"/>
                                            </p:tgtEl>
                                            <p:attrNameLst>
                                              <p:attrName>style.visibility</p:attrName>
                                            </p:attrNameLst>
                                          </p:cBhvr>
                                          <p:to>
                                            <p:strVal val="visible"/>
                                          </p:to>
                                        </p:set>
                                        <p:anim calcmode="lin" valueType="num" p14:bounceEnd="60000">
                                          <p:cBhvr additive="base">
                                            <p:cTn id="83" dur="1000" fill="hold"/>
                                            <p:tgtEl>
                                              <p:spTgt spid="34"/>
                                            </p:tgtEl>
                                            <p:attrNameLst>
                                              <p:attrName>ppt_x</p:attrName>
                                            </p:attrNameLst>
                                          </p:cBhvr>
                                          <p:tavLst>
                                            <p:tav tm="0">
                                              <p:val>
                                                <p:strVal val="1+#ppt_w/2"/>
                                              </p:val>
                                            </p:tav>
                                            <p:tav tm="100000">
                                              <p:val>
                                                <p:strVal val="#ppt_x"/>
                                              </p:val>
                                            </p:tav>
                                          </p:tavLst>
                                        </p:anim>
                                        <p:anim calcmode="lin" valueType="num" p14:bounceEnd="60000">
                                          <p:cBhvr additive="base">
                                            <p:cTn id="84"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7" grpId="0" animBg="1"/>
          <p:bldP spid="18" grpId="0" animBg="1"/>
          <p:bldP spid="19" grpId="0" animBg="1"/>
          <p:bldP spid="20" grpId="0" animBg="1"/>
          <p:bldP spid="37" grpId="0" animBg="1"/>
          <p:bldP spid="38" grpId="0" animBg="1"/>
          <p:bldP spid="39" grpId="0" animBg="1"/>
          <p:bldP spid="40" grpId="0" animBg="1"/>
        </p:bld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p:cTn id="7" dur="500" fill="hold"/>
                                            <p:tgtEl>
                                              <p:spTgt spid="43"/>
                                            </p:tgtEl>
                                            <p:attrNameLst>
                                              <p:attrName>ppt_w</p:attrName>
                                            </p:attrNameLst>
                                          </p:cBhvr>
                                          <p:tavLst>
                                            <p:tav tm="0">
                                              <p:val>
                                                <p:fltVal val="0"/>
                                              </p:val>
                                            </p:tav>
                                            <p:tav tm="100000">
                                              <p:val>
                                                <p:strVal val="#ppt_w"/>
                                              </p:val>
                                            </p:tav>
                                          </p:tavLst>
                                        </p:anim>
                                        <p:anim calcmode="lin" valueType="num">
                                          <p:cBhvr>
                                            <p:cTn id="8" dur="500" fill="hold"/>
                                            <p:tgtEl>
                                              <p:spTgt spid="43"/>
                                            </p:tgtEl>
                                            <p:attrNameLst>
                                              <p:attrName>ppt_h</p:attrName>
                                            </p:attrNameLst>
                                          </p:cBhvr>
                                          <p:tavLst>
                                            <p:tav tm="0">
                                              <p:val>
                                                <p:fltVal val="0"/>
                                              </p:val>
                                            </p:tav>
                                            <p:tav tm="100000">
                                              <p:val>
                                                <p:strVal val="#ppt_h"/>
                                              </p:val>
                                            </p:tav>
                                          </p:tavLst>
                                        </p:anim>
                                        <p:animEffect transition="in" filter="fade">
                                          <p:cBhvr>
                                            <p:cTn id="9" dur="500"/>
                                            <p:tgtEl>
                                              <p:spTgt spid="43"/>
                                            </p:tgtEl>
                                          </p:cBhvr>
                                        </p:animEffect>
                                      </p:childTnLst>
                                    </p:cTn>
                                  </p:par>
                                </p:childTnLst>
                              </p:cTn>
                            </p:par>
                            <p:par>
                              <p:cTn id="10" fill="hold">
                                <p:stCondLst>
                                  <p:cond delay="500"/>
                                </p:stCondLst>
                                <p:childTnLst>
                                  <p:par>
                                    <p:cTn id="11" presetID="2" presetClass="entr" presetSubtype="4" fill="hold" grpId="0" nodeType="after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 calcmode="lin" valueType="num">
                                          <p:cBhvr additive="base">
                                            <p:cTn id="21" dur="500" fill="hold"/>
                                            <p:tgtEl>
                                              <p:spTgt spid="19"/>
                                            </p:tgtEl>
                                            <p:attrNameLst>
                                              <p:attrName>ppt_x</p:attrName>
                                            </p:attrNameLst>
                                          </p:cBhvr>
                                          <p:tavLst>
                                            <p:tav tm="0">
                                              <p:val>
                                                <p:strVal val="#ppt_x"/>
                                              </p:val>
                                            </p:tav>
                                            <p:tav tm="100000">
                                              <p:val>
                                                <p:strVal val="#ppt_x"/>
                                              </p:val>
                                            </p:tav>
                                          </p:tavLst>
                                        </p:anim>
                                        <p:anim calcmode="lin" valueType="num">
                                          <p:cBhvr additive="base">
                                            <p:cTn id="22" dur="500" fill="hold"/>
                                            <p:tgtEl>
                                              <p:spTgt spid="19"/>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additive="base">
                                            <p:cTn id="25" dur="500" fill="hold"/>
                                            <p:tgtEl>
                                              <p:spTgt spid="20"/>
                                            </p:tgtEl>
                                            <p:attrNameLst>
                                              <p:attrName>ppt_x</p:attrName>
                                            </p:attrNameLst>
                                          </p:cBhvr>
                                          <p:tavLst>
                                            <p:tav tm="0">
                                              <p:val>
                                                <p:strVal val="#ppt_x"/>
                                              </p:val>
                                            </p:tav>
                                            <p:tav tm="100000">
                                              <p:val>
                                                <p:strVal val="#ppt_x"/>
                                              </p:val>
                                            </p:tav>
                                          </p:tavLst>
                                        </p:anim>
                                        <p:anim calcmode="lin" valueType="num">
                                          <p:cBhvr additive="base">
                                            <p:cTn id="26" dur="500" fill="hold"/>
                                            <p:tgtEl>
                                              <p:spTgt spid="20"/>
                                            </p:tgtEl>
                                            <p:attrNameLst>
                                              <p:attrName>ppt_y</p:attrName>
                                            </p:attrNameLst>
                                          </p:cBhvr>
                                          <p:tavLst>
                                            <p:tav tm="0">
                                              <p:val>
                                                <p:strVal val="1+#ppt_h/2"/>
                                              </p:val>
                                            </p:tav>
                                            <p:tav tm="100000">
                                              <p:val>
                                                <p:strVal val="#ppt_y"/>
                                              </p:val>
                                            </p:tav>
                                          </p:tavLst>
                                        </p:anim>
                                      </p:childTnLst>
                                    </p:cTn>
                                  </p:par>
                                </p:childTnLst>
                              </p:cTn>
                            </p:par>
                            <p:par>
                              <p:cTn id="27" fill="hold">
                                <p:stCondLst>
                                  <p:cond delay="1000"/>
                                </p:stCondLst>
                                <p:childTnLst>
                                  <p:par>
                                    <p:cTn id="28" presetID="53" presetClass="entr" presetSubtype="16" fill="hold" grpId="0" nodeType="afterEffect">
                                      <p:stCondLst>
                                        <p:cond delay="0"/>
                                      </p:stCondLst>
                                      <p:childTnLst>
                                        <p:set>
                                          <p:cBhvr>
                                            <p:cTn id="29" dur="1" fill="hold">
                                              <p:stCondLst>
                                                <p:cond delay="0"/>
                                              </p:stCondLst>
                                            </p:cTn>
                                            <p:tgtEl>
                                              <p:spTgt spid="9"/>
                                            </p:tgtEl>
                                            <p:attrNameLst>
                                              <p:attrName>style.visibility</p:attrName>
                                            </p:attrNameLst>
                                          </p:cBhvr>
                                          <p:to>
                                            <p:strVal val="visible"/>
                                          </p:to>
                                        </p:set>
                                        <p:anim calcmode="lin" valueType="num">
                                          <p:cBhvr>
                                            <p:cTn id="30" dur="500" fill="hold"/>
                                            <p:tgtEl>
                                              <p:spTgt spid="9"/>
                                            </p:tgtEl>
                                            <p:attrNameLst>
                                              <p:attrName>ppt_w</p:attrName>
                                            </p:attrNameLst>
                                          </p:cBhvr>
                                          <p:tavLst>
                                            <p:tav tm="0">
                                              <p:val>
                                                <p:fltVal val="0"/>
                                              </p:val>
                                            </p:tav>
                                            <p:tav tm="100000">
                                              <p:val>
                                                <p:strVal val="#ppt_w"/>
                                              </p:val>
                                            </p:tav>
                                          </p:tavLst>
                                        </p:anim>
                                        <p:anim calcmode="lin" valueType="num">
                                          <p:cBhvr>
                                            <p:cTn id="31" dur="500" fill="hold"/>
                                            <p:tgtEl>
                                              <p:spTgt spid="9"/>
                                            </p:tgtEl>
                                            <p:attrNameLst>
                                              <p:attrName>ppt_h</p:attrName>
                                            </p:attrNameLst>
                                          </p:cBhvr>
                                          <p:tavLst>
                                            <p:tav tm="0">
                                              <p:val>
                                                <p:fltVal val="0"/>
                                              </p:val>
                                            </p:tav>
                                            <p:tav tm="100000">
                                              <p:val>
                                                <p:strVal val="#ppt_h"/>
                                              </p:val>
                                            </p:tav>
                                          </p:tavLst>
                                        </p:anim>
                                        <p:animEffect transition="in" filter="fade">
                                          <p:cBhvr>
                                            <p:cTn id="32" dur="500"/>
                                            <p:tgtEl>
                                              <p:spTgt spid="9"/>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500" fill="hold"/>
                                            <p:tgtEl>
                                              <p:spTgt spid="11"/>
                                            </p:tgtEl>
                                            <p:attrNameLst>
                                              <p:attrName>ppt_w</p:attrName>
                                            </p:attrNameLst>
                                          </p:cBhvr>
                                          <p:tavLst>
                                            <p:tav tm="0">
                                              <p:val>
                                                <p:fltVal val="0"/>
                                              </p:val>
                                            </p:tav>
                                            <p:tav tm="100000">
                                              <p:val>
                                                <p:strVal val="#ppt_w"/>
                                              </p:val>
                                            </p:tav>
                                          </p:tavLst>
                                        </p:anim>
                                        <p:anim calcmode="lin" valueType="num">
                                          <p:cBhvr>
                                            <p:cTn id="41" dur="500" fill="hold"/>
                                            <p:tgtEl>
                                              <p:spTgt spid="11"/>
                                            </p:tgtEl>
                                            <p:attrNameLst>
                                              <p:attrName>ppt_h</p:attrName>
                                            </p:attrNameLst>
                                          </p:cBhvr>
                                          <p:tavLst>
                                            <p:tav tm="0">
                                              <p:val>
                                                <p:fltVal val="0"/>
                                              </p:val>
                                            </p:tav>
                                            <p:tav tm="100000">
                                              <p:val>
                                                <p:strVal val="#ppt_h"/>
                                              </p:val>
                                            </p:tav>
                                          </p:tavLst>
                                        </p:anim>
                                        <p:animEffect transition="in" filter="fade">
                                          <p:cBhvr>
                                            <p:cTn id="42" dur="500"/>
                                            <p:tgtEl>
                                              <p:spTgt spid="11"/>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p:cTn id="45" dur="500" fill="hold"/>
                                            <p:tgtEl>
                                              <p:spTgt spid="12"/>
                                            </p:tgtEl>
                                            <p:attrNameLst>
                                              <p:attrName>ppt_w</p:attrName>
                                            </p:attrNameLst>
                                          </p:cBhvr>
                                          <p:tavLst>
                                            <p:tav tm="0">
                                              <p:val>
                                                <p:fltVal val="0"/>
                                              </p:val>
                                            </p:tav>
                                            <p:tav tm="100000">
                                              <p:val>
                                                <p:strVal val="#ppt_w"/>
                                              </p:val>
                                            </p:tav>
                                          </p:tavLst>
                                        </p:anim>
                                        <p:anim calcmode="lin" valueType="num">
                                          <p:cBhvr>
                                            <p:cTn id="46" dur="500" fill="hold"/>
                                            <p:tgtEl>
                                              <p:spTgt spid="12"/>
                                            </p:tgtEl>
                                            <p:attrNameLst>
                                              <p:attrName>ppt_h</p:attrName>
                                            </p:attrNameLst>
                                          </p:cBhvr>
                                          <p:tavLst>
                                            <p:tav tm="0">
                                              <p:val>
                                                <p:fltVal val="0"/>
                                              </p:val>
                                            </p:tav>
                                            <p:tav tm="100000">
                                              <p:val>
                                                <p:strVal val="#ppt_h"/>
                                              </p:val>
                                            </p:tav>
                                          </p:tavLst>
                                        </p:anim>
                                        <p:animEffect transition="in" filter="fade">
                                          <p:cBhvr>
                                            <p:cTn id="47" dur="500"/>
                                            <p:tgtEl>
                                              <p:spTgt spid="12"/>
                                            </p:tgtEl>
                                          </p:cBhvr>
                                        </p:animEffect>
                                      </p:childTnLst>
                                    </p:cTn>
                                  </p:par>
                                  <p:par>
                                    <p:cTn id="48" presetID="53" presetClass="entr" presetSubtype="16" fill="hold" grpId="0" nodeType="withEffect">
                                      <p:stCondLst>
                                        <p:cond delay="0"/>
                                      </p:stCondLst>
                                      <p:childTnLst>
                                        <p:set>
                                          <p:cBhvr>
                                            <p:cTn id="49" dur="1" fill="hold">
                                              <p:stCondLst>
                                                <p:cond delay="0"/>
                                              </p:stCondLst>
                                            </p:cTn>
                                            <p:tgtEl>
                                              <p:spTgt spid="37"/>
                                            </p:tgtEl>
                                            <p:attrNameLst>
                                              <p:attrName>style.visibility</p:attrName>
                                            </p:attrNameLst>
                                          </p:cBhvr>
                                          <p:to>
                                            <p:strVal val="visible"/>
                                          </p:to>
                                        </p:set>
                                        <p:anim calcmode="lin" valueType="num">
                                          <p:cBhvr>
                                            <p:cTn id="50" dur="500" fill="hold"/>
                                            <p:tgtEl>
                                              <p:spTgt spid="37"/>
                                            </p:tgtEl>
                                            <p:attrNameLst>
                                              <p:attrName>ppt_w</p:attrName>
                                            </p:attrNameLst>
                                          </p:cBhvr>
                                          <p:tavLst>
                                            <p:tav tm="0">
                                              <p:val>
                                                <p:fltVal val="0"/>
                                              </p:val>
                                            </p:tav>
                                            <p:tav tm="100000">
                                              <p:val>
                                                <p:strVal val="#ppt_w"/>
                                              </p:val>
                                            </p:tav>
                                          </p:tavLst>
                                        </p:anim>
                                        <p:anim calcmode="lin" valueType="num">
                                          <p:cBhvr>
                                            <p:cTn id="51" dur="500" fill="hold"/>
                                            <p:tgtEl>
                                              <p:spTgt spid="37"/>
                                            </p:tgtEl>
                                            <p:attrNameLst>
                                              <p:attrName>ppt_h</p:attrName>
                                            </p:attrNameLst>
                                          </p:cBhvr>
                                          <p:tavLst>
                                            <p:tav tm="0">
                                              <p:val>
                                                <p:fltVal val="0"/>
                                              </p:val>
                                            </p:tav>
                                            <p:tav tm="100000">
                                              <p:val>
                                                <p:strVal val="#ppt_h"/>
                                              </p:val>
                                            </p:tav>
                                          </p:tavLst>
                                        </p:anim>
                                        <p:animEffect transition="in" filter="fade">
                                          <p:cBhvr>
                                            <p:cTn id="52" dur="500"/>
                                            <p:tgtEl>
                                              <p:spTgt spid="37"/>
                                            </p:tgtEl>
                                          </p:cBhvr>
                                        </p:animEffect>
                                      </p:childTnLst>
                                    </p:cTn>
                                  </p:par>
                                  <p:par>
                                    <p:cTn id="53" presetID="53" presetClass="entr" presetSubtype="16" fill="hold" grpId="0" nodeType="withEffect">
                                      <p:stCondLst>
                                        <p:cond delay="0"/>
                                      </p:stCondLst>
                                      <p:childTnLst>
                                        <p:set>
                                          <p:cBhvr>
                                            <p:cTn id="54" dur="1" fill="hold">
                                              <p:stCondLst>
                                                <p:cond delay="0"/>
                                              </p:stCondLst>
                                            </p:cTn>
                                            <p:tgtEl>
                                              <p:spTgt spid="38"/>
                                            </p:tgtEl>
                                            <p:attrNameLst>
                                              <p:attrName>style.visibility</p:attrName>
                                            </p:attrNameLst>
                                          </p:cBhvr>
                                          <p:to>
                                            <p:strVal val="visible"/>
                                          </p:to>
                                        </p:set>
                                        <p:anim calcmode="lin" valueType="num">
                                          <p:cBhvr>
                                            <p:cTn id="55" dur="500" fill="hold"/>
                                            <p:tgtEl>
                                              <p:spTgt spid="38"/>
                                            </p:tgtEl>
                                            <p:attrNameLst>
                                              <p:attrName>ppt_w</p:attrName>
                                            </p:attrNameLst>
                                          </p:cBhvr>
                                          <p:tavLst>
                                            <p:tav tm="0">
                                              <p:val>
                                                <p:fltVal val="0"/>
                                              </p:val>
                                            </p:tav>
                                            <p:tav tm="100000">
                                              <p:val>
                                                <p:strVal val="#ppt_w"/>
                                              </p:val>
                                            </p:tav>
                                          </p:tavLst>
                                        </p:anim>
                                        <p:anim calcmode="lin" valueType="num">
                                          <p:cBhvr>
                                            <p:cTn id="56" dur="500" fill="hold"/>
                                            <p:tgtEl>
                                              <p:spTgt spid="38"/>
                                            </p:tgtEl>
                                            <p:attrNameLst>
                                              <p:attrName>ppt_h</p:attrName>
                                            </p:attrNameLst>
                                          </p:cBhvr>
                                          <p:tavLst>
                                            <p:tav tm="0">
                                              <p:val>
                                                <p:fltVal val="0"/>
                                              </p:val>
                                            </p:tav>
                                            <p:tav tm="100000">
                                              <p:val>
                                                <p:strVal val="#ppt_h"/>
                                              </p:val>
                                            </p:tav>
                                          </p:tavLst>
                                        </p:anim>
                                        <p:animEffect transition="in" filter="fade">
                                          <p:cBhvr>
                                            <p:cTn id="57" dur="500"/>
                                            <p:tgtEl>
                                              <p:spTgt spid="38"/>
                                            </p:tgtEl>
                                          </p:cBhvr>
                                        </p:animEffect>
                                      </p:childTnLst>
                                    </p:cTn>
                                  </p:par>
                                  <p:par>
                                    <p:cTn id="58" presetID="53" presetClass="entr" presetSubtype="16" fill="hold" grpId="0" nodeType="withEffect">
                                      <p:stCondLst>
                                        <p:cond delay="0"/>
                                      </p:stCondLst>
                                      <p:childTnLst>
                                        <p:set>
                                          <p:cBhvr>
                                            <p:cTn id="59" dur="1" fill="hold">
                                              <p:stCondLst>
                                                <p:cond delay="0"/>
                                              </p:stCondLst>
                                            </p:cTn>
                                            <p:tgtEl>
                                              <p:spTgt spid="39"/>
                                            </p:tgtEl>
                                            <p:attrNameLst>
                                              <p:attrName>style.visibility</p:attrName>
                                            </p:attrNameLst>
                                          </p:cBhvr>
                                          <p:to>
                                            <p:strVal val="visible"/>
                                          </p:to>
                                        </p:set>
                                        <p:anim calcmode="lin" valueType="num">
                                          <p:cBhvr>
                                            <p:cTn id="60" dur="500" fill="hold"/>
                                            <p:tgtEl>
                                              <p:spTgt spid="39"/>
                                            </p:tgtEl>
                                            <p:attrNameLst>
                                              <p:attrName>ppt_w</p:attrName>
                                            </p:attrNameLst>
                                          </p:cBhvr>
                                          <p:tavLst>
                                            <p:tav tm="0">
                                              <p:val>
                                                <p:fltVal val="0"/>
                                              </p:val>
                                            </p:tav>
                                            <p:tav tm="100000">
                                              <p:val>
                                                <p:strVal val="#ppt_w"/>
                                              </p:val>
                                            </p:tav>
                                          </p:tavLst>
                                        </p:anim>
                                        <p:anim calcmode="lin" valueType="num">
                                          <p:cBhvr>
                                            <p:cTn id="61" dur="500" fill="hold"/>
                                            <p:tgtEl>
                                              <p:spTgt spid="39"/>
                                            </p:tgtEl>
                                            <p:attrNameLst>
                                              <p:attrName>ppt_h</p:attrName>
                                            </p:attrNameLst>
                                          </p:cBhvr>
                                          <p:tavLst>
                                            <p:tav tm="0">
                                              <p:val>
                                                <p:fltVal val="0"/>
                                              </p:val>
                                            </p:tav>
                                            <p:tav tm="100000">
                                              <p:val>
                                                <p:strVal val="#ppt_h"/>
                                              </p:val>
                                            </p:tav>
                                          </p:tavLst>
                                        </p:anim>
                                        <p:animEffect transition="in" filter="fade">
                                          <p:cBhvr>
                                            <p:cTn id="62" dur="500"/>
                                            <p:tgtEl>
                                              <p:spTgt spid="39"/>
                                            </p:tgtEl>
                                          </p:cBhvr>
                                        </p:animEffect>
                                      </p:childTnLst>
                                    </p:cTn>
                                  </p:par>
                                  <p:par>
                                    <p:cTn id="63" presetID="53" presetClass="entr" presetSubtype="16" fill="hold" grpId="0" nodeType="with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p:cTn id="65" dur="500" fill="hold"/>
                                            <p:tgtEl>
                                              <p:spTgt spid="40"/>
                                            </p:tgtEl>
                                            <p:attrNameLst>
                                              <p:attrName>ppt_w</p:attrName>
                                            </p:attrNameLst>
                                          </p:cBhvr>
                                          <p:tavLst>
                                            <p:tav tm="0">
                                              <p:val>
                                                <p:fltVal val="0"/>
                                              </p:val>
                                            </p:tav>
                                            <p:tav tm="100000">
                                              <p:val>
                                                <p:strVal val="#ppt_w"/>
                                              </p:val>
                                            </p:tav>
                                          </p:tavLst>
                                        </p:anim>
                                        <p:anim calcmode="lin" valueType="num">
                                          <p:cBhvr>
                                            <p:cTn id="66" dur="500" fill="hold"/>
                                            <p:tgtEl>
                                              <p:spTgt spid="40"/>
                                            </p:tgtEl>
                                            <p:attrNameLst>
                                              <p:attrName>ppt_h</p:attrName>
                                            </p:attrNameLst>
                                          </p:cBhvr>
                                          <p:tavLst>
                                            <p:tav tm="0">
                                              <p:val>
                                                <p:fltVal val="0"/>
                                              </p:val>
                                            </p:tav>
                                            <p:tav tm="100000">
                                              <p:val>
                                                <p:strVal val="#ppt_h"/>
                                              </p:val>
                                            </p:tav>
                                          </p:tavLst>
                                        </p:anim>
                                        <p:animEffect transition="in" filter="fade">
                                          <p:cBhvr>
                                            <p:cTn id="67" dur="500"/>
                                            <p:tgtEl>
                                              <p:spTgt spid="40"/>
                                            </p:tgtEl>
                                          </p:cBhvr>
                                        </p:animEffect>
                                      </p:childTnLst>
                                    </p:cTn>
                                  </p:par>
                                </p:childTnLst>
                              </p:cTn>
                            </p:par>
                            <p:par>
                              <p:cTn id="68" fill="hold">
                                <p:stCondLst>
                                  <p:cond delay="1500"/>
                                </p:stCondLst>
                                <p:childTnLst>
                                  <p:par>
                                    <p:cTn id="69" presetID="2" presetClass="entr" presetSubtype="2" fill="hold" nodeType="afterEffect">
                                      <p:stCondLst>
                                        <p:cond delay="0"/>
                                      </p:stCondLst>
                                      <p:childTnLst>
                                        <p:set>
                                          <p:cBhvr>
                                            <p:cTn id="70" dur="1" fill="hold">
                                              <p:stCondLst>
                                                <p:cond delay="0"/>
                                              </p:stCondLst>
                                            </p:cTn>
                                            <p:tgtEl>
                                              <p:spTgt spid="25"/>
                                            </p:tgtEl>
                                            <p:attrNameLst>
                                              <p:attrName>style.visibility</p:attrName>
                                            </p:attrNameLst>
                                          </p:cBhvr>
                                          <p:to>
                                            <p:strVal val="visible"/>
                                          </p:to>
                                        </p:set>
                                        <p:anim calcmode="lin" valueType="num">
                                          <p:cBhvr additive="base">
                                            <p:cTn id="71" dur="1000" fill="hold"/>
                                            <p:tgtEl>
                                              <p:spTgt spid="25"/>
                                            </p:tgtEl>
                                            <p:attrNameLst>
                                              <p:attrName>ppt_x</p:attrName>
                                            </p:attrNameLst>
                                          </p:cBhvr>
                                          <p:tavLst>
                                            <p:tav tm="0">
                                              <p:val>
                                                <p:strVal val="1+#ppt_w/2"/>
                                              </p:val>
                                            </p:tav>
                                            <p:tav tm="100000">
                                              <p:val>
                                                <p:strVal val="#ppt_x"/>
                                              </p:val>
                                            </p:tav>
                                          </p:tavLst>
                                        </p:anim>
                                        <p:anim calcmode="lin" valueType="num">
                                          <p:cBhvr additive="base">
                                            <p:cTn id="72" dur="1000" fill="hold"/>
                                            <p:tgtEl>
                                              <p:spTgt spid="25"/>
                                            </p:tgtEl>
                                            <p:attrNameLst>
                                              <p:attrName>ppt_y</p:attrName>
                                            </p:attrNameLst>
                                          </p:cBhvr>
                                          <p:tavLst>
                                            <p:tav tm="0">
                                              <p:val>
                                                <p:strVal val="#ppt_y"/>
                                              </p:val>
                                            </p:tav>
                                            <p:tav tm="100000">
                                              <p:val>
                                                <p:strVal val="#ppt_y"/>
                                              </p:val>
                                            </p:tav>
                                          </p:tavLst>
                                        </p:anim>
                                      </p:childTnLst>
                                    </p:cTn>
                                  </p:par>
                                  <p:par>
                                    <p:cTn id="73" presetID="2" presetClass="entr" presetSubtype="2" fill="hold" nodeType="withEffect">
                                      <p:stCondLst>
                                        <p:cond delay="250"/>
                                      </p:stCondLst>
                                      <p:childTnLst>
                                        <p:set>
                                          <p:cBhvr>
                                            <p:cTn id="74" dur="1" fill="hold">
                                              <p:stCondLst>
                                                <p:cond delay="0"/>
                                              </p:stCondLst>
                                            </p:cTn>
                                            <p:tgtEl>
                                              <p:spTgt spid="28"/>
                                            </p:tgtEl>
                                            <p:attrNameLst>
                                              <p:attrName>style.visibility</p:attrName>
                                            </p:attrNameLst>
                                          </p:cBhvr>
                                          <p:to>
                                            <p:strVal val="visible"/>
                                          </p:to>
                                        </p:set>
                                        <p:anim calcmode="lin" valueType="num">
                                          <p:cBhvr additive="base">
                                            <p:cTn id="75" dur="1000" fill="hold"/>
                                            <p:tgtEl>
                                              <p:spTgt spid="28"/>
                                            </p:tgtEl>
                                            <p:attrNameLst>
                                              <p:attrName>ppt_x</p:attrName>
                                            </p:attrNameLst>
                                          </p:cBhvr>
                                          <p:tavLst>
                                            <p:tav tm="0">
                                              <p:val>
                                                <p:strVal val="1+#ppt_w/2"/>
                                              </p:val>
                                            </p:tav>
                                            <p:tav tm="100000">
                                              <p:val>
                                                <p:strVal val="#ppt_x"/>
                                              </p:val>
                                            </p:tav>
                                          </p:tavLst>
                                        </p:anim>
                                        <p:anim calcmode="lin" valueType="num">
                                          <p:cBhvr additive="base">
                                            <p:cTn id="76" dur="1000" fill="hold"/>
                                            <p:tgtEl>
                                              <p:spTgt spid="28"/>
                                            </p:tgtEl>
                                            <p:attrNameLst>
                                              <p:attrName>ppt_y</p:attrName>
                                            </p:attrNameLst>
                                          </p:cBhvr>
                                          <p:tavLst>
                                            <p:tav tm="0">
                                              <p:val>
                                                <p:strVal val="#ppt_y"/>
                                              </p:val>
                                            </p:tav>
                                            <p:tav tm="100000">
                                              <p:val>
                                                <p:strVal val="#ppt_y"/>
                                              </p:val>
                                            </p:tav>
                                          </p:tavLst>
                                        </p:anim>
                                      </p:childTnLst>
                                    </p:cTn>
                                  </p:par>
                                  <p:par>
                                    <p:cTn id="77" presetID="2" presetClass="entr" presetSubtype="2" fill="hold" nodeType="withEffect">
                                      <p:stCondLst>
                                        <p:cond delay="500"/>
                                      </p:stCondLst>
                                      <p:childTnLst>
                                        <p:set>
                                          <p:cBhvr>
                                            <p:cTn id="78" dur="1" fill="hold">
                                              <p:stCondLst>
                                                <p:cond delay="0"/>
                                              </p:stCondLst>
                                            </p:cTn>
                                            <p:tgtEl>
                                              <p:spTgt spid="31"/>
                                            </p:tgtEl>
                                            <p:attrNameLst>
                                              <p:attrName>style.visibility</p:attrName>
                                            </p:attrNameLst>
                                          </p:cBhvr>
                                          <p:to>
                                            <p:strVal val="visible"/>
                                          </p:to>
                                        </p:set>
                                        <p:anim calcmode="lin" valueType="num">
                                          <p:cBhvr additive="base">
                                            <p:cTn id="79" dur="1000" fill="hold"/>
                                            <p:tgtEl>
                                              <p:spTgt spid="31"/>
                                            </p:tgtEl>
                                            <p:attrNameLst>
                                              <p:attrName>ppt_x</p:attrName>
                                            </p:attrNameLst>
                                          </p:cBhvr>
                                          <p:tavLst>
                                            <p:tav tm="0">
                                              <p:val>
                                                <p:strVal val="1+#ppt_w/2"/>
                                              </p:val>
                                            </p:tav>
                                            <p:tav tm="100000">
                                              <p:val>
                                                <p:strVal val="#ppt_x"/>
                                              </p:val>
                                            </p:tav>
                                          </p:tavLst>
                                        </p:anim>
                                        <p:anim calcmode="lin" valueType="num">
                                          <p:cBhvr additive="base">
                                            <p:cTn id="80" dur="1000" fill="hold"/>
                                            <p:tgtEl>
                                              <p:spTgt spid="31"/>
                                            </p:tgtEl>
                                            <p:attrNameLst>
                                              <p:attrName>ppt_y</p:attrName>
                                            </p:attrNameLst>
                                          </p:cBhvr>
                                          <p:tavLst>
                                            <p:tav tm="0">
                                              <p:val>
                                                <p:strVal val="#ppt_y"/>
                                              </p:val>
                                            </p:tav>
                                            <p:tav tm="100000">
                                              <p:val>
                                                <p:strVal val="#ppt_y"/>
                                              </p:val>
                                            </p:tav>
                                          </p:tavLst>
                                        </p:anim>
                                      </p:childTnLst>
                                    </p:cTn>
                                  </p:par>
                                  <p:par>
                                    <p:cTn id="81" presetID="2" presetClass="entr" presetSubtype="2" fill="hold" nodeType="withEffect">
                                      <p:stCondLst>
                                        <p:cond delay="750"/>
                                      </p:stCondLst>
                                      <p:childTnLst>
                                        <p:set>
                                          <p:cBhvr>
                                            <p:cTn id="82" dur="1" fill="hold">
                                              <p:stCondLst>
                                                <p:cond delay="0"/>
                                              </p:stCondLst>
                                            </p:cTn>
                                            <p:tgtEl>
                                              <p:spTgt spid="34"/>
                                            </p:tgtEl>
                                            <p:attrNameLst>
                                              <p:attrName>style.visibility</p:attrName>
                                            </p:attrNameLst>
                                          </p:cBhvr>
                                          <p:to>
                                            <p:strVal val="visible"/>
                                          </p:to>
                                        </p:set>
                                        <p:anim calcmode="lin" valueType="num">
                                          <p:cBhvr additive="base">
                                            <p:cTn id="83" dur="1000" fill="hold"/>
                                            <p:tgtEl>
                                              <p:spTgt spid="34"/>
                                            </p:tgtEl>
                                            <p:attrNameLst>
                                              <p:attrName>ppt_x</p:attrName>
                                            </p:attrNameLst>
                                          </p:cBhvr>
                                          <p:tavLst>
                                            <p:tav tm="0">
                                              <p:val>
                                                <p:strVal val="1+#ppt_w/2"/>
                                              </p:val>
                                            </p:tav>
                                            <p:tav tm="100000">
                                              <p:val>
                                                <p:strVal val="#ppt_x"/>
                                              </p:val>
                                            </p:tav>
                                          </p:tavLst>
                                        </p:anim>
                                        <p:anim calcmode="lin" valueType="num">
                                          <p:cBhvr additive="base">
                                            <p:cTn id="84" dur="1000" fill="hold"/>
                                            <p:tgtEl>
                                              <p:spTgt spid="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7" grpId="0" animBg="1"/>
          <p:bldP spid="18" grpId="0" animBg="1"/>
          <p:bldP spid="19" grpId="0" animBg="1"/>
          <p:bldP spid="20" grpId="0" animBg="1"/>
          <p:bldP spid="37" grpId="0" animBg="1"/>
          <p:bldP spid="38" grpId="0" animBg="1"/>
          <p:bldP spid="39" grpId="0" animBg="1"/>
          <p:bldP spid="40" grpId="0" animBg="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组合 6"/>
          <p:cNvGrpSpPr/>
          <p:nvPr/>
        </p:nvGrpSpPr>
        <p:grpSpPr>
          <a:xfrm>
            <a:off x="695325" y="0"/>
            <a:ext cx="4590434" cy="996950"/>
            <a:chOff x="695325" y="0"/>
            <a:chExt cx="4590434" cy="996950"/>
          </a:xfrm>
        </p:grpSpPr>
        <p:sp>
          <p:nvSpPr>
            <p:cNvPr id="2" name="矩形 1"/>
            <p:cNvSpPr/>
            <p:nvPr/>
          </p:nvSpPr>
          <p:spPr>
            <a:xfrm>
              <a:off x="695325" y="0"/>
              <a:ext cx="723054" cy="996950"/>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文本框 2"/>
            <p:cNvSpPr txBox="1"/>
            <p:nvPr/>
          </p:nvSpPr>
          <p:spPr>
            <a:xfrm>
              <a:off x="1599129" y="284490"/>
              <a:ext cx="3686630" cy="52322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2800" b="1" i="0" u="none" strike="noStrike" kern="1200" cap="none" spc="0" normalizeH="0" baseline="0" noProof="0" dirty="0">
                <a:ln>
                  <a:noFill/>
                </a:ln>
                <a:solidFill>
                  <a:schemeClr val="tx2">
                    <a:lumMod val="50000"/>
                  </a:schemeClr>
                </a:solidFill>
                <a:effectLst/>
                <a:uLnTx/>
                <a:uFillTx/>
                <a:latin typeface="Aharoni" panose="02010803020104030203" pitchFamily="2" charset="-79"/>
                <a:ea typeface="微软雅黑" panose="020B0503020204020204" charset="-122"/>
                <a:cs typeface="Aharoni" panose="02010803020104030203" pitchFamily="2" charset="-79"/>
              </a:endParaRPr>
            </a:p>
          </p:txBody>
        </p:sp>
        <p:sp>
          <p:nvSpPr>
            <p:cNvPr id="6" name="椭圆 4"/>
            <p:cNvSpPr/>
            <p:nvPr/>
          </p:nvSpPr>
          <p:spPr>
            <a:xfrm>
              <a:off x="876743" y="365125"/>
              <a:ext cx="360217" cy="361950"/>
            </a:xfrm>
            <a:custGeom>
              <a:avLst/>
              <a:gdLst>
                <a:gd name="connsiteX0" fmla="*/ 139700 w 330200"/>
                <a:gd name="connsiteY0" fmla="*/ 87312 h 331788"/>
                <a:gd name="connsiteX1" fmla="*/ 119062 w 330200"/>
                <a:gd name="connsiteY1" fmla="*/ 109537 h 331788"/>
                <a:gd name="connsiteX2" fmla="*/ 182562 w 330200"/>
                <a:gd name="connsiteY2" fmla="*/ 173037 h 331788"/>
                <a:gd name="connsiteX3" fmla="*/ 123825 w 330200"/>
                <a:gd name="connsiteY3" fmla="*/ 230187 h 331788"/>
                <a:gd name="connsiteX4" fmla="*/ 146050 w 330200"/>
                <a:gd name="connsiteY4" fmla="*/ 252412 h 331788"/>
                <a:gd name="connsiteX5" fmla="*/ 223837 w 330200"/>
                <a:gd name="connsiteY5" fmla="*/ 173037 h 331788"/>
                <a:gd name="connsiteX6" fmla="*/ 165100 w 330200"/>
                <a:gd name="connsiteY6" fmla="*/ 0 h 331788"/>
                <a:gd name="connsiteX7" fmla="*/ 330200 w 330200"/>
                <a:gd name="connsiteY7" fmla="*/ 165894 h 331788"/>
                <a:gd name="connsiteX8" fmla="*/ 165100 w 330200"/>
                <a:gd name="connsiteY8" fmla="*/ 331788 h 331788"/>
                <a:gd name="connsiteX9" fmla="*/ 0 w 330200"/>
                <a:gd name="connsiteY9" fmla="*/ 165894 h 331788"/>
                <a:gd name="connsiteX10" fmla="*/ 165100 w 330200"/>
                <a:gd name="connsiteY10" fmla="*/ 0 h 3317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30200" h="331788">
                  <a:moveTo>
                    <a:pt x="139700" y="87312"/>
                  </a:moveTo>
                  <a:lnTo>
                    <a:pt x="119062" y="109537"/>
                  </a:lnTo>
                  <a:lnTo>
                    <a:pt x="182562" y="173037"/>
                  </a:lnTo>
                  <a:lnTo>
                    <a:pt x="123825" y="230187"/>
                  </a:lnTo>
                  <a:lnTo>
                    <a:pt x="146050" y="252412"/>
                  </a:lnTo>
                  <a:lnTo>
                    <a:pt x="223837" y="173037"/>
                  </a:lnTo>
                  <a:close/>
                  <a:moveTo>
                    <a:pt x="165100" y="0"/>
                  </a:moveTo>
                  <a:cubicBezTo>
                    <a:pt x="256282" y="0"/>
                    <a:pt x="330200" y="74273"/>
                    <a:pt x="330200" y="165894"/>
                  </a:cubicBezTo>
                  <a:cubicBezTo>
                    <a:pt x="330200" y="257515"/>
                    <a:pt x="256282" y="331788"/>
                    <a:pt x="165100" y="331788"/>
                  </a:cubicBezTo>
                  <a:cubicBezTo>
                    <a:pt x="73918" y="331788"/>
                    <a:pt x="0" y="257515"/>
                    <a:pt x="0" y="165894"/>
                  </a:cubicBezTo>
                  <a:cubicBezTo>
                    <a:pt x="0" y="74273"/>
                    <a:pt x="73918" y="0"/>
                    <a:pt x="1651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13" name="组合 12"/>
          <p:cNvGrpSpPr/>
          <p:nvPr/>
        </p:nvGrpSpPr>
        <p:grpSpPr>
          <a:xfrm>
            <a:off x="2590800" y="4583493"/>
            <a:ext cx="7010400" cy="1233254"/>
            <a:chOff x="4977059" y="1665426"/>
            <a:chExt cx="7010400" cy="1233254"/>
          </a:xfrm>
        </p:grpSpPr>
        <p:sp>
          <p:nvSpPr>
            <p:cNvPr id="14" name="矩形 13"/>
            <p:cNvSpPr/>
            <p:nvPr/>
          </p:nvSpPr>
          <p:spPr>
            <a:xfrm>
              <a:off x="4977059" y="2030750"/>
              <a:ext cx="7010400" cy="867930"/>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sz="1400" dirty="0">
                  <a:solidFill>
                    <a:schemeClr val="tx1">
                      <a:lumMod val="50000"/>
                      <a:lumOff val="50000"/>
                    </a:schemeClr>
                  </a:solidFill>
                </a:rPr>
                <a:t>用户可以在投影仪或者计算机上进行演示也可以将演示文稿打印出来制作成胶片以便应用到更广泛的领域中用户可以在投影仪或者计算机上进行演示也可以将演示文稿打印出来制作成胶片以便应用到更广泛的领域中</a:t>
              </a:r>
              <a:endParaRPr lang="zh-CN" altLang="en-US" sz="1400" dirty="0">
                <a:solidFill>
                  <a:schemeClr val="tx1">
                    <a:lumMod val="50000"/>
                    <a:lumOff val="50000"/>
                  </a:schemeClr>
                </a:solidFill>
              </a:endParaRPr>
            </a:p>
          </p:txBody>
        </p:sp>
        <p:sp>
          <p:nvSpPr>
            <p:cNvPr id="15" name="矩形 14"/>
            <p:cNvSpPr/>
            <p:nvPr/>
          </p:nvSpPr>
          <p:spPr>
            <a:xfrm>
              <a:off x="7361272" y="1665426"/>
              <a:ext cx="2241974" cy="396134"/>
            </a:xfrm>
            <a:prstGeom prst="rect">
              <a:avLst/>
            </a:prstGeom>
          </p:spPr>
          <p:txBody>
            <a:bodyPr wrap="square">
              <a:spAutoFit/>
              <a:scene3d>
                <a:camera prst="orthographicFront"/>
                <a:lightRig rig="threePt" dir="t"/>
              </a:scene3d>
              <a:sp3d contourW="12700"/>
            </a:bodyPr>
            <a:lstStyle/>
            <a:p>
              <a:pPr algn="ctr">
                <a:lnSpc>
                  <a:spcPct val="120000"/>
                </a:lnSpc>
              </a:pPr>
              <a:r>
                <a:rPr lang="zh-CN" altLang="en-US" b="1" dirty="0">
                  <a:solidFill>
                    <a:schemeClr val="tx1">
                      <a:lumMod val="65000"/>
                      <a:lumOff val="35000"/>
                    </a:schemeClr>
                  </a:solidFill>
                </a:rPr>
                <a:t>标题文字添加</a:t>
              </a:r>
              <a:endParaRPr lang="zh-CN" altLang="en-US" b="1" dirty="0">
                <a:solidFill>
                  <a:schemeClr val="tx1">
                    <a:lumMod val="65000"/>
                    <a:lumOff val="35000"/>
                  </a:schemeClr>
                </a:solidFill>
              </a:endParaRPr>
            </a:p>
          </p:txBody>
        </p:sp>
      </p:grpSp>
      <p:pic>
        <p:nvPicPr>
          <p:cNvPr id="22" name="图片占位符 21"/>
          <p:cNvPicPr>
            <a:picLocks noGrp="1" noChangeAspect="1"/>
          </p:cNvPicPr>
          <p:nvPr>
            <p:ph type="pic" sz="quarter" idx="10"/>
          </p:nvPr>
        </p:nvPicPr>
        <p:blipFill>
          <a:blip r:embed="rId1">
            <a:grayscl/>
            <a:extLst>
              <a:ext uri="{28A0092B-C50C-407E-A947-70E740481C1C}">
                <a14:useLocalDpi xmlns:a14="http://schemas.microsoft.com/office/drawing/2010/main" val="0"/>
              </a:ext>
            </a:extLst>
          </a:blip>
          <a:srcRect l="19965" r="19965"/>
          <a:stretch>
            <a:fillRect/>
          </a:stretch>
        </p:blipFill>
        <p:spPr/>
      </p:pic>
      <p:pic>
        <p:nvPicPr>
          <p:cNvPr id="24" name="图片占位符 23"/>
          <p:cNvPicPr>
            <a:picLocks noGrp="1" noChangeAspect="1"/>
          </p:cNvPicPr>
          <p:nvPr>
            <p:ph type="pic" sz="quarter" idx="11"/>
          </p:nvPr>
        </p:nvPicPr>
        <p:blipFill>
          <a:blip r:embed="rId2">
            <a:grayscl/>
            <a:extLst>
              <a:ext uri="{28A0092B-C50C-407E-A947-70E740481C1C}">
                <a14:useLocalDpi xmlns:a14="http://schemas.microsoft.com/office/drawing/2010/main" val="0"/>
              </a:ext>
            </a:extLst>
          </a:blip>
          <a:srcRect l="16702" r="16702"/>
          <a:stretch>
            <a:fillRect/>
          </a:stretch>
        </p:blipFill>
        <p:spPr/>
      </p:pic>
      <p:pic>
        <p:nvPicPr>
          <p:cNvPr id="26" name="图片占位符 25"/>
          <p:cNvPicPr>
            <a:picLocks noGrp="1" noChangeAspect="1"/>
          </p:cNvPicPr>
          <p:nvPr>
            <p:ph type="pic" sz="quarter" idx="12"/>
          </p:nvPr>
        </p:nvPicPr>
        <p:blipFill>
          <a:blip r:embed="rId3">
            <a:grayscl/>
            <a:extLst>
              <a:ext uri="{28A0092B-C50C-407E-A947-70E740481C1C}">
                <a14:useLocalDpi xmlns:a14="http://schemas.microsoft.com/office/drawing/2010/main" val="0"/>
              </a:ext>
            </a:extLst>
          </a:blip>
          <a:srcRect l="18726" r="18726"/>
          <a:stretch>
            <a:fillRect/>
          </a:stretch>
        </p:blipFill>
        <p:spPr/>
      </p:pic>
      <p:pic>
        <p:nvPicPr>
          <p:cNvPr id="28" name="图片占位符 27"/>
          <p:cNvPicPr>
            <a:picLocks noGrp="1" noChangeAspect="1"/>
          </p:cNvPicPr>
          <p:nvPr>
            <p:ph type="pic" sz="quarter" idx="13"/>
          </p:nvPr>
        </p:nvPicPr>
        <p:blipFill>
          <a:blip r:embed="rId4">
            <a:grayscl/>
            <a:extLst>
              <a:ext uri="{28A0092B-C50C-407E-A947-70E740481C1C}">
                <a14:useLocalDpi xmlns:a14="http://schemas.microsoft.com/office/drawing/2010/main" val="0"/>
              </a:ext>
            </a:extLst>
          </a:blip>
          <a:srcRect l="11177" r="11177"/>
          <a:stretch>
            <a:fillRect/>
          </a:stretch>
        </p:blipFill>
        <p:spPr/>
      </p:pic>
      <p:pic>
        <p:nvPicPr>
          <p:cNvPr id="30" name="图片占位符 29"/>
          <p:cNvPicPr>
            <a:picLocks noGrp="1" noChangeAspect="1"/>
          </p:cNvPicPr>
          <p:nvPr>
            <p:ph type="pic" sz="quarter" idx="14"/>
          </p:nvPr>
        </p:nvPicPr>
        <p:blipFill>
          <a:blip r:embed="rId5">
            <a:grayscl/>
            <a:extLst>
              <a:ext uri="{28A0092B-C50C-407E-A947-70E740481C1C}">
                <a14:useLocalDpi xmlns:a14="http://schemas.microsoft.com/office/drawing/2010/main" val="0"/>
              </a:ext>
            </a:extLst>
          </a:blip>
          <a:srcRect l="14583" r="14583"/>
          <a:stretch>
            <a:fillRect/>
          </a:stretch>
        </p:blipFill>
        <p:spPr/>
      </p:pic>
    </p:spTree>
  </p:cSld>
  <p:clrMapOvr>
    <a:masterClrMapping/>
  </p:clrMapOvr>
  <p:transition spd="slow" advTm="4000">
    <p:push dir="u"/>
  </p:transition>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25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25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50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1000"/>
                                            <p:tgtEl>
                                              <p:spTgt spid="22"/>
                                            </p:tgtEl>
                                          </p:cBhvr>
                                        </p:animEffect>
                                        <p:anim calcmode="lin" valueType="num">
                                          <p:cBhvr>
                                            <p:cTn id="23" dur="1000" fill="hold"/>
                                            <p:tgtEl>
                                              <p:spTgt spid="22"/>
                                            </p:tgtEl>
                                            <p:attrNameLst>
                                              <p:attrName>ppt_x</p:attrName>
                                            </p:attrNameLst>
                                          </p:cBhvr>
                                          <p:tavLst>
                                            <p:tav tm="0">
                                              <p:val>
                                                <p:strVal val="#ppt_x"/>
                                              </p:val>
                                            </p:tav>
                                            <p:tav tm="100000">
                                              <p:val>
                                                <p:strVal val="#ppt_x"/>
                                              </p:val>
                                            </p:tav>
                                          </p:tavLst>
                                        </p:anim>
                                        <p:anim calcmode="lin" valueType="num">
                                          <p:cBhvr>
                                            <p:cTn id="24" dur="1000" fill="hold"/>
                                            <p:tgtEl>
                                              <p:spTgt spid="22"/>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50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000"/>
                                            <p:tgtEl>
                                              <p:spTgt spid="30"/>
                                            </p:tgtEl>
                                          </p:cBhvr>
                                        </p:animEffect>
                                        <p:anim calcmode="lin" valueType="num">
                                          <p:cBhvr>
                                            <p:cTn id="28" dur="1000" fill="hold"/>
                                            <p:tgtEl>
                                              <p:spTgt spid="30"/>
                                            </p:tgtEl>
                                            <p:attrNameLst>
                                              <p:attrName>ppt_x</p:attrName>
                                            </p:attrNameLst>
                                          </p:cBhvr>
                                          <p:tavLst>
                                            <p:tav tm="0">
                                              <p:val>
                                                <p:strVal val="#ppt_x"/>
                                              </p:val>
                                            </p:tav>
                                            <p:tav tm="100000">
                                              <p:val>
                                                <p:strVal val="#ppt_x"/>
                                              </p:val>
                                            </p:tav>
                                          </p:tavLst>
                                        </p:anim>
                                        <p:anim calcmode="lin" valueType="num">
                                          <p:cBhvr>
                                            <p:cTn id="29" dur="1000" fill="hold"/>
                                            <p:tgtEl>
                                              <p:spTgt spid="30"/>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2" presetClass="entr" presetSubtype="4" fill="hold" nodeType="afterEffect" p14:presetBounceEnd="60000">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14:bounceEnd="60000">
                                          <p:cBhvr additive="base">
                                            <p:cTn id="33" dur="1000" fill="hold"/>
                                            <p:tgtEl>
                                              <p:spTgt spid="13"/>
                                            </p:tgtEl>
                                            <p:attrNameLst>
                                              <p:attrName>ppt_x</p:attrName>
                                            </p:attrNameLst>
                                          </p:cBhvr>
                                          <p:tavLst>
                                            <p:tav tm="0">
                                              <p:val>
                                                <p:strVal val="#ppt_x"/>
                                              </p:val>
                                            </p:tav>
                                            <p:tav tm="100000">
                                              <p:val>
                                                <p:strVal val="#ppt_x"/>
                                              </p:val>
                                            </p:tav>
                                          </p:tavLst>
                                        </p:anim>
                                        <p:anim calcmode="lin" valueType="num" p14:bounceEnd="60000">
                                          <p:cBhvr additive="base">
                                            <p:cTn id="34"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fade">
                                          <p:cBhvr>
                                            <p:cTn id="7" dur="1000"/>
                                            <p:tgtEl>
                                              <p:spTgt spid="26"/>
                                            </p:tgtEl>
                                          </p:cBhvr>
                                        </p:animEffect>
                                        <p:anim calcmode="lin" valueType="num">
                                          <p:cBhvr>
                                            <p:cTn id="8" dur="1000" fill="hold"/>
                                            <p:tgtEl>
                                              <p:spTgt spid="26"/>
                                            </p:tgtEl>
                                            <p:attrNameLst>
                                              <p:attrName>ppt_x</p:attrName>
                                            </p:attrNameLst>
                                          </p:cBhvr>
                                          <p:tavLst>
                                            <p:tav tm="0">
                                              <p:val>
                                                <p:strVal val="#ppt_x"/>
                                              </p:val>
                                            </p:tav>
                                            <p:tav tm="100000">
                                              <p:val>
                                                <p:strVal val="#ppt_x"/>
                                              </p:val>
                                            </p:tav>
                                          </p:tavLst>
                                        </p:anim>
                                        <p:anim calcmode="lin" valueType="num">
                                          <p:cBhvr>
                                            <p:cTn id="9" dur="1000" fill="hold"/>
                                            <p:tgtEl>
                                              <p:spTgt spid="26"/>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250"/>
                                      </p:stCondLst>
                                      <p:childTnLst>
                                        <p:set>
                                          <p:cBhvr>
                                            <p:cTn id="11" dur="1" fill="hold">
                                              <p:stCondLst>
                                                <p:cond delay="0"/>
                                              </p:stCondLst>
                                            </p:cTn>
                                            <p:tgtEl>
                                              <p:spTgt spid="24"/>
                                            </p:tgtEl>
                                            <p:attrNameLst>
                                              <p:attrName>style.visibility</p:attrName>
                                            </p:attrNameLst>
                                          </p:cBhvr>
                                          <p:to>
                                            <p:strVal val="visible"/>
                                          </p:to>
                                        </p:set>
                                        <p:animEffect transition="in" filter="fade">
                                          <p:cBhvr>
                                            <p:cTn id="12" dur="1000"/>
                                            <p:tgtEl>
                                              <p:spTgt spid="24"/>
                                            </p:tgtEl>
                                          </p:cBhvr>
                                        </p:animEffect>
                                        <p:anim calcmode="lin" valueType="num">
                                          <p:cBhvr>
                                            <p:cTn id="13" dur="1000" fill="hold"/>
                                            <p:tgtEl>
                                              <p:spTgt spid="24"/>
                                            </p:tgtEl>
                                            <p:attrNameLst>
                                              <p:attrName>ppt_x</p:attrName>
                                            </p:attrNameLst>
                                          </p:cBhvr>
                                          <p:tavLst>
                                            <p:tav tm="0">
                                              <p:val>
                                                <p:strVal val="#ppt_x"/>
                                              </p:val>
                                            </p:tav>
                                            <p:tav tm="100000">
                                              <p:val>
                                                <p:strVal val="#ppt_x"/>
                                              </p:val>
                                            </p:tav>
                                          </p:tavLst>
                                        </p:anim>
                                        <p:anim calcmode="lin" valueType="num">
                                          <p:cBhvr>
                                            <p:cTn id="14" dur="1000" fill="hold"/>
                                            <p:tgtEl>
                                              <p:spTgt spid="24"/>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250"/>
                                      </p:stCondLst>
                                      <p:childTnLst>
                                        <p:set>
                                          <p:cBhvr>
                                            <p:cTn id="16" dur="1" fill="hold">
                                              <p:stCondLst>
                                                <p:cond delay="0"/>
                                              </p:stCondLst>
                                            </p:cTn>
                                            <p:tgtEl>
                                              <p:spTgt spid="28"/>
                                            </p:tgtEl>
                                            <p:attrNameLst>
                                              <p:attrName>style.visibility</p:attrName>
                                            </p:attrNameLst>
                                          </p:cBhvr>
                                          <p:to>
                                            <p:strVal val="visible"/>
                                          </p:to>
                                        </p:set>
                                        <p:animEffect transition="in" filter="fade">
                                          <p:cBhvr>
                                            <p:cTn id="17" dur="1000"/>
                                            <p:tgtEl>
                                              <p:spTgt spid="28"/>
                                            </p:tgtEl>
                                          </p:cBhvr>
                                        </p:animEffect>
                                        <p:anim calcmode="lin" valueType="num">
                                          <p:cBhvr>
                                            <p:cTn id="18" dur="1000" fill="hold"/>
                                            <p:tgtEl>
                                              <p:spTgt spid="28"/>
                                            </p:tgtEl>
                                            <p:attrNameLst>
                                              <p:attrName>ppt_x</p:attrName>
                                            </p:attrNameLst>
                                          </p:cBhvr>
                                          <p:tavLst>
                                            <p:tav tm="0">
                                              <p:val>
                                                <p:strVal val="#ppt_x"/>
                                              </p:val>
                                            </p:tav>
                                            <p:tav tm="100000">
                                              <p:val>
                                                <p:strVal val="#ppt_x"/>
                                              </p:val>
                                            </p:tav>
                                          </p:tavLst>
                                        </p:anim>
                                        <p:anim calcmode="lin" valueType="num">
                                          <p:cBhvr>
                                            <p:cTn id="19" dur="1000" fill="hold"/>
                                            <p:tgtEl>
                                              <p:spTgt spid="28"/>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500"/>
                                      </p:stCondLst>
                                      <p:childTnLst>
                                        <p:set>
                                          <p:cBhvr>
                                            <p:cTn id="21" dur="1" fill="hold">
                                              <p:stCondLst>
                                                <p:cond delay="0"/>
                                              </p:stCondLst>
                                            </p:cTn>
                                            <p:tgtEl>
                                              <p:spTgt spid="22"/>
                                            </p:tgtEl>
                                            <p:attrNameLst>
                                              <p:attrName>style.visibility</p:attrName>
                                            </p:attrNameLst>
                                          </p:cBhvr>
                                          <p:to>
                                            <p:strVal val="visible"/>
                                          </p:to>
                                        </p:set>
                                        <p:animEffect transition="in" filter="fade">
                                          <p:cBhvr>
                                            <p:cTn id="22" dur="1000"/>
                                            <p:tgtEl>
                                              <p:spTgt spid="22"/>
                                            </p:tgtEl>
                                          </p:cBhvr>
                                        </p:animEffect>
                                        <p:anim calcmode="lin" valueType="num">
                                          <p:cBhvr>
                                            <p:cTn id="23" dur="1000" fill="hold"/>
                                            <p:tgtEl>
                                              <p:spTgt spid="22"/>
                                            </p:tgtEl>
                                            <p:attrNameLst>
                                              <p:attrName>ppt_x</p:attrName>
                                            </p:attrNameLst>
                                          </p:cBhvr>
                                          <p:tavLst>
                                            <p:tav tm="0">
                                              <p:val>
                                                <p:strVal val="#ppt_x"/>
                                              </p:val>
                                            </p:tav>
                                            <p:tav tm="100000">
                                              <p:val>
                                                <p:strVal val="#ppt_x"/>
                                              </p:val>
                                            </p:tav>
                                          </p:tavLst>
                                        </p:anim>
                                        <p:anim calcmode="lin" valueType="num">
                                          <p:cBhvr>
                                            <p:cTn id="24" dur="1000" fill="hold"/>
                                            <p:tgtEl>
                                              <p:spTgt spid="22"/>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50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1000"/>
                                            <p:tgtEl>
                                              <p:spTgt spid="30"/>
                                            </p:tgtEl>
                                          </p:cBhvr>
                                        </p:animEffect>
                                        <p:anim calcmode="lin" valueType="num">
                                          <p:cBhvr>
                                            <p:cTn id="28" dur="1000" fill="hold"/>
                                            <p:tgtEl>
                                              <p:spTgt spid="30"/>
                                            </p:tgtEl>
                                            <p:attrNameLst>
                                              <p:attrName>ppt_x</p:attrName>
                                            </p:attrNameLst>
                                          </p:cBhvr>
                                          <p:tavLst>
                                            <p:tav tm="0">
                                              <p:val>
                                                <p:strVal val="#ppt_x"/>
                                              </p:val>
                                            </p:tav>
                                            <p:tav tm="100000">
                                              <p:val>
                                                <p:strVal val="#ppt_x"/>
                                              </p:val>
                                            </p:tav>
                                          </p:tavLst>
                                        </p:anim>
                                        <p:anim calcmode="lin" valueType="num">
                                          <p:cBhvr>
                                            <p:cTn id="29" dur="1000" fill="hold"/>
                                            <p:tgtEl>
                                              <p:spTgt spid="30"/>
                                            </p:tgtEl>
                                            <p:attrNameLst>
                                              <p:attrName>ppt_y</p:attrName>
                                            </p:attrNameLst>
                                          </p:cBhvr>
                                          <p:tavLst>
                                            <p:tav tm="0">
                                              <p:val>
                                                <p:strVal val="#ppt_y+.1"/>
                                              </p:val>
                                            </p:tav>
                                            <p:tav tm="100000">
                                              <p:val>
                                                <p:strVal val="#ppt_y"/>
                                              </p:val>
                                            </p:tav>
                                          </p:tavLst>
                                        </p:anim>
                                      </p:childTnLst>
                                    </p:cTn>
                                  </p:par>
                                </p:childTnLst>
                              </p:cTn>
                            </p:par>
                            <p:par>
                              <p:cTn id="30" fill="hold">
                                <p:stCondLst>
                                  <p:cond delay="1000"/>
                                </p:stCondLst>
                                <p:childTnLst>
                                  <p:par>
                                    <p:cTn id="31" presetID="2" presetClass="entr" presetSubtype="4" fill="hold" nodeType="afterEffect">
                                      <p:stCondLst>
                                        <p:cond delay="0"/>
                                      </p:stCondLst>
                                      <p:childTnLst>
                                        <p:set>
                                          <p:cBhvr>
                                            <p:cTn id="32" dur="1" fill="hold">
                                              <p:stCondLst>
                                                <p:cond delay="0"/>
                                              </p:stCondLst>
                                            </p:cTn>
                                            <p:tgtEl>
                                              <p:spTgt spid="13"/>
                                            </p:tgtEl>
                                            <p:attrNameLst>
                                              <p:attrName>style.visibility</p:attrName>
                                            </p:attrNameLst>
                                          </p:cBhvr>
                                          <p:to>
                                            <p:strVal val="visible"/>
                                          </p:to>
                                        </p:set>
                                        <p:anim calcmode="lin" valueType="num">
                                          <p:cBhvr additive="base">
                                            <p:cTn id="33" dur="1000" fill="hold"/>
                                            <p:tgtEl>
                                              <p:spTgt spid="13"/>
                                            </p:tgtEl>
                                            <p:attrNameLst>
                                              <p:attrName>ppt_x</p:attrName>
                                            </p:attrNameLst>
                                          </p:cBhvr>
                                          <p:tavLst>
                                            <p:tav tm="0">
                                              <p:val>
                                                <p:strVal val="#ppt_x"/>
                                              </p:val>
                                            </p:tav>
                                            <p:tav tm="100000">
                                              <p:val>
                                                <p:strVal val="#ppt_x"/>
                                              </p:val>
                                            </p:tav>
                                          </p:tavLst>
                                        </p:anim>
                                        <p:anim calcmode="lin" valueType="num">
                                          <p:cBhvr additive="base">
                                            <p:cTn id="34" dur="1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4688114"/>
          </a:xfrm>
          <a:prstGeom prst="rect">
            <a:avLst/>
          </a:prstGeom>
          <a:pattFill prst="ltUpDiag">
            <a:fgClr>
              <a:schemeClr val="bg2">
                <a:lumMod val="10000"/>
              </a:schemeClr>
            </a:fgClr>
            <a:bgClr>
              <a:schemeClr val="tx2">
                <a:lumMod val="50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3" name="矩形 2"/>
          <p:cNvSpPr/>
          <p:nvPr/>
        </p:nvSpPr>
        <p:spPr>
          <a:xfrm>
            <a:off x="1195387" y="2187061"/>
            <a:ext cx="9801225" cy="3110652"/>
          </a:xfrm>
          <a:prstGeom prst="rect">
            <a:avLst/>
          </a:prstGeom>
          <a:solidFill>
            <a:schemeClr val="accent1">
              <a:lumMod val="75000"/>
            </a:schemeClr>
          </a:solidFill>
          <a:ln>
            <a:noFill/>
          </a:ln>
          <a:effectLst>
            <a:outerShdw blurRad="203200" dist="63500" dir="5400000" algn="t" rotWithShape="0">
              <a:prstClr val="black">
                <a:alpha val="71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a:ea typeface="微软雅黑" panose="020B0503020204020204" charset="-122"/>
              <a:cs typeface="+mn-cs"/>
            </a:endParaRPr>
          </a:p>
        </p:txBody>
      </p:sp>
      <p:sp>
        <p:nvSpPr>
          <p:cNvPr id="4" name="文本框 3"/>
          <p:cNvSpPr txBox="1"/>
          <p:nvPr/>
        </p:nvSpPr>
        <p:spPr>
          <a:xfrm>
            <a:off x="1195386" y="2402194"/>
            <a:ext cx="9801225" cy="1200329"/>
          </a:xfrm>
          <a:prstGeom prst="rect">
            <a:avLst/>
          </a:prstGeom>
          <a:noFill/>
        </p:spPr>
        <p:txBody>
          <a:bodyPr wrap="square" rtlCol="0">
            <a:spAutoFit/>
            <a:scene3d>
              <a:camera prst="orthographicFront"/>
              <a:lightRig rig="threePt" dir="t"/>
            </a:scene3d>
            <a:sp3d contourW="12700"/>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en-US" altLang="zh-CN" sz="7200" b="0" i="0" u="none" strike="noStrike" kern="1200" cap="none" spc="0" normalizeH="0" baseline="0" noProof="0" dirty="0">
                <a:ln>
                  <a:noFill/>
                </a:ln>
                <a:solidFill>
                  <a:srgbClr val="FFFFFF">
                    <a:alpha val="30000"/>
                  </a:srgbClr>
                </a:solidFill>
                <a:effectLst/>
                <a:uLnTx/>
                <a:uFillTx/>
                <a:latin typeface="Aharoni" panose="02010803020104030203" pitchFamily="2" charset="-79"/>
                <a:ea typeface="微软雅黑" panose="020B0503020204020204" charset="-122"/>
                <a:cs typeface="Aharoni" panose="02010803020104030203" pitchFamily="2" charset="-79"/>
              </a:rPr>
              <a:t>CONTENTS</a:t>
            </a:r>
            <a:endParaRPr kumimoji="0" lang="zh-CN" altLang="en-US" sz="7200" b="0" i="0" u="none" strike="noStrike" kern="1200" cap="none" spc="0" normalizeH="0" baseline="0" noProof="0" dirty="0">
              <a:ln>
                <a:noFill/>
              </a:ln>
              <a:solidFill>
                <a:srgbClr val="FFFFFF">
                  <a:alpha val="30000"/>
                </a:srgbClr>
              </a:solidFill>
              <a:effectLst/>
              <a:uLnTx/>
              <a:uFillTx/>
              <a:latin typeface="Aharoni" panose="02010803020104030203" pitchFamily="2" charset="-79"/>
              <a:ea typeface="微软雅黑" panose="020B0503020204020204" charset="-122"/>
              <a:cs typeface="Aharoni" panose="02010803020104030203" pitchFamily="2" charset="-79"/>
            </a:endParaRPr>
          </a:p>
        </p:txBody>
      </p:sp>
      <p:grpSp>
        <p:nvGrpSpPr>
          <p:cNvPr id="10" name="组合 9"/>
          <p:cNvGrpSpPr/>
          <p:nvPr/>
        </p:nvGrpSpPr>
        <p:grpSpPr>
          <a:xfrm>
            <a:off x="2715240" y="3790497"/>
            <a:ext cx="6761519" cy="923330"/>
            <a:chOff x="2396573" y="3790497"/>
            <a:chExt cx="6761519" cy="923330"/>
          </a:xfrm>
        </p:grpSpPr>
        <p:sp>
          <p:nvSpPr>
            <p:cNvPr id="5" name="文本框 4"/>
            <p:cNvSpPr txBox="1"/>
            <p:nvPr/>
          </p:nvSpPr>
          <p:spPr>
            <a:xfrm>
              <a:off x="2396573" y="3790497"/>
              <a:ext cx="3722817" cy="923330"/>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altLang="zh-CN" sz="5400" b="0" i="0" u="none" strike="noStrike" kern="1200" cap="none" spc="0" normalizeH="0" baseline="0" noProof="0" dirty="0">
                  <a:ln>
                    <a:noFill/>
                  </a:ln>
                  <a:solidFill>
                    <a:srgbClr val="FFFFFF"/>
                  </a:solidFill>
                  <a:effectLst/>
                  <a:uLnTx/>
                  <a:uFillTx/>
                  <a:latin typeface="Aharoni" panose="02010803020104030203" pitchFamily="2" charset="-79"/>
                  <a:ea typeface="微软雅黑" panose="020B0503020204020204" charset="-122"/>
                  <a:cs typeface="Aharoni" panose="02010803020104030203" pitchFamily="2" charset="-79"/>
                </a:rPr>
                <a:t>PART </a:t>
              </a:r>
              <a:r>
                <a:rPr kumimoji="0" lang="en-US" altLang="zh-CN" sz="5400" b="0" i="0" u="none" strike="noStrike" kern="1200" cap="none" spc="0" normalizeH="0" baseline="0" noProof="0" dirty="0">
                  <a:ln>
                    <a:noFill/>
                  </a:ln>
                  <a:solidFill>
                    <a:srgbClr val="FFFFFF"/>
                  </a:solidFill>
                  <a:effectLst/>
                  <a:uLnTx/>
                  <a:uFillTx/>
                  <a:latin typeface="Impact" panose="020B0806030902050204" pitchFamily="34" charset="0"/>
                  <a:ea typeface="微软雅黑" panose="020B0503020204020204" charset="-122"/>
                  <a:cs typeface="Aharoni" panose="02010803020104030203" pitchFamily="2" charset="-79"/>
                </a:rPr>
                <a:t>02</a:t>
              </a:r>
              <a:endParaRPr kumimoji="0" lang="zh-CN" altLang="en-US" sz="5400" b="0" i="0" u="none" strike="noStrike" kern="1200" cap="none" spc="0" normalizeH="0" baseline="0" noProof="0" dirty="0">
                <a:ln>
                  <a:noFill/>
                </a:ln>
                <a:solidFill>
                  <a:srgbClr val="FFFFFF"/>
                </a:solidFill>
                <a:effectLst/>
                <a:uLnTx/>
                <a:uFillTx/>
                <a:latin typeface="Impact" panose="020B0806030902050204" pitchFamily="34" charset="0"/>
                <a:ea typeface="微软雅黑" panose="020B0503020204020204" charset="-122"/>
                <a:cs typeface="Aharoni" panose="02010803020104030203" pitchFamily="2" charset="-79"/>
              </a:endParaRPr>
            </a:p>
          </p:txBody>
        </p:sp>
        <p:sp>
          <p:nvSpPr>
            <p:cNvPr id="6" name="文本框 5"/>
            <p:cNvSpPr txBox="1"/>
            <p:nvPr/>
          </p:nvSpPr>
          <p:spPr>
            <a:xfrm>
              <a:off x="5471462" y="3942474"/>
              <a:ext cx="3686630" cy="584775"/>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3200" b="1" i="0" u="none" strike="noStrike" kern="1200" cap="none" spc="0" normalizeH="0" baseline="0" noProof="0" dirty="0">
                  <a:ln>
                    <a:noFill/>
                  </a:ln>
                  <a:solidFill>
                    <a:srgbClr val="FFFFFF"/>
                  </a:solidFill>
                  <a:effectLst/>
                  <a:uLnTx/>
                  <a:uFillTx/>
                  <a:latin typeface="Aharoni" panose="02010803020104030203" pitchFamily="2" charset="-79"/>
                  <a:ea typeface="微软雅黑" panose="020B0503020204020204" charset="-122"/>
                  <a:cs typeface="Aharoni" panose="02010803020104030203" pitchFamily="2" charset="-79"/>
                </a:rPr>
                <a:t>标题文字添加此处</a:t>
              </a:r>
              <a:endParaRPr kumimoji="0" lang="zh-CN" altLang="en-US" sz="3200" b="1" i="0" u="none" strike="noStrike" kern="1200" cap="none" spc="0" normalizeH="0" baseline="0" noProof="0" dirty="0">
                <a:ln>
                  <a:noFill/>
                </a:ln>
                <a:solidFill>
                  <a:srgbClr val="FFFFFF"/>
                </a:solidFill>
                <a:effectLst/>
                <a:uLnTx/>
                <a:uFillTx/>
                <a:latin typeface="Aharoni" panose="02010803020104030203" pitchFamily="2" charset="-79"/>
                <a:ea typeface="微软雅黑" panose="020B0503020204020204" charset="-122"/>
                <a:cs typeface="Aharoni" panose="02010803020104030203" pitchFamily="2" charset="-79"/>
              </a:endParaRPr>
            </a:p>
          </p:txBody>
        </p:sp>
        <p:cxnSp>
          <p:nvCxnSpPr>
            <p:cNvPr id="8" name="直接连接符 7"/>
            <p:cNvCxnSpPr/>
            <p:nvPr/>
          </p:nvCxnSpPr>
          <p:spPr>
            <a:xfrm>
              <a:off x="5316765" y="3911269"/>
              <a:ext cx="0" cy="606455"/>
            </a:xfrm>
            <a:prstGeom prst="line">
              <a:avLst/>
            </a:prstGeom>
            <a:ln w="25400">
              <a:solidFill>
                <a:schemeClr val="bg1">
                  <a:alpha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250" advTm="4000">
        <p14:switch dir="r"/>
      </p:transition>
    </mc:Choice>
    <mc:Fallback>
      <p:transition spd="slow" advTm="4000">
        <p:fade/>
      </p:transition>
    </mc:Fallback>
  </mc:AlternateContent>
</p:sld>
</file>

<file path=ppt/theme/theme1.xml><?xml version="1.0" encoding="utf-8"?>
<a:theme xmlns:a="http://schemas.openxmlformats.org/drawingml/2006/main" name="Office 主题​​">
  <a:themeElements>
    <a:clrScheme name="Office">
      <a:dk1>
        <a:srgbClr val="000000"/>
      </a:dk1>
      <a:lt1>
        <a:srgbClr val="FFFFFF"/>
      </a:lt1>
      <a:dk2>
        <a:srgbClr val="778495"/>
      </a:dk2>
      <a:lt2>
        <a:srgbClr val="F0F0F0"/>
      </a:lt2>
      <a:accent1>
        <a:srgbClr val="F33B48"/>
      </a:accent1>
      <a:accent2>
        <a:srgbClr val="FFC000"/>
      </a:accent2>
      <a:accent3>
        <a:srgbClr val="00BBD6"/>
      </a:accent3>
      <a:accent4>
        <a:srgbClr val="937862"/>
      </a:accent4>
      <a:accent5>
        <a:srgbClr val="B2D135"/>
      </a:accent5>
      <a:accent6>
        <a:srgbClr val="895881"/>
      </a:accent6>
      <a:hlink>
        <a:srgbClr val="F33B48"/>
      </a:hlink>
      <a:folHlink>
        <a:srgbClr val="BFBFB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778495"/>
    </a:dk2>
    <a:lt2>
      <a:srgbClr val="F0F0F0"/>
    </a:lt2>
    <a:accent1>
      <a:srgbClr val="F33B48"/>
    </a:accent1>
    <a:accent2>
      <a:srgbClr val="FFC000"/>
    </a:accent2>
    <a:accent3>
      <a:srgbClr val="00BBD6"/>
    </a:accent3>
    <a:accent4>
      <a:srgbClr val="937862"/>
    </a:accent4>
    <a:accent5>
      <a:srgbClr val="B2D135"/>
    </a:accent5>
    <a:accent6>
      <a:srgbClr val="895881"/>
    </a:accent6>
    <a:hlink>
      <a:srgbClr val="F33B48"/>
    </a:hlink>
    <a:folHlink>
      <a:srgbClr val="BFBFBF"/>
    </a:folHlink>
  </a:clrScheme>
</a:themeOverride>
</file>

<file path=ppt/theme/themeOverride2.xml><?xml version="1.0" encoding="utf-8"?>
<a:themeOverride xmlns:a="http://schemas.openxmlformats.org/drawingml/2006/main">
  <a:clrScheme name="Office">
    <a:dk1>
      <a:srgbClr val="000000"/>
    </a:dk1>
    <a:lt1>
      <a:srgbClr val="FFFFFF"/>
    </a:lt1>
    <a:dk2>
      <a:srgbClr val="778495"/>
    </a:dk2>
    <a:lt2>
      <a:srgbClr val="F0F0F0"/>
    </a:lt2>
    <a:accent1>
      <a:srgbClr val="F33B48"/>
    </a:accent1>
    <a:accent2>
      <a:srgbClr val="FFC000"/>
    </a:accent2>
    <a:accent3>
      <a:srgbClr val="00BBD6"/>
    </a:accent3>
    <a:accent4>
      <a:srgbClr val="937862"/>
    </a:accent4>
    <a:accent5>
      <a:srgbClr val="B2D135"/>
    </a:accent5>
    <a:accent6>
      <a:srgbClr val="895881"/>
    </a:accent6>
    <a:hlink>
      <a:srgbClr val="F33B48"/>
    </a:hlink>
    <a:folHlink>
      <a:srgbClr val="BFBFBF"/>
    </a:folHlink>
  </a:clrScheme>
</a:themeOverride>
</file>

<file path=docProps/app.xml><?xml version="1.0" encoding="utf-8"?>
<Properties xmlns="http://schemas.openxmlformats.org/officeDocument/2006/extended-properties" xmlns:vt="http://schemas.openxmlformats.org/officeDocument/2006/docPropsVTypes">
  <TotalTime>0</TotalTime>
  <Words>3001</Words>
  <Application>WPS 演示</Application>
  <PresentationFormat>宽屏</PresentationFormat>
  <Paragraphs>312</Paragraphs>
  <Slides>25</Slides>
  <Notes>25</Notes>
  <HiddenSlides>0</HiddenSlides>
  <MMClips>1</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25</vt:i4>
      </vt:variant>
    </vt:vector>
  </HeadingPairs>
  <TitlesOfParts>
    <vt:vector size="36" baseType="lpstr">
      <vt:lpstr>Arial</vt:lpstr>
      <vt:lpstr>宋体</vt:lpstr>
      <vt:lpstr>Wingdings</vt:lpstr>
      <vt:lpstr>Arial</vt:lpstr>
      <vt:lpstr>微软雅黑</vt:lpstr>
      <vt:lpstr>Impact</vt:lpstr>
      <vt:lpstr>Aharoni</vt:lpstr>
      <vt:lpstr>Agency FB</vt:lpstr>
      <vt:lpstr>Arial Unicode MS</vt:lpstr>
      <vt:lpstr>等线</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逆流的小鱼</dc:creator>
  <cp:lastModifiedBy>一颗苹果</cp:lastModifiedBy>
  <cp:revision>37</cp:revision>
  <dcterms:created xsi:type="dcterms:W3CDTF">2017-05-25T10:20:00Z</dcterms:created>
  <dcterms:modified xsi:type="dcterms:W3CDTF">2021-09-17T11:23:05Z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2052-11.1.0.10700</vt:lpwstr>
  </property>
  <property fmtid="{D5CDD505-2E9C-101B-9397-08002B2CF9AE}" pid="3" name="ICV">
    <vt:lpwstr>FD6F929D5F844B3AAFE19BEBC638E2FC</vt:lpwstr>
  </property>
</Properties>
</file>