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50"/>
  </p:handoutMasterIdLst>
  <p:sldIdLst>
    <p:sldId id="300" r:id="rId3"/>
    <p:sldId id="260" r:id="rId4"/>
    <p:sldId id="262" r:id="rId5"/>
    <p:sldId id="261" r:id="rId6"/>
    <p:sldId id="263" r:id="rId7"/>
    <p:sldId id="265" r:id="rId8"/>
    <p:sldId id="266" r:id="rId9"/>
    <p:sldId id="259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311" r:id="rId20"/>
    <p:sldId id="276" r:id="rId21"/>
    <p:sldId id="291" r:id="rId22"/>
    <p:sldId id="303" r:id="rId23"/>
    <p:sldId id="282" r:id="rId24"/>
    <p:sldId id="280" r:id="rId25"/>
    <p:sldId id="304" r:id="rId26"/>
    <p:sldId id="312" r:id="rId27"/>
    <p:sldId id="283" r:id="rId28"/>
    <p:sldId id="307" r:id="rId29"/>
    <p:sldId id="286" r:id="rId30"/>
    <p:sldId id="305" r:id="rId31"/>
    <p:sldId id="287" r:id="rId32"/>
    <p:sldId id="289" r:id="rId33"/>
    <p:sldId id="290" r:id="rId34"/>
    <p:sldId id="295" r:id="rId35"/>
    <p:sldId id="292" r:id="rId36"/>
    <p:sldId id="293" r:id="rId37"/>
    <p:sldId id="299" r:id="rId38"/>
    <p:sldId id="301" r:id="rId39"/>
    <p:sldId id="294" r:id="rId40"/>
    <p:sldId id="298" r:id="rId41"/>
    <p:sldId id="308" r:id="rId42"/>
    <p:sldId id="309" r:id="rId43"/>
    <p:sldId id="310" r:id="rId44"/>
    <p:sldId id="318" r:id="rId45"/>
    <p:sldId id="321" r:id="rId46"/>
    <p:sldId id="326" r:id="rId47"/>
    <p:sldId id="316" r:id="rId48"/>
    <p:sldId id="32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5428464639215"/>
          <c:y val="0.0617280537371221"/>
          <c:w val="0.934436802079967"/>
          <c:h val="0.830777830672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EC4B6"/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4823936"/>
        <c:axId val="-2034820496"/>
      </c:barChart>
      <c:catAx>
        <c:axId val="-20348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34820496"/>
        <c:crosses val="autoZero"/>
        <c:auto val="1"/>
        <c:lblAlgn val="ctr"/>
        <c:lblOffset val="100"/>
        <c:noMultiLvlLbl val="0"/>
      </c:catAx>
      <c:valAx>
        <c:axId val="-20348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3482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900" b="0" i="0">
          <a:solidFill>
            <a:schemeClr val="tx1">
              <a:lumMod val="75000"/>
              <a:lumOff val="25000"/>
            </a:schemeClr>
          </a:solidFill>
          <a:latin typeface="Roboto Thin" charset="0"/>
          <a:ea typeface="Roboto Thin" charset="0"/>
          <a:cs typeface="Roboto Thin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2EC4B6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900">
          <a:solidFill>
            <a:schemeClr val="tx1">
              <a:lumMod val="65000"/>
              <a:lumOff val="3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5428464639215"/>
          <c:y val="0.0617280537371221"/>
          <c:w val="0.934436802079967"/>
          <c:h val="0.83077783067242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EC4B6"/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6451184"/>
        <c:axId val="-20658870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12700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4.3</c:v>
                      </c:pt>
                      <c:pt idx="1">
                        <c:v>2.5</c:v>
                      </c:pt>
                      <c:pt idx="2">
                        <c:v>3.5</c:v>
                      </c:pt>
                      <c:pt idx="3">
                        <c:v>4.5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12700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</c:v>
                      </c:pt>
                      <c:pt idx="2">
                        <c:v>1.8</c:v>
                      </c:pt>
                      <c:pt idx="3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206645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65887056"/>
        <c:crosses val="autoZero"/>
        <c:auto val="1"/>
        <c:lblAlgn val="ctr"/>
        <c:lblOffset val="100"/>
        <c:noMultiLvlLbl val="0"/>
      </c:catAx>
      <c:valAx>
        <c:axId val="-206588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664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900" b="0" i="0">
          <a:solidFill>
            <a:schemeClr val="bg1"/>
          </a:solidFill>
          <a:latin typeface="Roboto Thin" charset="0"/>
          <a:ea typeface="Roboto Thin" charset="0"/>
          <a:cs typeface="Roboto Thin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9819143700787"/>
          <c:y val="0.0455608202251241"/>
          <c:w val="0.945830585629921"/>
          <c:h val="0.85325221362783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EC4B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2034838416"/>
        <c:axId val="-2034936512"/>
      </c:barChart>
      <c:catAx>
        <c:axId val="-2034838416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34936512"/>
        <c:crosses val="autoZero"/>
        <c:auto val="1"/>
        <c:lblAlgn val="ctr"/>
        <c:lblOffset val="100"/>
        <c:noMultiLvlLbl val="0"/>
      </c:catAx>
      <c:valAx>
        <c:axId val="-20349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pPr>
          </a:p>
        </c:txPr>
        <c:crossAx val="-20348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200" b="0" i="0">
          <a:solidFill>
            <a:schemeClr val="tx1">
              <a:lumMod val="75000"/>
              <a:lumOff val="25000"/>
            </a:schemeClr>
          </a:solidFill>
          <a:latin typeface="Roboto Thin" charset="0"/>
          <a:ea typeface="Roboto Thin" charset="0"/>
          <a:cs typeface="Roboto Thin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E5D0C754-3004-E344-AFC8-AB0756B771C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4BD40B2-B05B-F84A-AF1B-1A6CDB4DD8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40B2-B05B-F84A-AF1B-1A6CDB4DD8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40B2-B05B-F84A-AF1B-1A6CDB4DD8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16928" y="1681901"/>
            <a:ext cx="3758148" cy="3758148"/>
          </a:xfrm>
          <a:custGeom>
            <a:avLst/>
            <a:gdLst>
              <a:gd name="connsiteX0" fmla="*/ 1204097 w 2408194"/>
              <a:gd name="connsiteY0" fmla="*/ 0 h 2408194"/>
              <a:gd name="connsiteX1" fmla="*/ 2408194 w 2408194"/>
              <a:gd name="connsiteY1" fmla="*/ 1204097 h 2408194"/>
              <a:gd name="connsiteX2" fmla="*/ 1204097 w 2408194"/>
              <a:gd name="connsiteY2" fmla="*/ 2408194 h 2408194"/>
              <a:gd name="connsiteX3" fmla="*/ 0 w 2408194"/>
              <a:gd name="connsiteY3" fmla="*/ 1204097 h 24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194" h="2408194">
                <a:moveTo>
                  <a:pt x="1204097" y="0"/>
                </a:moveTo>
                <a:lnTo>
                  <a:pt x="2408194" y="1204097"/>
                </a:lnTo>
                <a:lnTo>
                  <a:pt x="1204097" y="2408194"/>
                </a:lnTo>
                <a:lnTo>
                  <a:pt x="0" y="1204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88689" y="-1"/>
            <a:ext cx="3788111" cy="1347600"/>
          </a:xfrm>
          <a:custGeom>
            <a:avLst/>
            <a:gdLst>
              <a:gd name="connsiteX0" fmla="*/ 0 w 3788111"/>
              <a:gd name="connsiteY0" fmla="*/ 0 h 1347600"/>
              <a:gd name="connsiteX1" fmla="*/ 3788111 w 3788111"/>
              <a:gd name="connsiteY1" fmla="*/ 0 h 1347600"/>
              <a:gd name="connsiteX2" fmla="*/ 3788111 w 3788111"/>
              <a:gd name="connsiteY2" fmla="*/ 1347600 h 1347600"/>
              <a:gd name="connsiteX3" fmla="*/ 0 w 3788111"/>
              <a:gd name="connsiteY3" fmla="*/ 1347600 h 13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1347600">
                <a:moveTo>
                  <a:pt x="0" y="0"/>
                </a:moveTo>
                <a:lnTo>
                  <a:pt x="3788111" y="0"/>
                </a:lnTo>
                <a:lnTo>
                  <a:pt x="3788111" y="1347600"/>
                </a:lnTo>
                <a:lnTo>
                  <a:pt x="0" y="134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88689" y="5873335"/>
            <a:ext cx="3788111" cy="984665"/>
          </a:xfrm>
          <a:custGeom>
            <a:avLst/>
            <a:gdLst>
              <a:gd name="connsiteX0" fmla="*/ 0 w 3788111"/>
              <a:gd name="connsiteY0" fmla="*/ 0 h 984665"/>
              <a:gd name="connsiteX1" fmla="*/ 3788111 w 3788111"/>
              <a:gd name="connsiteY1" fmla="*/ 0 h 984665"/>
              <a:gd name="connsiteX2" fmla="*/ 3788111 w 3788111"/>
              <a:gd name="connsiteY2" fmla="*/ 984665 h 984665"/>
              <a:gd name="connsiteX3" fmla="*/ 0 w 3788111"/>
              <a:gd name="connsiteY3" fmla="*/ 984665 h 98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984665">
                <a:moveTo>
                  <a:pt x="0" y="0"/>
                </a:moveTo>
                <a:lnTo>
                  <a:pt x="3788111" y="0"/>
                </a:lnTo>
                <a:lnTo>
                  <a:pt x="3788111" y="984665"/>
                </a:lnTo>
                <a:lnTo>
                  <a:pt x="0" y="98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34466" y="0"/>
            <a:ext cx="2777067" cy="2780140"/>
          </a:xfrm>
          <a:custGeom>
            <a:avLst/>
            <a:gdLst>
              <a:gd name="connsiteX0" fmla="*/ 0 w 2777067"/>
              <a:gd name="connsiteY0" fmla="*/ 0 h 2780140"/>
              <a:gd name="connsiteX1" fmla="*/ 2777067 w 2777067"/>
              <a:gd name="connsiteY1" fmla="*/ 0 h 2780140"/>
              <a:gd name="connsiteX2" fmla="*/ 2777067 w 2777067"/>
              <a:gd name="connsiteY2" fmla="*/ 2780140 h 2780140"/>
              <a:gd name="connsiteX3" fmla="*/ 0 w 2777067"/>
              <a:gd name="connsiteY3" fmla="*/ 2780140 h 278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7" h="2780140">
                <a:moveTo>
                  <a:pt x="0" y="0"/>
                </a:moveTo>
                <a:lnTo>
                  <a:pt x="2777067" y="0"/>
                </a:lnTo>
                <a:lnTo>
                  <a:pt x="2777067" y="2780140"/>
                </a:lnTo>
                <a:lnTo>
                  <a:pt x="0" y="27801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34467" y="3140168"/>
            <a:ext cx="4225812" cy="2794967"/>
          </a:xfrm>
          <a:custGeom>
            <a:avLst/>
            <a:gdLst>
              <a:gd name="connsiteX0" fmla="*/ 0 w 4225812"/>
              <a:gd name="connsiteY0" fmla="*/ 0 h 2794967"/>
              <a:gd name="connsiteX1" fmla="*/ 4225812 w 4225812"/>
              <a:gd name="connsiteY1" fmla="*/ 0 h 2794967"/>
              <a:gd name="connsiteX2" fmla="*/ 4225812 w 4225812"/>
              <a:gd name="connsiteY2" fmla="*/ 2794967 h 2794967"/>
              <a:gd name="connsiteX3" fmla="*/ 0 w 4225812"/>
              <a:gd name="connsiteY3" fmla="*/ 2794967 h 27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812" h="2794967">
                <a:moveTo>
                  <a:pt x="0" y="0"/>
                </a:moveTo>
                <a:lnTo>
                  <a:pt x="4225812" y="0"/>
                </a:lnTo>
                <a:lnTo>
                  <a:pt x="4225812" y="2794967"/>
                </a:lnTo>
                <a:lnTo>
                  <a:pt x="0" y="2794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92533" y="795867"/>
            <a:ext cx="3225800" cy="1984274"/>
          </a:xfrm>
          <a:custGeom>
            <a:avLst/>
            <a:gdLst>
              <a:gd name="connsiteX0" fmla="*/ 0 w 3225800"/>
              <a:gd name="connsiteY0" fmla="*/ 0 h 1984274"/>
              <a:gd name="connsiteX1" fmla="*/ 3225800 w 3225800"/>
              <a:gd name="connsiteY1" fmla="*/ 0 h 1984274"/>
              <a:gd name="connsiteX2" fmla="*/ 3225800 w 3225800"/>
              <a:gd name="connsiteY2" fmla="*/ 1984274 h 1984274"/>
              <a:gd name="connsiteX3" fmla="*/ 0 w 3225800"/>
              <a:gd name="connsiteY3" fmla="*/ 1984274 h 19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1984274">
                <a:moveTo>
                  <a:pt x="0" y="0"/>
                </a:moveTo>
                <a:lnTo>
                  <a:pt x="3225800" y="0"/>
                </a:lnTo>
                <a:lnTo>
                  <a:pt x="3225800" y="1984274"/>
                </a:lnTo>
                <a:lnTo>
                  <a:pt x="0" y="1984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475614" y="-1685352"/>
            <a:ext cx="3370705" cy="3370705"/>
          </a:xfrm>
          <a:custGeom>
            <a:avLst/>
            <a:gdLst>
              <a:gd name="connsiteX0" fmla="*/ 1685352 w 3370705"/>
              <a:gd name="connsiteY0" fmla="*/ 0 h 3370705"/>
              <a:gd name="connsiteX1" fmla="*/ 3370705 w 3370705"/>
              <a:gd name="connsiteY1" fmla="*/ 1685353 h 3370705"/>
              <a:gd name="connsiteX2" fmla="*/ 1685352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2" y="0"/>
                </a:moveTo>
                <a:lnTo>
                  <a:pt x="3370705" y="1685353"/>
                </a:lnTo>
                <a:lnTo>
                  <a:pt x="1685352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410648" y="249681"/>
            <a:ext cx="3370705" cy="3370705"/>
          </a:xfrm>
          <a:custGeom>
            <a:avLst/>
            <a:gdLst>
              <a:gd name="connsiteX0" fmla="*/ 1685353 w 3370705"/>
              <a:gd name="connsiteY0" fmla="*/ 0 h 3370705"/>
              <a:gd name="connsiteX1" fmla="*/ 3370705 w 3370705"/>
              <a:gd name="connsiteY1" fmla="*/ 1685353 h 3370705"/>
              <a:gd name="connsiteX2" fmla="*/ 1685353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3" y="0"/>
                </a:moveTo>
                <a:lnTo>
                  <a:pt x="3370705" y="1685353"/>
                </a:lnTo>
                <a:lnTo>
                  <a:pt x="1685353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45681" y="-1685352"/>
            <a:ext cx="3370705" cy="3370705"/>
          </a:xfrm>
          <a:custGeom>
            <a:avLst/>
            <a:gdLst>
              <a:gd name="connsiteX0" fmla="*/ 1685352 w 3370705"/>
              <a:gd name="connsiteY0" fmla="*/ 0 h 3370705"/>
              <a:gd name="connsiteX1" fmla="*/ 3370705 w 3370705"/>
              <a:gd name="connsiteY1" fmla="*/ 1685353 h 3370705"/>
              <a:gd name="connsiteX2" fmla="*/ 1685352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2" y="0"/>
                </a:moveTo>
                <a:lnTo>
                  <a:pt x="3370705" y="1685353"/>
                </a:lnTo>
                <a:lnTo>
                  <a:pt x="1685352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371144" y="-2398036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121319" y="352140"/>
            <a:ext cx="4790629" cy="4790629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871494" y="-2398035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1621672" y="352139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71497" y="3102314"/>
            <a:ext cx="4790629" cy="4790629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799" cy="68580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99457" y="1"/>
            <a:ext cx="7391400" cy="6858000"/>
          </a:xfrm>
          <a:custGeom>
            <a:avLst/>
            <a:gdLst>
              <a:gd name="connsiteX0" fmla="*/ 3723825 w 7391400"/>
              <a:gd name="connsiteY0" fmla="*/ 0 h 6858000"/>
              <a:gd name="connsiteX1" fmla="*/ 7391400 w 7391400"/>
              <a:gd name="connsiteY1" fmla="*/ 0 h 6858000"/>
              <a:gd name="connsiteX2" fmla="*/ 3667575 w 7391400"/>
              <a:gd name="connsiteY2" fmla="*/ 6858000 h 6858000"/>
              <a:gd name="connsiteX3" fmla="*/ 0 w 739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400" h="6858000">
                <a:moveTo>
                  <a:pt x="3723825" y="0"/>
                </a:moveTo>
                <a:lnTo>
                  <a:pt x="7391400" y="0"/>
                </a:lnTo>
                <a:lnTo>
                  <a:pt x="36675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1231" y="1183988"/>
            <a:ext cx="6828572" cy="4313626"/>
          </a:xfrm>
          <a:custGeom>
            <a:avLst/>
            <a:gdLst>
              <a:gd name="connsiteX0" fmla="*/ 0 w 6828572"/>
              <a:gd name="connsiteY0" fmla="*/ 0 h 4313626"/>
              <a:gd name="connsiteX1" fmla="*/ 6828572 w 6828572"/>
              <a:gd name="connsiteY1" fmla="*/ 0 h 4313626"/>
              <a:gd name="connsiteX2" fmla="*/ 6828572 w 6828572"/>
              <a:gd name="connsiteY2" fmla="*/ 4313626 h 4313626"/>
              <a:gd name="connsiteX3" fmla="*/ 0 w 6828572"/>
              <a:gd name="connsiteY3" fmla="*/ 4313626 h 43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572" h="4313626">
                <a:moveTo>
                  <a:pt x="0" y="0"/>
                </a:moveTo>
                <a:lnTo>
                  <a:pt x="6828572" y="0"/>
                </a:lnTo>
                <a:lnTo>
                  <a:pt x="6828572" y="4313626"/>
                </a:lnTo>
                <a:lnTo>
                  <a:pt x="0" y="4313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8076" y="-878668"/>
            <a:ext cx="4449078" cy="6142211"/>
          </a:xfrm>
          <a:custGeom>
            <a:avLst/>
            <a:gdLst>
              <a:gd name="connsiteX0" fmla="*/ 9355 w 4449078"/>
              <a:gd name="connsiteY0" fmla="*/ 0 h 6142211"/>
              <a:gd name="connsiteX1" fmla="*/ 4442841 w 4449078"/>
              <a:gd name="connsiteY1" fmla="*/ 0 h 6142211"/>
              <a:gd name="connsiteX2" fmla="*/ 4449078 w 4449078"/>
              <a:gd name="connsiteY2" fmla="*/ 6859 h 6142211"/>
              <a:gd name="connsiteX3" fmla="*/ 4445959 w 4449078"/>
              <a:gd name="connsiteY3" fmla="*/ 6135352 h 6142211"/>
              <a:gd name="connsiteX4" fmla="*/ 4439723 w 4449078"/>
              <a:gd name="connsiteY4" fmla="*/ 6142211 h 6142211"/>
              <a:gd name="connsiteX5" fmla="*/ 6236 w 4449078"/>
              <a:gd name="connsiteY5" fmla="*/ 6142211 h 6142211"/>
              <a:gd name="connsiteX6" fmla="*/ 0 w 4449078"/>
              <a:gd name="connsiteY6" fmla="*/ 6135352 h 6142211"/>
              <a:gd name="connsiteX7" fmla="*/ 3118 w 4449078"/>
              <a:gd name="connsiteY7" fmla="*/ 6859 h 6142211"/>
              <a:gd name="connsiteX8" fmla="*/ 9355 w 4449078"/>
              <a:gd name="connsiteY8" fmla="*/ 0 h 61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078" h="6142211">
                <a:moveTo>
                  <a:pt x="9355" y="0"/>
                </a:moveTo>
                <a:cubicBezTo>
                  <a:pt x="4442841" y="0"/>
                  <a:pt x="4442841" y="0"/>
                  <a:pt x="4442841" y="0"/>
                </a:cubicBezTo>
                <a:cubicBezTo>
                  <a:pt x="4445959" y="0"/>
                  <a:pt x="4449078" y="3429"/>
                  <a:pt x="4449078" y="6859"/>
                </a:cubicBezTo>
                <a:lnTo>
                  <a:pt x="4445959" y="6135352"/>
                </a:lnTo>
                <a:cubicBezTo>
                  <a:pt x="4445959" y="6138781"/>
                  <a:pt x="4442841" y="6142211"/>
                  <a:pt x="4439723" y="6142211"/>
                </a:cubicBezTo>
                <a:cubicBezTo>
                  <a:pt x="6236" y="6142211"/>
                  <a:pt x="6236" y="6142211"/>
                  <a:pt x="6236" y="6142211"/>
                </a:cubicBezTo>
                <a:cubicBezTo>
                  <a:pt x="3118" y="6142211"/>
                  <a:pt x="0" y="6138781"/>
                  <a:pt x="0" y="6135352"/>
                </a:cubicBezTo>
                <a:cubicBezTo>
                  <a:pt x="3118" y="6859"/>
                  <a:pt x="3118" y="6859"/>
                  <a:pt x="3118" y="6859"/>
                </a:cubicBezTo>
                <a:cubicBezTo>
                  <a:pt x="3118" y="3429"/>
                  <a:pt x="6236" y="0"/>
                  <a:pt x="9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05457" y="2025548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3661799" y="2912953"/>
            <a:ext cx="4920628" cy="3108373"/>
          </a:xfrm>
          <a:custGeom>
            <a:avLst/>
            <a:gdLst>
              <a:gd name="connsiteX0" fmla="*/ 0 w 4920628"/>
              <a:gd name="connsiteY0" fmla="*/ 0 h 3108373"/>
              <a:gd name="connsiteX1" fmla="*/ 4920628 w 4920628"/>
              <a:gd name="connsiteY1" fmla="*/ 0 h 3108373"/>
              <a:gd name="connsiteX2" fmla="*/ 4920628 w 4920628"/>
              <a:gd name="connsiteY2" fmla="*/ 3108373 h 3108373"/>
              <a:gd name="connsiteX3" fmla="*/ 0 w 4920628"/>
              <a:gd name="connsiteY3" fmla="*/ 3108373 h 31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628" h="3108373">
                <a:moveTo>
                  <a:pt x="0" y="0"/>
                </a:moveTo>
                <a:lnTo>
                  <a:pt x="4920628" y="0"/>
                </a:lnTo>
                <a:lnTo>
                  <a:pt x="4920628" y="3108373"/>
                </a:lnTo>
                <a:lnTo>
                  <a:pt x="0" y="3108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161991" y="3753595"/>
            <a:ext cx="1720046" cy="2374624"/>
          </a:xfrm>
          <a:custGeom>
            <a:avLst/>
            <a:gdLst>
              <a:gd name="connsiteX0" fmla="*/ 3616 w 1720046"/>
              <a:gd name="connsiteY0" fmla="*/ 0 h 2374624"/>
              <a:gd name="connsiteX1" fmla="*/ 1717635 w 1720046"/>
              <a:gd name="connsiteY1" fmla="*/ 0 h 2374624"/>
              <a:gd name="connsiteX2" fmla="*/ 1720046 w 1720046"/>
              <a:gd name="connsiteY2" fmla="*/ 2652 h 2374624"/>
              <a:gd name="connsiteX3" fmla="*/ 1718841 w 1720046"/>
              <a:gd name="connsiteY3" fmla="*/ 2371972 h 2374624"/>
              <a:gd name="connsiteX4" fmla="*/ 1716430 w 1720046"/>
              <a:gd name="connsiteY4" fmla="*/ 2374624 h 2374624"/>
              <a:gd name="connsiteX5" fmla="*/ 2411 w 1720046"/>
              <a:gd name="connsiteY5" fmla="*/ 2374624 h 2374624"/>
              <a:gd name="connsiteX6" fmla="*/ 0 w 1720046"/>
              <a:gd name="connsiteY6" fmla="*/ 2371972 h 2374624"/>
              <a:gd name="connsiteX7" fmla="*/ 1205 w 1720046"/>
              <a:gd name="connsiteY7" fmla="*/ 2652 h 2374624"/>
              <a:gd name="connsiteX8" fmla="*/ 3616 w 1720046"/>
              <a:gd name="connsiteY8" fmla="*/ 0 h 23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046" h="2374624">
                <a:moveTo>
                  <a:pt x="3616" y="0"/>
                </a:moveTo>
                <a:cubicBezTo>
                  <a:pt x="1717635" y="0"/>
                  <a:pt x="1717635" y="0"/>
                  <a:pt x="1717635" y="0"/>
                </a:cubicBezTo>
                <a:cubicBezTo>
                  <a:pt x="1718841" y="0"/>
                  <a:pt x="1720046" y="1326"/>
                  <a:pt x="1720046" y="2652"/>
                </a:cubicBezTo>
                <a:lnTo>
                  <a:pt x="1718841" y="2371972"/>
                </a:lnTo>
                <a:cubicBezTo>
                  <a:pt x="1718841" y="2373298"/>
                  <a:pt x="1717635" y="2374624"/>
                  <a:pt x="1716430" y="2374624"/>
                </a:cubicBezTo>
                <a:cubicBezTo>
                  <a:pt x="2411" y="2374624"/>
                  <a:pt x="2411" y="2374624"/>
                  <a:pt x="2411" y="2374624"/>
                </a:cubicBezTo>
                <a:cubicBezTo>
                  <a:pt x="1205" y="2374624"/>
                  <a:pt x="0" y="2373298"/>
                  <a:pt x="0" y="2371972"/>
                </a:cubicBezTo>
                <a:cubicBezTo>
                  <a:pt x="1205" y="2652"/>
                  <a:pt x="1205" y="2652"/>
                  <a:pt x="1205" y="2652"/>
                </a:cubicBezTo>
                <a:cubicBezTo>
                  <a:pt x="1205" y="1326"/>
                  <a:pt x="2411" y="0"/>
                  <a:pt x="36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8736961" y="4688336"/>
            <a:ext cx="842525" cy="1477198"/>
          </a:xfrm>
          <a:custGeom>
            <a:avLst/>
            <a:gdLst>
              <a:gd name="connsiteX0" fmla="*/ 0 w 842525"/>
              <a:gd name="connsiteY0" fmla="*/ 0 h 1477198"/>
              <a:gd name="connsiteX1" fmla="*/ 842525 w 842525"/>
              <a:gd name="connsiteY1" fmla="*/ 0 h 1477198"/>
              <a:gd name="connsiteX2" fmla="*/ 842525 w 842525"/>
              <a:gd name="connsiteY2" fmla="*/ 1477198 h 1477198"/>
              <a:gd name="connsiteX3" fmla="*/ 0 w 842525"/>
              <a:gd name="connsiteY3" fmla="*/ 1477198 h 1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525" h="1477198">
                <a:moveTo>
                  <a:pt x="0" y="0"/>
                </a:moveTo>
                <a:lnTo>
                  <a:pt x="842525" y="0"/>
                </a:lnTo>
                <a:lnTo>
                  <a:pt x="842525" y="1477198"/>
                </a:lnTo>
                <a:lnTo>
                  <a:pt x="0" y="14771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20769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26957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133145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83540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1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6667" y="214460"/>
            <a:ext cx="7946796" cy="6429081"/>
          </a:xfrm>
          <a:custGeom>
            <a:avLst/>
            <a:gdLst>
              <a:gd name="connsiteX0" fmla="*/ 0 w 7946796"/>
              <a:gd name="connsiteY0" fmla="*/ 0 h 6429081"/>
              <a:gd name="connsiteX1" fmla="*/ 7946796 w 7946796"/>
              <a:gd name="connsiteY1" fmla="*/ 0 h 6429081"/>
              <a:gd name="connsiteX2" fmla="*/ 7946796 w 7946796"/>
              <a:gd name="connsiteY2" fmla="*/ 6429081 h 6429081"/>
              <a:gd name="connsiteX3" fmla="*/ 0 w 7946796"/>
              <a:gd name="connsiteY3" fmla="*/ 6429081 h 642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796" h="6429081">
                <a:moveTo>
                  <a:pt x="0" y="0"/>
                </a:moveTo>
                <a:lnTo>
                  <a:pt x="7946796" y="0"/>
                </a:lnTo>
                <a:lnTo>
                  <a:pt x="7946796" y="6429081"/>
                </a:lnTo>
                <a:lnTo>
                  <a:pt x="0" y="6429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874416" y="-1"/>
            <a:ext cx="2564091" cy="6858000"/>
          </a:xfrm>
          <a:custGeom>
            <a:avLst/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362683" y="-1"/>
            <a:ext cx="2564091" cy="6858000"/>
          </a:xfrm>
          <a:custGeom>
            <a:avLst/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73EFF02-C915-EF40-A6B2-10AA7CE274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6D17385-44AA-6B46-9360-168AB6633C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None/>
        <a:defRPr sz="1400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700000">
            <a:off x="1274723" y="3780545"/>
            <a:ext cx="6154908" cy="6154908"/>
          </a:xfrm>
          <a:prstGeom prst="rect">
            <a:avLst/>
          </a:prstGeom>
          <a:noFill/>
          <a:ln w="190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Rectangle 13"/>
          <p:cNvSpPr/>
          <p:nvPr/>
        </p:nvSpPr>
        <p:spPr>
          <a:xfrm rot="2700000">
            <a:off x="-1570730" y="2066787"/>
            <a:ext cx="3141458" cy="3141458"/>
          </a:xfrm>
          <a:prstGeom prst="rect">
            <a:avLst/>
          </a:prstGeom>
          <a:noFill/>
          <a:ln w="190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58" y="902240"/>
            <a:ext cx="3003550" cy="1101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作品展示</a:t>
            </a:r>
            <a:endPara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相册类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endParaRPr lang="zh-CN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39135" y="4381292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1993" y="5538945"/>
            <a:ext cx="443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0995" y="4857420"/>
            <a:ext cx="15608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好客模板</a:t>
            </a:r>
            <a:endParaRPr lang="zh-CN" altLang="en-US" sz="1400" dirty="0" smtClean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www.haoke.com</a:t>
            </a:r>
            <a:endParaRPr lang="zh-CN" altLang="en-US" sz="1400" dirty="0" smtClean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4"/>
            <a:stretch>
              <a:fillRect/>
            </a:stretch>
          </a:blipFill>
        </p:spPr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blipFill rotWithShape="1"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EC4B6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4735" y="5096934"/>
            <a:ext cx="872066" cy="872066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426" y="2701355"/>
            <a:ext cx="30276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大照片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焦点作品展示页面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1202" y="3918755"/>
            <a:ext cx="1000127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62614" y="4450603"/>
            <a:ext cx="379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10955868" y="4659853"/>
            <a:ext cx="270933" cy="270933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5159" y="5722779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Beautiful </a:t>
            </a:r>
            <a:r>
              <a:rPr lang="en-US" sz="1000" dirty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slide</a:t>
            </a:r>
            <a:endParaRPr lang="en-US" sz="10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7110" y="573818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835" y="4174003"/>
            <a:ext cx="1781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7003636" y="4237398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9836" y="5281999"/>
            <a:ext cx="4204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2610" y="1581347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7924" y="3768549"/>
            <a:ext cx="2621280" cy="1101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文字描述内容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511559" y="3479879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ross 30"/>
          <p:cNvSpPr/>
          <p:nvPr/>
        </p:nvSpPr>
        <p:spPr>
          <a:xfrm>
            <a:off x="1759241" y="1547479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437983" y="3453435"/>
            <a:ext cx="2212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37983" y="5312412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016" y="795867"/>
            <a:ext cx="2418080" cy="215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三图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相册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4215" y="3811476"/>
            <a:ext cx="1781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6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Cross 23"/>
          <p:cNvSpPr/>
          <p:nvPr/>
        </p:nvSpPr>
        <p:spPr>
          <a:xfrm>
            <a:off x="828016" y="3874871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4216" y="4919472"/>
            <a:ext cx="3552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118" y="982131"/>
            <a:ext cx="1808480" cy="158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两张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对比展示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左右侧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18" y="276196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6011" y="5513108"/>
            <a:ext cx="451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0200" y="5513108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10138834" y="4402666"/>
            <a:ext cx="668866" cy="668866"/>
          </a:xfrm>
          <a:prstGeom prst="plus">
            <a:avLst>
              <a:gd name="adj" fmla="val 36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807201" y="6220994"/>
            <a:ext cx="158326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07201" y="6220994"/>
            <a:ext cx="4572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7598" y="-623333"/>
            <a:ext cx="3001236" cy="3001236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3861" y="1426633"/>
            <a:ext cx="696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HORIZONTAL PICTURE</a:t>
            </a:r>
            <a:endParaRPr lang="en-US" sz="4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80373" y="1075267"/>
            <a:ext cx="1431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66838" y="4097866"/>
            <a:ext cx="585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958" y="3453429"/>
            <a:ext cx="14020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图片标题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6962986" y="3365498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1843" y="593696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8344" y="988680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659" y="3175882"/>
            <a:ext cx="2621280" cy="1101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整张图片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遮罩展示风格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8204" y="5960613"/>
            <a:ext cx="385592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ross 8"/>
          <p:cNvSpPr/>
          <p:nvPr/>
        </p:nvSpPr>
        <p:spPr>
          <a:xfrm>
            <a:off x="4995332" y="1532424"/>
            <a:ext cx="372187" cy="372187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6028267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00604" y="5960613"/>
            <a:ext cx="385592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37670" y="6028267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t="-50000"/>
            </a:stretch>
          </a:blipFill>
        </p:spPr>
      </p:sp>
      <p:sp>
        <p:nvSpPr>
          <p:cNvPr id="17" name="Triangle 16"/>
          <p:cNvSpPr/>
          <p:nvPr/>
        </p:nvSpPr>
        <p:spPr>
          <a:xfrm rot="16200000">
            <a:off x="5813089" y="5041901"/>
            <a:ext cx="362628" cy="20319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riangle 17"/>
          <p:cNvSpPr/>
          <p:nvPr/>
        </p:nvSpPr>
        <p:spPr>
          <a:xfrm rot="5400000" flipH="1">
            <a:off x="6016282" y="1612900"/>
            <a:ext cx="362628" cy="20319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83033" y="4128783"/>
            <a:ext cx="4321931" cy="2029432"/>
            <a:chOff x="6727070" y="4122295"/>
            <a:chExt cx="4321931" cy="2029432"/>
          </a:xfrm>
        </p:grpSpPr>
        <p:sp>
          <p:nvSpPr>
            <p:cNvPr id="19" name="Rectangle 18"/>
            <p:cNvSpPr/>
            <p:nvPr/>
          </p:nvSpPr>
          <p:spPr>
            <a:xfrm>
              <a:off x="6727071" y="4766732"/>
              <a:ext cx="432193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texts. Separated they live in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Bookmarksgrove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right at the coast of the Semantics, a large language ocean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 small river named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Duden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flows by their place and supplies it with the necessary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regelialia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 It is a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paradisematic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country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27070" y="4122295"/>
              <a:ext cx="1980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56944" y="942426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5059" y="1351725"/>
            <a:ext cx="1808480" cy="158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两张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右上左下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展示页面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1433083" y="1208733"/>
            <a:ext cx="456002" cy="456002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30296" y="5043207"/>
            <a:ext cx="2698943" cy="996229"/>
            <a:chOff x="1599744" y="4985334"/>
            <a:chExt cx="2698943" cy="996229"/>
          </a:xfrm>
        </p:grpSpPr>
        <p:sp>
          <p:nvSpPr>
            <p:cNvPr id="11" name="Rectangle 10"/>
            <p:cNvSpPr/>
            <p:nvPr/>
          </p:nvSpPr>
          <p:spPr>
            <a:xfrm>
              <a:off x="1599744" y="5335232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58899" y="4985334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46528" y="5043207"/>
            <a:ext cx="2698943" cy="996229"/>
            <a:chOff x="1599744" y="4985334"/>
            <a:chExt cx="2698943" cy="996229"/>
          </a:xfrm>
        </p:grpSpPr>
        <p:sp>
          <p:nvSpPr>
            <p:cNvPr id="18" name="Rectangle 17"/>
            <p:cNvSpPr/>
            <p:nvPr/>
          </p:nvSpPr>
          <p:spPr>
            <a:xfrm>
              <a:off x="1599744" y="5335232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58899" y="4985334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52716" y="5043207"/>
            <a:ext cx="2698943" cy="996229"/>
            <a:chOff x="1599744" y="4985334"/>
            <a:chExt cx="2698943" cy="996229"/>
          </a:xfrm>
        </p:grpSpPr>
        <p:sp>
          <p:nvSpPr>
            <p:cNvPr id="21" name="Rectangle 20"/>
            <p:cNvSpPr/>
            <p:nvPr/>
          </p:nvSpPr>
          <p:spPr>
            <a:xfrm>
              <a:off x="1599744" y="5335232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58899" y="4985334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80564" y="614695"/>
            <a:ext cx="3230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三张并排</a:t>
            </a:r>
            <a:endParaRPr lang="zh-CN" altLang="en-US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80373" y="1692099"/>
            <a:ext cx="143125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l="-5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 l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725357" y="1007245"/>
            <a:ext cx="3230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四张图片展示页面</a:t>
            </a:r>
            <a:endParaRPr lang="zh-CN" altLang="en-US" sz="2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5358" y="2273012"/>
            <a:ext cx="3687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818773" y="1561813"/>
            <a:ext cx="143125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18773" y="554297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245" y="1036395"/>
            <a:ext cx="3840480" cy="2337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创意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单张图片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左侧展示页面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Cross 4"/>
          <p:cNvSpPr/>
          <p:nvPr/>
        </p:nvSpPr>
        <p:spPr>
          <a:xfrm>
            <a:off x="8625705" y="530642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95218" y="5480863"/>
            <a:ext cx="2989415" cy="589503"/>
            <a:chOff x="6258458" y="4710558"/>
            <a:chExt cx="2989415" cy="589503"/>
          </a:xfrm>
        </p:grpSpPr>
        <p:sp>
          <p:nvSpPr>
            <p:cNvPr id="6" name="TextBox 5"/>
            <p:cNvSpPr txBox="1"/>
            <p:nvPr/>
          </p:nvSpPr>
          <p:spPr>
            <a:xfrm>
              <a:off x="6258458" y="4710558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Photoshop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5655" y="4710558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58458" y="5029639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Illustrator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58458" y="4933349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58458" y="4933349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58458" y="5252430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58458" y="5252430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rgbClr val="01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75655" y="5029639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70%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36482" y="2062113"/>
            <a:ext cx="2733773" cy="2733773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8706" y="2744555"/>
            <a:ext cx="1289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ABOUT</a:t>
            </a:r>
            <a:endParaRPr 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</a:t>
            </a:r>
            <a:endParaRPr 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096" y="4115090"/>
            <a:ext cx="5645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49673" y="3850472"/>
            <a:ext cx="4133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r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7221" y="876694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3499" y="3074641"/>
            <a:ext cx="2011680" cy="1227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图片展示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65837" y="2870752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71182" y="2817675"/>
            <a:ext cx="3270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8371182" y="876694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218" y="849566"/>
            <a:ext cx="32308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不规则图片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218" y="2741358"/>
            <a:ext cx="443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218" y="4770195"/>
            <a:ext cx="3357074" cy="996229"/>
            <a:chOff x="7848529" y="1199680"/>
            <a:chExt cx="3357074" cy="996229"/>
          </a:xfrm>
        </p:grpSpPr>
        <p:sp>
          <p:nvSpPr>
            <p:cNvPr id="17" name="Rectangle 16"/>
            <p:cNvSpPr/>
            <p:nvPr/>
          </p:nvSpPr>
          <p:spPr>
            <a:xfrm>
              <a:off x="7848529" y="11996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2EC4B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</a:t>
              </a:r>
              <a:endParaRPr lang="en-US" sz="280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6660" y="1549578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06660" y="1199680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r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2041" y="2429047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4551" y="4626994"/>
            <a:ext cx="2011680" cy="1227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作品展示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58574" y="4423105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788288" y="3564954"/>
            <a:ext cx="711746" cy="711746"/>
          </a:xfrm>
          <a:prstGeom prst="plus">
            <a:avLst>
              <a:gd name="adj" fmla="val 46053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288" y="562652"/>
            <a:ext cx="5483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r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469296" y="1802297"/>
            <a:ext cx="3253410" cy="3253408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53548" y="1459037"/>
            <a:ext cx="2342320" cy="1428639"/>
            <a:chOff x="1053548" y="1389321"/>
            <a:chExt cx="2342320" cy="1428639"/>
          </a:xfrm>
        </p:grpSpPr>
        <p:sp>
          <p:nvSpPr>
            <p:cNvPr id="20" name="Rectangle 19"/>
            <p:cNvSpPr/>
            <p:nvPr/>
          </p:nvSpPr>
          <p:spPr>
            <a:xfrm>
              <a:off x="1053548" y="1802297"/>
              <a:ext cx="2342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93788" y="1389321"/>
              <a:ext cx="1402080" cy="483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图片标题</a:t>
              </a:r>
              <a:endPara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53548" y="3970323"/>
            <a:ext cx="2342320" cy="1428639"/>
            <a:chOff x="1053548" y="1389321"/>
            <a:chExt cx="2342320" cy="1428639"/>
          </a:xfrm>
        </p:grpSpPr>
        <p:sp>
          <p:nvSpPr>
            <p:cNvPr id="24" name="Rectangle 23"/>
            <p:cNvSpPr/>
            <p:nvPr/>
          </p:nvSpPr>
          <p:spPr>
            <a:xfrm>
              <a:off x="1053548" y="1802297"/>
              <a:ext cx="2342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3788" y="1389321"/>
              <a:ext cx="1402080" cy="483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图片标题</a:t>
              </a:r>
              <a:endPara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96132" y="1459037"/>
            <a:ext cx="2342320" cy="1428639"/>
            <a:chOff x="1053548" y="1389321"/>
            <a:chExt cx="2342320" cy="1428639"/>
          </a:xfrm>
        </p:grpSpPr>
        <p:sp>
          <p:nvSpPr>
            <p:cNvPr id="27" name="Rectangle 26"/>
            <p:cNvSpPr/>
            <p:nvPr/>
          </p:nvSpPr>
          <p:spPr>
            <a:xfrm>
              <a:off x="1053548" y="1802297"/>
              <a:ext cx="2342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3548" y="1389321"/>
              <a:ext cx="14020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图片标题</a:t>
              </a:r>
              <a:endPara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endPara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96132" y="3970323"/>
            <a:ext cx="2342320" cy="1428639"/>
            <a:chOff x="1053548" y="1389321"/>
            <a:chExt cx="2342320" cy="1428639"/>
          </a:xfrm>
        </p:grpSpPr>
        <p:sp>
          <p:nvSpPr>
            <p:cNvPr id="33" name="Rectangle 32"/>
            <p:cNvSpPr/>
            <p:nvPr/>
          </p:nvSpPr>
          <p:spPr>
            <a:xfrm>
              <a:off x="1053548" y="1802297"/>
              <a:ext cx="23423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53548" y="1389321"/>
              <a:ext cx="14020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图片标题</a:t>
              </a:r>
              <a:endPara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endPara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" name="Cross 34"/>
          <p:cNvSpPr/>
          <p:nvPr/>
        </p:nvSpPr>
        <p:spPr>
          <a:xfrm rot="2700000">
            <a:off x="5995262" y="3328264"/>
            <a:ext cx="201474" cy="201474"/>
          </a:xfrm>
          <a:prstGeom prst="plus">
            <a:avLst>
              <a:gd name="adj" fmla="val 49031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t="-5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3"/>
            <a:stretch>
              <a:fillRect t="-5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4"/>
            <a:stretch>
              <a:fillRect t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6858001" y="-2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72986" y="5162829"/>
            <a:ext cx="2989415" cy="589503"/>
            <a:chOff x="972986" y="5162829"/>
            <a:chExt cx="2989415" cy="589503"/>
          </a:xfrm>
        </p:grpSpPr>
        <p:sp>
          <p:nvSpPr>
            <p:cNvPr id="10" name="TextBox 9"/>
            <p:cNvSpPr txBox="1"/>
            <p:nvPr/>
          </p:nvSpPr>
          <p:spPr>
            <a:xfrm>
              <a:off x="972986" y="5162829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Photoshop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0183" y="5162829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2986" y="5481910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Illustrator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2986" y="5385620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72986" y="5385620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72986" y="5704701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72986" y="5704701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rgbClr val="01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0183" y="5481910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70%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3218" y="849566"/>
            <a:ext cx="32308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不规则图形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和遮罩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3218" y="2590698"/>
            <a:ext cx="4133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448249" y="4025969"/>
            <a:ext cx="3951514" cy="3995914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10554634" y="4451083"/>
            <a:ext cx="711746" cy="711746"/>
          </a:xfrm>
          <a:prstGeom prst="plus">
            <a:avLst>
              <a:gd name="adj" fmla="val 46053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t="-5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 t="-50000"/>
            </a:stretch>
          </a:blipFill>
        </p:spPr>
      </p:sp>
      <p:sp>
        <p:nvSpPr>
          <p:cNvPr id="11" name="Hexagon 10"/>
          <p:cNvSpPr/>
          <p:nvPr/>
        </p:nvSpPr>
        <p:spPr>
          <a:xfrm rot="5400000">
            <a:off x="4681726" y="2266775"/>
            <a:ext cx="2828546" cy="2438402"/>
          </a:xfrm>
          <a:prstGeom prst="hexagon">
            <a:avLst/>
          </a:prstGeom>
          <a:noFill/>
          <a:ln w="635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1741921" y="2676022"/>
            <a:ext cx="1879092" cy="1619908"/>
          </a:xfrm>
          <a:prstGeom prst="hexagon">
            <a:avLst/>
          </a:prstGeom>
          <a:noFill/>
          <a:ln w="381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8570984" y="2676022"/>
            <a:ext cx="1879092" cy="1619908"/>
          </a:xfrm>
          <a:prstGeom prst="hexagon">
            <a:avLst/>
          </a:prstGeom>
          <a:noFill/>
          <a:ln w="381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5683" y="5482480"/>
            <a:ext cx="13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9564" y="563184"/>
            <a:ext cx="3992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三张多边形</a:t>
            </a:r>
            <a:endParaRPr lang="zh-CN" altLang="en-US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94623" y="5879400"/>
            <a:ext cx="2002751" cy="390148"/>
            <a:chOff x="4622156" y="5886276"/>
            <a:chExt cx="2002751" cy="390148"/>
          </a:xfrm>
        </p:grpSpPr>
        <p:sp>
          <p:nvSpPr>
            <p:cNvPr id="23" name="TextBox 22"/>
            <p:cNvSpPr txBox="1"/>
            <p:nvPr/>
          </p:nvSpPr>
          <p:spPr>
            <a:xfrm>
              <a:off x="4622156" y="5886276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Photoshop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2156" y="6060980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Illustrator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01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91152" y="5034697"/>
            <a:ext cx="13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80092" y="5431617"/>
            <a:ext cx="2002751" cy="390148"/>
            <a:chOff x="4622156" y="5886276"/>
            <a:chExt cx="2002751" cy="390148"/>
          </a:xfrm>
        </p:grpSpPr>
        <p:sp>
          <p:nvSpPr>
            <p:cNvPr id="34" name="TextBox 33"/>
            <p:cNvSpPr txBox="1"/>
            <p:nvPr/>
          </p:nvSpPr>
          <p:spPr>
            <a:xfrm>
              <a:off x="4622156" y="5886276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Photoshop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22156" y="6060980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Illustrator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01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20217" y="5034697"/>
            <a:ext cx="13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509157" y="5431617"/>
            <a:ext cx="2002751" cy="390148"/>
            <a:chOff x="4622156" y="5886276"/>
            <a:chExt cx="2002751" cy="390148"/>
          </a:xfrm>
        </p:grpSpPr>
        <p:sp>
          <p:nvSpPr>
            <p:cNvPr id="44" name="TextBox 43"/>
            <p:cNvSpPr txBox="1"/>
            <p:nvPr/>
          </p:nvSpPr>
          <p:spPr>
            <a:xfrm>
              <a:off x="4622156" y="5886276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Photoshop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2156" y="6060980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Illustrator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85357" y="5970183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398131" y="5970183"/>
              <a:ext cx="837480" cy="47631"/>
            </a:xfrm>
            <a:prstGeom prst="roundRect">
              <a:avLst>
                <a:gd name="adj" fmla="val 50000"/>
              </a:avLst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585357" y="6144887"/>
              <a:ext cx="1039550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405683" y="6144887"/>
              <a:ext cx="710516" cy="47631"/>
            </a:xfrm>
            <a:prstGeom prst="roundRect">
              <a:avLst>
                <a:gd name="adj" fmla="val 50000"/>
              </a:avLst>
            </a:prstGeom>
            <a:solidFill>
              <a:srgbClr val="0148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5361" y="1426633"/>
            <a:ext cx="2621280" cy="874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大图一张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80373" y="1075267"/>
            <a:ext cx="143125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2700000">
            <a:off x="4353630" y="4074600"/>
            <a:ext cx="3489172" cy="3489172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6560" y="5255488"/>
            <a:ext cx="1198880" cy="722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你的标题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写在这里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13728" y="6154535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ross 26"/>
          <p:cNvSpPr/>
          <p:nvPr/>
        </p:nvSpPr>
        <p:spPr>
          <a:xfrm rot="2700000">
            <a:off x="4803717" y="5181700"/>
            <a:ext cx="244547" cy="244547"/>
          </a:xfrm>
          <a:prstGeom prst="plus">
            <a:avLst>
              <a:gd name="adj" fmla="val 46307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1887" y="3429000"/>
            <a:ext cx="351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3547" y="3429000"/>
            <a:ext cx="351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22421" y="2685327"/>
            <a:ext cx="6547158" cy="3750198"/>
            <a:chOff x="2007319" y="1438225"/>
            <a:chExt cx="8493749" cy="4865200"/>
          </a:xfrm>
        </p:grpSpPr>
        <p:sp>
          <p:nvSpPr>
            <p:cNvPr id="40" name="Freeform 39"/>
            <p:cNvSpPr/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868793" y="1438225"/>
              <a:ext cx="6838561" cy="4666717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007319" y="6037169"/>
              <a:ext cx="8493749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096260" y="1733528"/>
              <a:ext cx="6383621" cy="4032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251777" y="1546335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grpSp>
        <p:nvGrpSpPr>
          <p:cNvPr id="37" name="Group 36"/>
          <p:cNvGrpSpPr/>
          <p:nvPr/>
        </p:nvGrpSpPr>
        <p:grpSpPr>
          <a:xfrm>
            <a:off x="8677125" y="4398643"/>
            <a:ext cx="959808" cy="2018278"/>
            <a:chOff x="3835384" y="1981165"/>
            <a:chExt cx="1711044" cy="3597978"/>
          </a:xfrm>
        </p:grpSpPr>
        <p:sp>
          <p:nvSpPr>
            <p:cNvPr id="20" name="Freeform 19"/>
            <p:cNvSpPr/>
            <p:nvPr/>
          </p:nvSpPr>
          <p:spPr bwMode="auto">
            <a:xfrm>
              <a:off x="3835384" y="1981165"/>
              <a:ext cx="1711044" cy="3597978"/>
            </a:xfrm>
            <a:custGeom>
              <a:avLst/>
              <a:gdLst>
                <a:gd name="T0" fmla="*/ 37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7 w 401"/>
                <a:gd name="T7" fmla="*/ 0 h 843"/>
                <a:gd name="T8" fmla="*/ 365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5 w 401"/>
                <a:gd name="T15" fmla="*/ 843 h 843"/>
                <a:gd name="T16" fmla="*/ 37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667436" y="2134817"/>
              <a:ext cx="51203" cy="51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684504" y="2151887"/>
              <a:ext cx="12803" cy="128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667436" y="2130547"/>
              <a:ext cx="51203" cy="51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84504" y="2147619"/>
              <a:ext cx="12803" cy="128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75970" y="2139083"/>
              <a:ext cx="34135" cy="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675970" y="2139083"/>
              <a:ext cx="34135" cy="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684504" y="2147619"/>
              <a:ext cx="17067" cy="170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684504" y="2147619"/>
              <a:ext cx="17067" cy="170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688771" y="2151888"/>
              <a:ext cx="4269" cy="42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688771" y="2151888"/>
              <a:ext cx="4269" cy="42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552229" y="5216356"/>
              <a:ext cx="277352" cy="277425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942053" y="2497600"/>
              <a:ext cx="1501964" cy="2633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560763" y="2258575"/>
              <a:ext cx="311489" cy="72559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577832" y="2279916"/>
              <a:ext cx="277352" cy="29879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458324" y="2271374"/>
              <a:ext cx="46939" cy="469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802125" y="558770"/>
            <a:ext cx="4653280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移动设备图片展示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28697" y="3464051"/>
            <a:ext cx="1986837" cy="2953933"/>
            <a:chOff x="6355338" y="926968"/>
            <a:chExt cx="3439889" cy="5114260"/>
          </a:xfrm>
        </p:grpSpPr>
        <p:sp>
          <p:nvSpPr>
            <p:cNvPr id="4" name="Freeform 416"/>
            <p:cNvSpPr>
              <a:spLocks noChangeArrowheads="1"/>
            </p:cNvSpPr>
            <p:nvPr/>
          </p:nvSpPr>
          <p:spPr bwMode="auto">
            <a:xfrm>
              <a:off x="6355338" y="926968"/>
              <a:ext cx="3439889" cy="5114260"/>
            </a:xfrm>
            <a:custGeom>
              <a:avLst/>
              <a:gdLst>
                <a:gd name="T0" fmla="*/ 8359 w 8992"/>
                <a:gd name="T1" fmla="*/ 0 h 13368"/>
                <a:gd name="T2" fmla="*/ 8991 w 8992"/>
                <a:gd name="T3" fmla="*/ 639 h 13368"/>
                <a:gd name="T4" fmla="*/ 8991 w 8992"/>
                <a:gd name="T5" fmla="*/ 12734 h 13368"/>
                <a:gd name="T6" fmla="*/ 8353 w 8992"/>
                <a:gd name="T7" fmla="*/ 13367 h 13368"/>
                <a:gd name="T8" fmla="*/ 633 w 8992"/>
                <a:gd name="T9" fmla="*/ 13361 h 13368"/>
                <a:gd name="T10" fmla="*/ 0 w 8992"/>
                <a:gd name="T11" fmla="*/ 12728 h 13368"/>
                <a:gd name="T12" fmla="*/ 0 w 8992"/>
                <a:gd name="T13" fmla="*/ 633 h 13368"/>
                <a:gd name="T14" fmla="*/ 639 w 8992"/>
                <a:gd name="T15" fmla="*/ 0 h 13368"/>
                <a:gd name="T16" fmla="*/ 8359 w 8992"/>
                <a:gd name="T17" fmla="*/ 0 h 13368"/>
                <a:gd name="T18" fmla="*/ 8359 w 8992"/>
                <a:gd name="T19" fmla="*/ 0 h 1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2" h="13368">
                  <a:moveTo>
                    <a:pt x="8359" y="0"/>
                  </a:moveTo>
                  <a:cubicBezTo>
                    <a:pt x="8710" y="0"/>
                    <a:pt x="8991" y="287"/>
                    <a:pt x="8991" y="639"/>
                  </a:cubicBezTo>
                  <a:cubicBezTo>
                    <a:pt x="8991" y="639"/>
                    <a:pt x="8991" y="639"/>
                    <a:pt x="8991" y="12734"/>
                  </a:cubicBezTo>
                  <a:cubicBezTo>
                    <a:pt x="8991" y="13081"/>
                    <a:pt x="8704" y="13367"/>
                    <a:pt x="8353" y="13367"/>
                  </a:cubicBezTo>
                  <a:cubicBezTo>
                    <a:pt x="8353" y="13367"/>
                    <a:pt x="8353" y="13367"/>
                    <a:pt x="633" y="13361"/>
                  </a:cubicBezTo>
                  <a:cubicBezTo>
                    <a:pt x="281" y="13361"/>
                    <a:pt x="0" y="13081"/>
                    <a:pt x="0" y="12728"/>
                  </a:cubicBezTo>
                  <a:cubicBezTo>
                    <a:pt x="0" y="12728"/>
                    <a:pt x="0" y="12728"/>
                    <a:pt x="0" y="633"/>
                  </a:cubicBezTo>
                  <a:cubicBezTo>
                    <a:pt x="6" y="287"/>
                    <a:pt x="286" y="0"/>
                    <a:pt x="639" y="0"/>
                  </a:cubicBezTo>
                  <a:cubicBezTo>
                    <a:pt x="639" y="0"/>
                    <a:pt x="639" y="0"/>
                    <a:pt x="8359" y="0"/>
                  </a:cubicBezTo>
                  <a:lnTo>
                    <a:pt x="8359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0" cap="flat">
              <a:solidFill>
                <a:schemeClr val="bg1">
                  <a:lumMod val="75000"/>
                </a:schemeClr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Freeform 417"/>
            <p:cNvSpPr>
              <a:spLocks noChangeArrowheads="1"/>
            </p:cNvSpPr>
            <p:nvPr/>
          </p:nvSpPr>
          <p:spPr bwMode="auto">
            <a:xfrm>
              <a:off x="6586115" y="1428267"/>
              <a:ext cx="2978331" cy="4111663"/>
            </a:xfrm>
            <a:custGeom>
              <a:avLst/>
              <a:gdLst>
                <a:gd name="T0" fmla="*/ 8555 w 8562"/>
                <a:gd name="T1" fmla="*/ 10734 h 10747"/>
                <a:gd name="T2" fmla="*/ 8555 w 8562"/>
                <a:gd name="T3" fmla="*/ 10734 h 10747"/>
                <a:gd name="T4" fmla="*/ 8543 w 8562"/>
                <a:gd name="T5" fmla="*/ 10746 h 10747"/>
                <a:gd name="T6" fmla="*/ 12 w 8562"/>
                <a:gd name="T7" fmla="*/ 10746 h 10747"/>
                <a:gd name="T8" fmla="*/ 0 w 8562"/>
                <a:gd name="T9" fmla="*/ 10734 h 10747"/>
                <a:gd name="T10" fmla="*/ 6 w 8562"/>
                <a:gd name="T11" fmla="*/ 12 h 10747"/>
                <a:gd name="T12" fmla="*/ 18 w 8562"/>
                <a:gd name="T13" fmla="*/ 0 h 10747"/>
                <a:gd name="T14" fmla="*/ 8549 w 8562"/>
                <a:gd name="T15" fmla="*/ 0 h 10747"/>
                <a:gd name="T16" fmla="*/ 8561 w 8562"/>
                <a:gd name="T17" fmla="*/ 12 h 10747"/>
                <a:gd name="T18" fmla="*/ 8555 w 8562"/>
                <a:gd name="T19" fmla="*/ 10734 h 10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034824" y="1164251"/>
              <a:ext cx="80914" cy="80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962565" y="5676920"/>
              <a:ext cx="225405" cy="22540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0651" y="1491003"/>
            <a:ext cx="941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 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Cross 48"/>
          <p:cNvSpPr/>
          <p:nvPr/>
        </p:nvSpPr>
        <p:spPr>
          <a:xfrm>
            <a:off x="9904450" y="3336754"/>
            <a:ext cx="622168" cy="622168"/>
          </a:xfrm>
          <a:prstGeom prst="plus">
            <a:avLst>
              <a:gd name="adj" fmla="val 42526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Cross 49"/>
          <p:cNvSpPr/>
          <p:nvPr/>
        </p:nvSpPr>
        <p:spPr>
          <a:xfrm>
            <a:off x="1500233" y="2959342"/>
            <a:ext cx="205764" cy="205764"/>
          </a:xfrm>
          <a:prstGeom prst="plus">
            <a:avLst>
              <a:gd name="adj" fmla="val 42526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6838" y="1449557"/>
            <a:ext cx="585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58" y="805120"/>
            <a:ext cx="14020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图片标题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840888" y="492902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843" y="3049222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1099457" y="1035676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1967" y="1470138"/>
            <a:ext cx="1402080" cy="1101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不规则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图形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55990" y="2703163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84107" y="1398130"/>
            <a:ext cx="4354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 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713132" y="3410392"/>
            <a:ext cx="3096382" cy="1105644"/>
            <a:chOff x="5748866" y="4759916"/>
            <a:chExt cx="3096382" cy="1105644"/>
          </a:xfrm>
        </p:grpSpPr>
        <p:sp>
          <p:nvSpPr>
            <p:cNvPr id="19" name="TextBox 18"/>
            <p:cNvSpPr txBox="1"/>
            <p:nvPr/>
          </p:nvSpPr>
          <p:spPr>
            <a:xfrm>
              <a:off x="5748866" y="4759916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48866" y="5219229"/>
              <a:ext cx="30963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Cross 23"/>
          <p:cNvSpPr/>
          <p:nvPr/>
        </p:nvSpPr>
        <p:spPr>
          <a:xfrm>
            <a:off x="7615378" y="3346787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713132" y="5004029"/>
            <a:ext cx="3096382" cy="1105644"/>
            <a:chOff x="5748866" y="4759916"/>
            <a:chExt cx="3096382" cy="1105644"/>
          </a:xfrm>
        </p:grpSpPr>
        <p:sp>
          <p:nvSpPr>
            <p:cNvPr id="27" name="TextBox 26"/>
            <p:cNvSpPr txBox="1"/>
            <p:nvPr/>
          </p:nvSpPr>
          <p:spPr>
            <a:xfrm>
              <a:off x="5748866" y="4759916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48866" y="5219229"/>
              <a:ext cx="30963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Cross 28"/>
          <p:cNvSpPr/>
          <p:nvPr/>
        </p:nvSpPr>
        <p:spPr>
          <a:xfrm>
            <a:off x="7615378" y="4940424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82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333" y="6111982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spc="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 spc="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006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38696" y="6111982"/>
            <a:ext cx="1729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 spc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18" y="849566"/>
            <a:ext cx="26212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大背景</a:t>
            </a:r>
            <a:endParaRPr lang="zh-CN" altLang="en-US" sz="4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图片一张</a:t>
            </a:r>
            <a:endParaRPr lang="zh-CN" altLang="en-US" sz="4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69033" y="2993366"/>
            <a:ext cx="112402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 rot="5400000">
            <a:off x="972374" y="3138244"/>
            <a:ext cx="320949" cy="320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14" name="Freeform 13"/>
          <p:cNvSpPr/>
          <p:nvPr/>
        </p:nvSpPr>
        <p:spPr>
          <a:xfrm>
            <a:off x="7315200" y="754145"/>
            <a:ext cx="4062953" cy="4958499"/>
          </a:xfrm>
          <a:custGeom>
            <a:avLst/>
            <a:gdLst>
              <a:gd name="connsiteX0" fmla="*/ 0 w 4062953"/>
              <a:gd name="connsiteY0" fmla="*/ 0 h 4958499"/>
              <a:gd name="connsiteX1" fmla="*/ 4062953 w 4062953"/>
              <a:gd name="connsiteY1" fmla="*/ 0 h 4958499"/>
              <a:gd name="connsiteX2" fmla="*/ 4062953 w 4062953"/>
              <a:gd name="connsiteY2" fmla="*/ 4958499 h 4958499"/>
              <a:gd name="connsiteX3" fmla="*/ 0 w 4062953"/>
              <a:gd name="connsiteY3" fmla="*/ 4958499 h 4958499"/>
              <a:gd name="connsiteX4" fmla="*/ 0 w 4062953"/>
              <a:gd name="connsiteY4" fmla="*/ 923526 h 4958499"/>
              <a:gd name="connsiteX5" fmla="*/ 235669 w 4062953"/>
              <a:gd name="connsiteY5" fmla="*/ 699943 h 4958499"/>
              <a:gd name="connsiteX6" fmla="*/ 0 w 4062953"/>
              <a:gd name="connsiteY6" fmla="*/ 476360 h 495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53" h="4958499">
                <a:moveTo>
                  <a:pt x="0" y="0"/>
                </a:moveTo>
                <a:lnTo>
                  <a:pt x="4062953" y="0"/>
                </a:lnTo>
                <a:lnTo>
                  <a:pt x="4062953" y="4958499"/>
                </a:lnTo>
                <a:lnTo>
                  <a:pt x="0" y="4958499"/>
                </a:lnTo>
                <a:lnTo>
                  <a:pt x="0" y="923526"/>
                </a:lnTo>
                <a:lnTo>
                  <a:pt x="235669" y="699943"/>
                </a:lnTo>
                <a:lnTo>
                  <a:pt x="0" y="47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8012" y="1212702"/>
            <a:ext cx="19608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标题在这里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88012" y="2970230"/>
            <a:ext cx="2905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10793691" y="1051269"/>
            <a:ext cx="322866" cy="322866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035513" y="876860"/>
            <a:ext cx="3208867" cy="4461934"/>
          </a:xfrm>
          <a:prstGeom prst="rect">
            <a:avLst/>
          </a:prstGeom>
          <a:noFill/>
          <a:ln w="381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8449" y="876860"/>
            <a:ext cx="3208867" cy="4461934"/>
          </a:xfrm>
          <a:prstGeom prst="rect">
            <a:avLst/>
          </a:prstGeom>
          <a:noFill/>
          <a:ln w="381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6467" y="586500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760" y="1144279"/>
            <a:ext cx="7924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92048" y="2998957"/>
            <a:ext cx="80790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10883" y="5726506"/>
            <a:ext cx="393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47952" y="5726506"/>
            <a:ext cx="393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Cross 21"/>
          <p:cNvSpPr/>
          <p:nvPr/>
        </p:nvSpPr>
        <p:spPr>
          <a:xfrm>
            <a:off x="1620979" y="876860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10407928" y="4478321"/>
            <a:ext cx="421483" cy="421483"/>
          </a:xfrm>
          <a:prstGeom prst="plus">
            <a:avLst>
              <a:gd name="adj" fmla="val 46053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6636" y="1265761"/>
            <a:ext cx="3535680" cy="215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三张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或者作品报告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2901" y="4313743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Photoshop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098" y="4313743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2901" y="4632824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Illustrator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2901" y="4536534"/>
            <a:ext cx="2965953" cy="476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82901" y="4536534"/>
            <a:ext cx="2389430" cy="47631"/>
          </a:xfrm>
          <a:prstGeom prst="roundRect">
            <a:avLst>
              <a:gd name="adj" fmla="val 5000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82901" y="4855615"/>
            <a:ext cx="2965953" cy="476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2901" y="4855615"/>
            <a:ext cx="2027189" cy="47631"/>
          </a:xfrm>
          <a:prstGeom prst="roundRect">
            <a:avLst>
              <a:gd name="adj" fmla="val 50000"/>
            </a:avLst>
          </a:prstGeom>
          <a:solidFill>
            <a:srgbClr val="01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0098" y="4632824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2901" y="5002736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Photoshop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0098" y="5002736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2901" y="5321817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Illustrator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2901" y="5225527"/>
            <a:ext cx="2965953" cy="476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82901" y="5225527"/>
            <a:ext cx="2389430" cy="47631"/>
          </a:xfrm>
          <a:prstGeom prst="roundRect">
            <a:avLst>
              <a:gd name="adj" fmla="val 5000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82901" y="5544608"/>
            <a:ext cx="2965953" cy="476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82901" y="5544608"/>
            <a:ext cx="2027189" cy="47631"/>
          </a:xfrm>
          <a:prstGeom prst="roundRect">
            <a:avLst>
              <a:gd name="adj" fmla="val 50000"/>
            </a:avLst>
          </a:prstGeom>
          <a:solidFill>
            <a:srgbClr val="01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0098" y="5321817"/>
            <a:ext cx="372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1164249" y="683226"/>
            <a:ext cx="622168" cy="622168"/>
          </a:xfrm>
          <a:prstGeom prst="plus">
            <a:avLst>
              <a:gd name="adj" fmla="val 42526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Cross 31"/>
          <p:cNvSpPr/>
          <p:nvPr/>
        </p:nvSpPr>
        <p:spPr>
          <a:xfrm>
            <a:off x="3900098" y="1026494"/>
            <a:ext cx="205764" cy="205764"/>
          </a:xfrm>
          <a:prstGeom prst="plus">
            <a:avLst>
              <a:gd name="adj" fmla="val 42526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4" name="Freeform 3"/>
          <p:cNvSpPr/>
          <p:nvPr/>
        </p:nvSpPr>
        <p:spPr>
          <a:xfrm>
            <a:off x="7315200" y="754145"/>
            <a:ext cx="4062953" cy="4958499"/>
          </a:xfrm>
          <a:custGeom>
            <a:avLst/>
            <a:gdLst>
              <a:gd name="connsiteX0" fmla="*/ 0 w 4062953"/>
              <a:gd name="connsiteY0" fmla="*/ 0 h 4958499"/>
              <a:gd name="connsiteX1" fmla="*/ 4062953 w 4062953"/>
              <a:gd name="connsiteY1" fmla="*/ 0 h 4958499"/>
              <a:gd name="connsiteX2" fmla="*/ 4062953 w 4062953"/>
              <a:gd name="connsiteY2" fmla="*/ 4958499 h 4958499"/>
              <a:gd name="connsiteX3" fmla="*/ 0 w 4062953"/>
              <a:gd name="connsiteY3" fmla="*/ 4958499 h 4958499"/>
              <a:gd name="connsiteX4" fmla="*/ 0 w 4062953"/>
              <a:gd name="connsiteY4" fmla="*/ 923526 h 4958499"/>
              <a:gd name="connsiteX5" fmla="*/ 235669 w 4062953"/>
              <a:gd name="connsiteY5" fmla="*/ 699943 h 4958499"/>
              <a:gd name="connsiteX6" fmla="*/ 0 w 4062953"/>
              <a:gd name="connsiteY6" fmla="*/ 476360 h 495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53" h="4958499">
                <a:moveTo>
                  <a:pt x="0" y="0"/>
                </a:moveTo>
                <a:lnTo>
                  <a:pt x="4062953" y="0"/>
                </a:lnTo>
                <a:lnTo>
                  <a:pt x="4062953" y="4958499"/>
                </a:lnTo>
                <a:lnTo>
                  <a:pt x="0" y="4958499"/>
                </a:lnTo>
                <a:lnTo>
                  <a:pt x="0" y="923526"/>
                </a:lnTo>
                <a:lnTo>
                  <a:pt x="235669" y="699943"/>
                </a:lnTo>
                <a:lnTo>
                  <a:pt x="0" y="476360"/>
                </a:lnTo>
                <a:close/>
              </a:path>
            </a:pathLst>
          </a:cu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8012" y="1212702"/>
            <a:ext cx="19608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标题或说明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8012" y="2970230"/>
            <a:ext cx="2905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Cross 6"/>
          <p:cNvSpPr/>
          <p:nvPr/>
        </p:nvSpPr>
        <p:spPr>
          <a:xfrm>
            <a:off x="10793691" y="1051269"/>
            <a:ext cx="322866" cy="322866"/>
          </a:xfrm>
          <a:prstGeom prst="plus">
            <a:avLst>
              <a:gd name="adj" fmla="val 36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7049" y="649205"/>
            <a:ext cx="2733773" cy="2733773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852" y="2187276"/>
            <a:ext cx="16052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图片展示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72310" y="1945680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86056" y="5891808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4501" y="3774259"/>
            <a:ext cx="1781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Cross 36"/>
          <p:cNvSpPr/>
          <p:nvPr/>
        </p:nvSpPr>
        <p:spPr>
          <a:xfrm>
            <a:off x="1088302" y="3837654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4502" y="4882255"/>
            <a:ext cx="483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8273" y="861929"/>
            <a:ext cx="26212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创意标题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作品说明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03516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9419" y="394474"/>
            <a:ext cx="1153160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www.docer.com</a:t>
            </a:r>
            <a:endParaRPr 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2560" y="4290556"/>
            <a:ext cx="4246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四张横向并排图片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700" y="4100645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SUBTITLE HERE</a:t>
            </a:r>
            <a:endParaRPr lang="en-US" sz="12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0651" y="5498014"/>
            <a:ext cx="941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 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04573" y="5168296"/>
            <a:ext cx="118285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1"/>
          <p:cNvSpPr/>
          <p:nvPr/>
        </p:nvSpPr>
        <p:spPr>
          <a:xfrm rot="10800000">
            <a:off x="5657693" y="3467818"/>
            <a:ext cx="876615" cy="291995"/>
          </a:xfrm>
          <a:prstGeom prst="triangle">
            <a:avLst/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Cross 5"/>
          <p:cNvSpPr/>
          <p:nvPr/>
        </p:nvSpPr>
        <p:spPr>
          <a:xfrm>
            <a:off x="10922749" y="5566083"/>
            <a:ext cx="622168" cy="622168"/>
          </a:xfrm>
          <a:prstGeom prst="plus">
            <a:avLst>
              <a:gd name="adj" fmla="val 36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1361" y="1276885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大图一张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643937" y="2494285"/>
            <a:ext cx="1000127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45349" y="3026133"/>
            <a:ext cx="379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9845" y="431371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9113" y="2842545"/>
            <a:ext cx="3163030" cy="316303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32917" y="400127"/>
            <a:ext cx="38404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不规则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图片一张展示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741088" y="2092310"/>
            <a:ext cx="2698943" cy="996229"/>
            <a:chOff x="8506660" y="1199680"/>
            <a:chExt cx="2698943" cy="996229"/>
          </a:xfrm>
        </p:grpSpPr>
        <p:sp>
          <p:nvSpPr>
            <p:cNvPr id="23" name="Rectangle 22"/>
            <p:cNvSpPr/>
            <p:nvPr/>
          </p:nvSpPr>
          <p:spPr>
            <a:xfrm>
              <a:off x="8506660" y="1549578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06660" y="1199680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41088" y="3435650"/>
            <a:ext cx="2698943" cy="996229"/>
            <a:chOff x="8506660" y="2543020"/>
            <a:chExt cx="2698943" cy="996229"/>
          </a:xfrm>
        </p:grpSpPr>
        <p:sp>
          <p:nvSpPr>
            <p:cNvPr id="26" name="Rectangle 25"/>
            <p:cNvSpPr/>
            <p:nvPr/>
          </p:nvSpPr>
          <p:spPr>
            <a:xfrm>
              <a:off x="8506660" y="2892918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06660" y="2543020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41088" y="4778990"/>
            <a:ext cx="2698943" cy="996229"/>
            <a:chOff x="8506660" y="2543020"/>
            <a:chExt cx="2698943" cy="996229"/>
          </a:xfrm>
        </p:grpSpPr>
        <p:sp>
          <p:nvSpPr>
            <p:cNvPr id="35" name="Rectangle 34"/>
            <p:cNvSpPr/>
            <p:nvPr/>
          </p:nvSpPr>
          <p:spPr>
            <a:xfrm>
              <a:off x="8506660" y="2892918"/>
              <a:ext cx="2698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6660" y="2543020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3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9863" y="1688870"/>
            <a:ext cx="42722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大背景图片一张</a:t>
            </a:r>
            <a:endParaRPr lang="zh-CN" altLang="en-US" sz="4000" spc="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700" y="1498959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SUBTITLE HERE</a:t>
            </a:r>
            <a:endParaRPr lang="en-US" sz="1200" i="1" spc="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Cross 16"/>
          <p:cNvSpPr/>
          <p:nvPr/>
        </p:nvSpPr>
        <p:spPr>
          <a:xfrm rot="2700000">
            <a:off x="5675111" y="2884140"/>
            <a:ext cx="841778" cy="841778"/>
          </a:xfrm>
          <a:prstGeom prst="plus">
            <a:avLst>
              <a:gd name="adj" fmla="val 49031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882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333" y="6111982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spc="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 spc="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100604" y="6044328"/>
            <a:ext cx="385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38696" y="6111982"/>
            <a:ext cx="1729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Break slide</a:t>
            </a:r>
            <a:endParaRPr lang="en-US" sz="1100" i="1" spc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901" y="1322337"/>
            <a:ext cx="2926080" cy="1795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左侧图片</a:t>
            </a:r>
            <a:endParaRPr lang="zh-CN" altLang="en-US" sz="5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endParaRPr lang="zh-CN" altLang="en-US" sz="5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356" y="4317337"/>
            <a:ext cx="4437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846" y="5661885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9872" y="4276890"/>
            <a:ext cx="351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10922749" y="700169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3525" y="861117"/>
            <a:ext cx="9085780" cy="5204315"/>
            <a:chOff x="2007321" y="1438226"/>
            <a:chExt cx="8493758" cy="4865206"/>
          </a:xfrm>
        </p:grpSpPr>
        <p:sp>
          <p:nvSpPr>
            <p:cNvPr id="3" name="Freeform 2"/>
            <p:cNvSpPr/>
            <p:nvPr/>
          </p:nvSpPr>
          <p:spPr bwMode="auto">
            <a:xfrm>
              <a:off x="2007321" y="6114631"/>
              <a:ext cx="4278336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6222740" y="6114631"/>
              <a:ext cx="4278336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868796" y="1438226"/>
              <a:ext cx="6838568" cy="4666723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07321" y="6037175"/>
              <a:ext cx="8493758" cy="154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641969" y="6037175"/>
              <a:ext cx="1219616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096263" y="1733529"/>
              <a:ext cx="6383628" cy="403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51777" y="1546335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00231" y="605309"/>
            <a:ext cx="2722880" cy="1353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笔记本电脑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088" y="4110534"/>
            <a:ext cx="393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6" y="5155112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9457" y="-559439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78366" y="1177003"/>
            <a:ext cx="6828572" cy="4313626"/>
          </a:xfrm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7441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060" y="953611"/>
            <a:ext cx="2468880" cy="177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放置于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中间地区的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图片展示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53006" y="749722"/>
            <a:ext cx="981250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6499" y="3428999"/>
            <a:ext cx="2993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</a:t>
            </a:r>
            <a:r>
              <a:rPr 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ocean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3068856" y="6136936"/>
            <a:ext cx="311084" cy="311084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6492" y="1539689"/>
            <a:ext cx="2493822" cy="609516"/>
          </a:xfrm>
          <a:prstGeom prst="rect">
            <a:avLst/>
          </a:prstGeom>
          <a:noFill/>
          <a:ln w="635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1813" y="2681904"/>
            <a:ext cx="2583180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值得</a:t>
            </a:r>
            <a:endParaRPr lang="zh-CN" altLang="en-US" sz="24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描述的标题内容</a:t>
            </a:r>
            <a:endParaRPr lang="zh-CN" altLang="en-US" sz="24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782778" y="3907021"/>
            <a:ext cx="981250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56275" y="4302646"/>
            <a:ext cx="323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9965" y="1624500"/>
            <a:ext cx="1706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作品名称</a:t>
            </a:r>
            <a:endParaRPr lang="zh-CN" altLang="en-US" sz="2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3296" y="-1627603"/>
            <a:ext cx="5139160" cy="7640651"/>
            <a:chOff x="6355326" y="926967"/>
            <a:chExt cx="3439883" cy="5114251"/>
          </a:xfrm>
        </p:grpSpPr>
        <p:sp>
          <p:nvSpPr>
            <p:cNvPr id="3" name="Freeform 416"/>
            <p:cNvSpPr>
              <a:spLocks noChangeArrowheads="1"/>
            </p:cNvSpPr>
            <p:nvPr/>
          </p:nvSpPr>
          <p:spPr bwMode="auto">
            <a:xfrm>
              <a:off x="6355326" y="926967"/>
              <a:ext cx="3439883" cy="5114251"/>
            </a:xfrm>
            <a:custGeom>
              <a:avLst/>
              <a:gdLst>
                <a:gd name="T0" fmla="*/ 8359 w 8992"/>
                <a:gd name="T1" fmla="*/ 0 h 13368"/>
                <a:gd name="T2" fmla="*/ 8991 w 8992"/>
                <a:gd name="T3" fmla="*/ 639 h 13368"/>
                <a:gd name="T4" fmla="*/ 8991 w 8992"/>
                <a:gd name="T5" fmla="*/ 12734 h 13368"/>
                <a:gd name="T6" fmla="*/ 8353 w 8992"/>
                <a:gd name="T7" fmla="*/ 13367 h 13368"/>
                <a:gd name="T8" fmla="*/ 633 w 8992"/>
                <a:gd name="T9" fmla="*/ 13361 h 13368"/>
                <a:gd name="T10" fmla="*/ 0 w 8992"/>
                <a:gd name="T11" fmla="*/ 12728 h 13368"/>
                <a:gd name="T12" fmla="*/ 0 w 8992"/>
                <a:gd name="T13" fmla="*/ 633 h 13368"/>
                <a:gd name="T14" fmla="*/ 639 w 8992"/>
                <a:gd name="T15" fmla="*/ 0 h 13368"/>
                <a:gd name="T16" fmla="*/ 8359 w 8992"/>
                <a:gd name="T17" fmla="*/ 0 h 13368"/>
                <a:gd name="T18" fmla="*/ 8359 w 8992"/>
                <a:gd name="T19" fmla="*/ 0 h 1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2" h="13368">
                  <a:moveTo>
                    <a:pt x="8359" y="0"/>
                  </a:moveTo>
                  <a:cubicBezTo>
                    <a:pt x="8710" y="0"/>
                    <a:pt x="8991" y="287"/>
                    <a:pt x="8991" y="639"/>
                  </a:cubicBezTo>
                  <a:cubicBezTo>
                    <a:pt x="8991" y="639"/>
                    <a:pt x="8991" y="639"/>
                    <a:pt x="8991" y="12734"/>
                  </a:cubicBezTo>
                  <a:cubicBezTo>
                    <a:pt x="8991" y="13081"/>
                    <a:pt x="8704" y="13367"/>
                    <a:pt x="8353" y="13367"/>
                  </a:cubicBezTo>
                  <a:cubicBezTo>
                    <a:pt x="8353" y="13367"/>
                    <a:pt x="8353" y="13367"/>
                    <a:pt x="633" y="13361"/>
                  </a:cubicBezTo>
                  <a:cubicBezTo>
                    <a:pt x="281" y="13361"/>
                    <a:pt x="0" y="13081"/>
                    <a:pt x="0" y="12728"/>
                  </a:cubicBezTo>
                  <a:cubicBezTo>
                    <a:pt x="0" y="12728"/>
                    <a:pt x="0" y="12728"/>
                    <a:pt x="0" y="633"/>
                  </a:cubicBezTo>
                  <a:cubicBezTo>
                    <a:pt x="6" y="287"/>
                    <a:pt x="286" y="0"/>
                    <a:pt x="639" y="0"/>
                  </a:cubicBezTo>
                  <a:cubicBezTo>
                    <a:pt x="639" y="0"/>
                    <a:pt x="639" y="0"/>
                    <a:pt x="8359" y="0"/>
                  </a:cubicBezTo>
                  <a:lnTo>
                    <a:pt x="8359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0" cap="flat">
              <a:solidFill>
                <a:schemeClr val="bg1">
                  <a:lumMod val="75000"/>
                </a:schemeClr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Freeform 417"/>
            <p:cNvSpPr>
              <a:spLocks noChangeArrowheads="1"/>
            </p:cNvSpPr>
            <p:nvPr/>
          </p:nvSpPr>
          <p:spPr bwMode="auto">
            <a:xfrm>
              <a:off x="6586104" y="1428265"/>
              <a:ext cx="2978326" cy="4111656"/>
            </a:xfrm>
            <a:custGeom>
              <a:avLst/>
              <a:gdLst>
                <a:gd name="T0" fmla="*/ 8555 w 8562"/>
                <a:gd name="T1" fmla="*/ 10734 h 10747"/>
                <a:gd name="T2" fmla="*/ 8555 w 8562"/>
                <a:gd name="T3" fmla="*/ 10734 h 10747"/>
                <a:gd name="T4" fmla="*/ 8543 w 8562"/>
                <a:gd name="T5" fmla="*/ 10746 h 10747"/>
                <a:gd name="T6" fmla="*/ 12 w 8562"/>
                <a:gd name="T7" fmla="*/ 10746 h 10747"/>
                <a:gd name="T8" fmla="*/ 0 w 8562"/>
                <a:gd name="T9" fmla="*/ 10734 h 10747"/>
                <a:gd name="T10" fmla="*/ 6 w 8562"/>
                <a:gd name="T11" fmla="*/ 12 h 10747"/>
                <a:gd name="T12" fmla="*/ 18 w 8562"/>
                <a:gd name="T13" fmla="*/ 0 h 10747"/>
                <a:gd name="T14" fmla="*/ 8549 w 8562"/>
                <a:gd name="T15" fmla="*/ 0 h 10747"/>
                <a:gd name="T16" fmla="*/ 8561 w 8562"/>
                <a:gd name="T17" fmla="*/ 12 h 10747"/>
                <a:gd name="T18" fmla="*/ 8555 w 8562"/>
                <a:gd name="T19" fmla="*/ 10734 h 10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34810" y="1164249"/>
              <a:ext cx="80914" cy="80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62565" y="5676920"/>
              <a:ext cx="225405" cy="22540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34901" y="1322337"/>
            <a:ext cx="2926080" cy="1795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平板电脑</a:t>
            </a:r>
            <a:endParaRPr lang="zh-CN" altLang="en-US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模型展示</a:t>
            </a:r>
            <a:endParaRPr lang="zh-CN" altLang="en-US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09872" y="4276890"/>
            <a:ext cx="351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0922749" y="700169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84647" y="956533"/>
            <a:ext cx="3541853" cy="7447784"/>
            <a:chOff x="3835356" y="1981149"/>
            <a:chExt cx="1711032" cy="3597945"/>
          </a:xfrm>
        </p:grpSpPr>
        <p:sp>
          <p:nvSpPr>
            <p:cNvPr id="3" name="Freeform 2"/>
            <p:cNvSpPr/>
            <p:nvPr/>
          </p:nvSpPr>
          <p:spPr bwMode="auto">
            <a:xfrm>
              <a:off x="3835356" y="1981149"/>
              <a:ext cx="1711032" cy="3597945"/>
            </a:xfrm>
            <a:custGeom>
              <a:avLst/>
              <a:gdLst>
                <a:gd name="T0" fmla="*/ 37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7 w 401"/>
                <a:gd name="T7" fmla="*/ 0 h 843"/>
                <a:gd name="T8" fmla="*/ 365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5 w 401"/>
                <a:gd name="T15" fmla="*/ 843 h 843"/>
                <a:gd name="T16" fmla="*/ 37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667402" y="2134799"/>
              <a:ext cx="51202" cy="51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684470" y="2151870"/>
              <a:ext cx="12802" cy="1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67402" y="2130529"/>
              <a:ext cx="51202" cy="512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84470" y="2147601"/>
              <a:ext cx="12802" cy="1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675936" y="2139065"/>
              <a:ext cx="34135" cy="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75936" y="2139065"/>
              <a:ext cx="34135" cy="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84470" y="2147601"/>
              <a:ext cx="17067" cy="170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84470" y="2147601"/>
              <a:ext cx="17067" cy="170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688738" y="2151870"/>
              <a:ext cx="4268" cy="42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88738" y="2151870"/>
              <a:ext cx="4268" cy="42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552197" y="5216311"/>
              <a:ext cx="277351" cy="27742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42027" y="2497579"/>
              <a:ext cx="1501953" cy="26333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560731" y="2258570"/>
              <a:ext cx="311486" cy="72558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577799" y="2279911"/>
              <a:ext cx="277351" cy="29878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458325" y="2271375"/>
              <a:ext cx="46938" cy="469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31547" y="1459047"/>
            <a:ext cx="3535680" cy="147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模型图片展示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14937" y="4013958"/>
            <a:ext cx="3452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71464" y="2962971"/>
            <a:ext cx="2465407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 rot="16200000" flipH="1">
            <a:off x="5315922" y="3080703"/>
            <a:ext cx="320949" cy="320949"/>
          </a:xfrm>
          <a:prstGeom prst="rtTriangle">
            <a:avLst/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Cross 28"/>
          <p:cNvSpPr/>
          <p:nvPr/>
        </p:nvSpPr>
        <p:spPr>
          <a:xfrm>
            <a:off x="738594" y="5477519"/>
            <a:ext cx="711746" cy="711746"/>
          </a:xfrm>
          <a:prstGeom prst="plus">
            <a:avLst>
              <a:gd name="adj" fmla="val 46053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985262" y="763571"/>
          <a:ext cx="4271026" cy="576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1906" y="1362076"/>
            <a:ext cx="2418080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图表展示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3757" y="3946209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21906" y="3893270"/>
            <a:ext cx="659876" cy="659876"/>
          </a:xfrm>
          <a:prstGeom prst="ellipse">
            <a:avLst/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757" y="4907743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1906" y="4854804"/>
            <a:ext cx="659876" cy="65987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7530" y="3946209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55679" y="3893270"/>
            <a:ext cx="659876" cy="6598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530" y="4907743"/>
            <a:ext cx="1677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5679" y="4854804"/>
            <a:ext cx="659876" cy="6598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915823" y="1357265"/>
            <a:ext cx="711746" cy="711746"/>
          </a:xfrm>
          <a:prstGeom prst="plus">
            <a:avLst>
              <a:gd name="adj" fmla="val 46053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66509" y="1093537"/>
            <a:ext cx="6968279" cy="4946715"/>
            <a:chOff x="5006007" y="1093537"/>
            <a:chExt cx="6968279" cy="4946715"/>
          </a:xfrm>
        </p:grpSpPr>
        <p:graphicFrame>
          <p:nvGraphicFramePr>
            <p:cNvPr id="2" name="Chart 1"/>
            <p:cNvGraphicFramePr/>
            <p:nvPr/>
          </p:nvGraphicFramePr>
          <p:xfrm>
            <a:off x="5006007" y="1093537"/>
            <a:ext cx="6968279" cy="4946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7174078" y="2134958"/>
              <a:ext cx="2632136" cy="2632136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48430" y="1623778"/>
            <a:ext cx="2418080" cy="147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圆形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图表展示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546" y="3338867"/>
            <a:ext cx="4147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8200" y="5043307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2"/>
            <a:stretch>
              <a:fillRect/>
            </a:stretch>
          </a:blipFill>
        </p:spPr>
      </p:sp>
      <p:sp>
        <p:nvSpPr>
          <p:cNvPr id="14" name="Freeform 13"/>
          <p:cNvSpPr/>
          <p:nvPr/>
        </p:nvSpPr>
        <p:spPr>
          <a:xfrm>
            <a:off x="7315200" y="754145"/>
            <a:ext cx="4062953" cy="4958499"/>
          </a:xfrm>
          <a:custGeom>
            <a:avLst/>
            <a:gdLst>
              <a:gd name="connsiteX0" fmla="*/ 0 w 4062953"/>
              <a:gd name="connsiteY0" fmla="*/ 0 h 4958499"/>
              <a:gd name="connsiteX1" fmla="*/ 4062953 w 4062953"/>
              <a:gd name="connsiteY1" fmla="*/ 0 h 4958499"/>
              <a:gd name="connsiteX2" fmla="*/ 4062953 w 4062953"/>
              <a:gd name="connsiteY2" fmla="*/ 4958499 h 4958499"/>
              <a:gd name="connsiteX3" fmla="*/ 0 w 4062953"/>
              <a:gd name="connsiteY3" fmla="*/ 4958499 h 4958499"/>
              <a:gd name="connsiteX4" fmla="*/ 0 w 4062953"/>
              <a:gd name="connsiteY4" fmla="*/ 923526 h 4958499"/>
              <a:gd name="connsiteX5" fmla="*/ 235669 w 4062953"/>
              <a:gd name="connsiteY5" fmla="*/ 699943 h 4958499"/>
              <a:gd name="connsiteX6" fmla="*/ 0 w 4062953"/>
              <a:gd name="connsiteY6" fmla="*/ 476360 h 495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53" h="4958499">
                <a:moveTo>
                  <a:pt x="0" y="0"/>
                </a:moveTo>
                <a:lnTo>
                  <a:pt x="4062953" y="0"/>
                </a:lnTo>
                <a:lnTo>
                  <a:pt x="4062953" y="4958499"/>
                </a:lnTo>
                <a:lnTo>
                  <a:pt x="0" y="4958499"/>
                </a:lnTo>
                <a:lnTo>
                  <a:pt x="0" y="923526"/>
                </a:lnTo>
                <a:lnTo>
                  <a:pt x="235669" y="699943"/>
                </a:lnTo>
                <a:lnTo>
                  <a:pt x="0" y="47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8012" y="1212702"/>
            <a:ext cx="12496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在这里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10793691" y="1051269"/>
            <a:ext cx="322866" cy="322866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7888013" y="2706494"/>
          <a:ext cx="2905678" cy="250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161413" y="1415143"/>
          <a:ext cx="6312130" cy="424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5222" y="1542527"/>
            <a:ext cx="2468880" cy="1227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进度条风格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图表展示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547" y="3429000"/>
            <a:ext cx="3516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542" y="-668297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0" y="5682342"/>
            <a:ext cx="12192000" cy="11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5682343"/>
          </a:xfrm>
          <a:prstGeom prst="rect">
            <a:avLst/>
          </a:prstGeom>
          <a:gradFill flip="none" rotWithShape="1">
            <a:gsLst>
              <a:gs pos="1000">
                <a:schemeClr val="tx1">
                  <a:lumMod val="85000"/>
                  <a:lumOff val="15000"/>
                  <a:alpha val="66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4249618" y="-1876863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563" y="331440"/>
            <a:ext cx="1960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标题内容在这里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13728" y="1230487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2970" y="3888672"/>
            <a:ext cx="3906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 YOU</a:t>
            </a:r>
            <a:endParaRPr lang="en-US" sz="4000" spc="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700" y="3698761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SUBTITLE HERE</a:t>
            </a:r>
            <a:endParaRPr lang="en-US" sz="1200" i="1" spc="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1845" y="492954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</a:t>
            </a:r>
            <a:endParaRPr lang="en-US" sz="1400" dirty="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4253235" y="5901622"/>
            <a:ext cx="36880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谢谢您的浏览</a:t>
            </a:r>
            <a:endParaRPr lang="zh-CN" altLang="en-US" sz="4000" spc="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700000">
            <a:off x="4248348" y="-1847653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561" y="331440"/>
            <a:ext cx="1198880" cy="722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作品展示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13728" y="1230487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5089" y="1551149"/>
            <a:ext cx="2418080" cy="215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相册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产品展示</a:t>
            </a:r>
            <a:endParaRPr lang="zh-CN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090" y="4464747"/>
            <a:ext cx="2865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11190099" y="425643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71182" y="2817675"/>
            <a:ext cx="32709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8900000" flipH="1">
            <a:off x="4776957" y="5818873"/>
            <a:ext cx="3488462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62854" y="-146318"/>
            <a:ext cx="5211228" cy="5211229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r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36482" y="2062113"/>
            <a:ext cx="2733773" cy="2733773"/>
          </a:xfrm>
          <a:prstGeom prst="rect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0896" y="2744555"/>
            <a:ext cx="190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</a:t>
            </a:r>
            <a:endParaRPr 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 HERE</a:t>
            </a:r>
            <a:endParaRPr 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21096" y="4115090"/>
            <a:ext cx="5645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5245" y="1036395"/>
            <a:ext cx="2621280" cy="2337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大图演示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填充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Cross 22"/>
          <p:cNvSpPr/>
          <p:nvPr/>
        </p:nvSpPr>
        <p:spPr>
          <a:xfrm>
            <a:off x="8625705" y="530642"/>
            <a:ext cx="622168" cy="62216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70096" y="4115090"/>
            <a:ext cx="4133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country.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Quotes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r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59790" y="332295"/>
            <a:ext cx="11472420" cy="619341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062" y="1305342"/>
            <a:ext cx="2976880" cy="215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大背景</a:t>
            </a:r>
            <a:endParaRPr lang="zh-CN" altLang="en-US" sz="4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加上</a:t>
            </a:r>
            <a:endParaRPr lang="zh-CN" altLang="en-US" sz="4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顶层的文字</a:t>
            </a:r>
            <a:endParaRPr lang="zh-CN" altLang="en-US" sz="4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099254" y="1012335"/>
            <a:ext cx="4833328" cy="4833330"/>
          </a:xfrm>
          <a:prstGeom prst="line">
            <a:avLst/>
          </a:prstGeom>
          <a:ln w="63500"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14370" y="2307971"/>
            <a:ext cx="2776964" cy="2776965"/>
          </a:xfrm>
          <a:prstGeom prst="line">
            <a:avLst/>
          </a:prstGeom>
          <a:ln w="12700"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175298" y="3131598"/>
            <a:ext cx="282804" cy="282804"/>
            <a:chOff x="9087439" y="1230487"/>
            <a:chExt cx="881117" cy="881117"/>
          </a:xfrm>
        </p:grpSpPr>
        <p:sp>
          <p:nvSpPr>
            <p:cNvPr id="13" name="Oval 12"/>
            <p:cNvSpPr/>
            <p:nvPr/>
          </p:nvSpPr>
          <p:spPr>
            <a:xfrm>
              <a:off x="9087439" y="1230487"/>
              <a:ext cx="881117" cy="881117"/>
            </a:xfrm>
            <a:prstGeom prst="ellipse">
              <a:avLst/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Cross 13"/>
            <p:cNvSpPr/>
            <p:nvPr/>
          </p:nvSpPr>
          <p:spPr>
            <a:xfrm>
              <a:off x="9254993" y="1406030"/>
              <a:ext cx="530030" cy="530030"/>
            </a:xfrm>
            <a:prstGeom prst="plus">
              <a:avLst>
                <a:gd name="adj" fmla="val 3698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6000" y="3619536"/>
            <a:ext cx="47793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4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24658" y="1572796"/>
            <a:ext cx="159277" cy="159277"/>
            <a:chOff x="9087439" y="1230487"/>
            <a:chExt cx="881117" cy="881117"/>
          </a:xfrm>
        </p:grpSpPr>
        <p:sp>
          <p:nvSpPr>
            <p:cNvPr id="17" name="Oval 16"/>
            <p:cNvSpPr/>
            <p:nvPr/>
          </p:nvSpPr>
          <p:spPr>
            <a:xfrm>
              <a:off x="9087439" y="1230487"/>
              <a:ext cx="881117" cy="881117"/>
            </a:xfrm>
            <a:prstGeom prst="ellipse">
              <a:avLst/>
            </a:prstGeom>
            <a:solidFill>
              <a:srgbClr val="2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Cross 17"/>
            <p:cNvSpPr/>
            <p:nvPr/>
          </p:nvSpPr>
          <p:spPr>
            <a:xfrm>
              <a:off x="9254993" y="1406030"/>
              <a:ext cx="530030" cy="530030"/>
            </a:xfrm>
            <a:prstGeom prst="plus">
              <a:avLst>
                <a:gd name="adj" fmla="val 3698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5547" y="838986"/>
            <a:ext cx="2733773" cy="2733773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520" y="2377057"/>
            <a:ext cx="1605280" cy="97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图片展示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84030" y="2135461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8546" y="4503173"/>
            <a:ext cx="438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7515" y="138998"/>
            <a:ext cx="760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mtClean="0">
                <a:solidFill>
                  <a:srgbClr val="2EC4B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sz="9600">
              <a:solidFill>
                <a:srgbClr val="2EC4B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l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217" y="1762814"/>
            <a:ext cx="3695307" cy="3695307"/>
          </a:xfrm>
          <a:prstGeom prst="rect">
            <a:avLst/>
          </a:prstGeom>
          <a:noFill/>
          <a:ln w="101600">
            <a:solidFill>
              <a:srgbClr val="2EC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295" y="3865235"/>
            <a:ext cx="2468880" cy="1227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公司项目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展示和报告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9833" y="3661346"/>
            <a:ext cx="564545" cy="0"/>
          </a:xfrm>
          <a:prstGeom prst="line">
            <a:avLst/>
          </a:prstGeom>
          <a:ln>
            <a:solidFill>
              <a:srgbClr val="2EC4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48866" y="2598002"/>
            <a:ext cx="5495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Far far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away,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Vokalia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Consonantia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Bookmarksgrove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right at the coast of the Semantics, a large language ocean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small river named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Duden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flows by their place and supplies it with the necessary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regelialia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It is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paradisematic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country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8866" y="849566"/>
            <a:ext cx="5059680" cy="160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上方和下方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的图片和作品展示</a:t>
            </a:r>
            <a:endParaRPr lang="zh-CN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48866" y="4718125"/>
            <a:ext cx="2404534" cy="1290310"/>
            <a:chOff x="5748866" y="4759916"/>
            <a:chExt cx="2404534" cy="1290310"/>
          </a:xfrm>
        </p:grpSpPr>
        <p:sp>
          <p:nvSpPr>
            <p:cNvPr id="27" name="TextBox 26"/>
            <p:cNvSpPr txBox="1"/>
            <p:nvPr/>
          </p:nvSpPr>
          <p:spPr>
            <a:xfrm>
              <a:off x="5748866" y="4759916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48866" y="5219229"/>
              <a:ext cx="24045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39635" y="4718125"/>
            <a:ext cx="2404534" cy="1290310"/>
            <a:chOff x="5748866" y="4759916"/>
            <a:chExt cx="2404534" cy="1290310"/>
          </a:xfrm>
        </p:grpSpPr>
        <p:sp>
          <p:nvSpPr>
            <p:cNvPr id="31" name="TextBox 30"/>
            <p:cNvSpPr txBox="1"/>
            <p:nvPr/>
          </p:nvSpPr>
          <p:spPr>
            <a:xfrm>
              <a:off x="5748866" y="4759916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85%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48866" y="5219229"/>
              <a:ext cx="24045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Far far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away,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Vokalia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Consonantia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there live the blind texts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" name="Cross 32"/>
          <p:cNvSpPr/>
          <p:nvPr/>
        </p:nvSpPr>
        <p:spPr>
          <a:xfrm>
            <a:off x="5651112" y="4654520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Cross 33"/>
          <p:cNvSpPr/>
          <p:nvPr/>
        </p:nvSpPr>
        <p:spPr>
          <a:xfrm>
            <a:off x="8741881" y="4654520"/>
            <a:ext cx="195508" cy="195508"/>
          </a:xfrm>
          <a:prstGeom prst="plus">
            <a:avLst>
              <a:gd name="adj" fmla="val 36980"/>
            </a:avLst>
          </a:prstGeom>
          <a:solidFill>
            <a:srgbClr val="2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1"/>
            <a:stretch>
              <a:fillRect b="-50000"/>
            </a:stretch>
          </a:blipFill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1"/>
            <a:stretch>
              <a:fillRect t="-5000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13339</Words>
  <Application>WPS 演示</Application>
  <PresentationFormat>宽屏</PresentationFormat>
  <Paragraphs>476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Arial</vt:lpstr>
      <vt:lpstr>Roboto Thin</vt:lpstr>
      <vt:lpstr>Hilda Sonnenschein</vt:lpstr>
      <vt:lpstr>Calibri</vt:lpstr>
      <vt:lpstr>Arial Unicode MS</vt:lpstr>
      <vt:lpstr>Open Sans Light</vt:lpstr>
      <vt:lpstr>等线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Bagus Budiyanto</dc:creator>
  <cp:lastModifiedBy>一颗苹果</cp:lastModifiedBy>
  <cp:revision>168</cp:revision>
  <dcterms:created xsi:type="dcterms:W3CDTF">2016-02-29T05:08:00Z</dcterms:created>
  <dcterms:modified xsi:type="dcterms:W3CDTF">2021-09-08T01:48:04Z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ECD8D03430B74E68B8515BAF17A5ED17</vt:lpwstr>
  </property>
</Properties>
</file>