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3" r:id="rId3"/>
    <p:sldId id="290" r:id="rId4"/>
    <p:sldId id="259" r:id="rId5"/>
    <p:sldId id="264" r:id="rId6"/>
    <p:sldId id="273" r:id="rId7"/>
    <p:sldId id="258" r:id="rId8"/>
    <p:sldId id="270" r:id="rId9"/>
    <p:sldId id="260" r:id="rId10"/>
    <p:sldId id="291" r:id="rId11"/>
    <p:sldId id="274" r:id="rId12"/>
    <p:sldId id="268" r:id="rId13"/>
    <p:sldId id="272" r:id="rId14"/>
    <p:sldId id="275" r:id="rId15"/>
    <p:sldId id="292" r:id="rId16"/>
    <p:sldId id="276" r:id="rId17"/>
    <p:sldId id="257" r:id="rId18"/>
    <p:sldId id="261" r:id="rId19"/>
    <p:sldId id="262" r:id="rId20"/>
    <p:sldId id="293" r:id="rId21"/>
    <p:sldId id="271" r:id="rId22"/>
    <p:sldId id="277" r:id="rId23"/>
    <p:sldId id="278" r:id="rId24"/>
    <p:sldId id="269" r:id="rId25"/>
    <p:sldId id="294" r:id="rId26"/>
  </p:sldIdLst>
  <p:sldSz cx="12192000" cy="6858000"/>
  <p:notesSz cx="6858000" cy="9144000"/>
  <p:embeddedFontLst>
    <p:embeddedFont>
      <p:font typeface="Calibri" panose="020F0502020204030204"/>
      <p:regular r:id="rId32"/>
      <p:bold r:id="rId33"/>
      <p:italic r:id="rId34"/>
      <p:boldItalic r:id="rId35"/>
    </p:embeddedFont>
    <p:embeddedFont>
      <p:font typeface="微软雅黑" panose="020B0503020204020204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8355"/>
    <a:srgbClr val="4785CE"/>
    <a:srgbClr val="1F754D"/>
    <a:srgbClr val="F37895"/>
    <a:srgbClr val="F8B59A"/>
    <a:srgbClr val="2F3490"/>
    <a:srgbClr val="F6A2B1"/>
    <a:srgbClr val="6EB1BE"/>
    <a:srgbClr val="408390"/>
    <a:srgbClr val="4A9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56" autoAdjust="0"/>
    <p:restoredTop sz="94660"/>
  </p:normalViewPr>
  <p:slideViewPr>
    <p:cSldViewPr snapToGrid="0">
      <p:cViewPr varScale="1">
        <p:scale>
          <a:sx n="73" d="100"/>
          <a:sy n="73" d="100"/>
        </p:scale>
        <p:origin x="9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CF699-E119-4129-8906-967D39C63C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A65A4-B0D0-4C42-B46B-6DC5D1D85D7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635-C027-41F0-9F7B-311C0FD14A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3B03-6737-4860-8372-9DF18DD54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635-C027-41F0-9F7B-311C0FD14A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3B03-6737-4860-8372-9DF18DD54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635-C027-41F0-9F7B-311C0FD14A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3B03-6737-4860-8372-9DF18DD54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635-C027-41F0-9F7B-311C0FD14A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3B03-6737-4860-8372-9DF18DD54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635-C027-41F0-9F7B-311C0FD14A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3B03-6737-4860-8372-9DF18DD54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635-C027-41F0-9F7B-311C0FD14A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3B03-6737-4860-8372-9DF18DD54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635-C027-41F0-9F7B-311C0FD14A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3B03-6737-4860-8372-9DF18DD54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635-C027-41F0-9F7B-311C0FD14A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3B03-6737-4860-8372-9DF18DD54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635-C027-41F0-9F7B-311C0FD14A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3B03-6737-4860-8372-9DF18DD54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635-C027-41F0-9F7B-311C0FD14A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3B03-6737-4860-8372-9DF18DD54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D635-C027-41F0-9F7B-311C0FD14A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3B03-6737-4860-8372-9DF18DD54B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5D635-C027-41F0-9F7B-311C0FD14A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83B03-6737-4860-8372-9DF18DD54B9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-190807" y="-971729"/>
            <a:ext cx="12768196" cy="8783971"/>
            <a:chOff x="-190807" y="-971729"/>
            <a:chExt cx="12768196" cy="8783971"/>
          </a:xfrm>
          <a:effectLst>
            <a:outerShdw blurRad="165100" dist="38100" dir="2700000" sx="101000" sy="101000" algn="tl" rotWithShape="0">
              <a:prstClr val="black">
                <a:alpha val="40000"/>
              </a:prstClr>
            </a:outerShdw>
          </a:effectLst>
        </p:grpSpPr>
        <p:grpSp>
          <p:nvGrpSpPr>
            <p:cNvPr id="52" name="组合 51"/>
            <p:cNvGrpSpPr/>
            <p:nvPr/>
          </p:nvGrpSpPr>
          <p:grpSpPr>
            <a:xfrm>
              <a:off x="6104663" y="5404322"/>
              <a:ext cx="2407920" cy="2407920"/>
              <a:chOff x="520895" y="419835"/>
              <a:chExt cx="2407920" cy="2407920"/>
            </a:xfrm>
          </p:grpSpPr>
          <p:sp>
            <p:nvSpPr>
              <p:cNvPr id="4" name="同心圆 3"/>
              <p:cNvSpPr/>
              <p:nvPr/>
            </p:nvSpPr>
            <p:spPr>
              <a:xfrm>
                <a:off x="520895" y="419835"/>
                <a:ext cx="2407920" cy="2407920"/>
              </a:xfrm>
              <a:prstGeom prst="donut">
                <a:avLst>
                  <a:gd name="adj" fmla="val 31361"/>
                </a:avLst>
              </a:prstGeom>
              <a:solidFill>
                <a:srgbClr val="F383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1849853" y="619498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1502789" y="951007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flipH="1">
                <a:off x="2008695" y="809801"/>
                <a:ext cx="158999" cy="1878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2373668" y="825630"/>
                <a:ext cx="166856" cy="13535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H="1">
                <a:off x="1480008" y="582812"/>
                <a:ext cx="22781" cy="2257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063814" y="119029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2423788" y="217386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2311924" y="1475609"/>
                <a:ext cx="152400" cy="15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H="1">
                <a:off x="794880" y="1838657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949593" y="960984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flipH="1">
                <a:off x="2580572" y="1791680"/>
                <a:ext cx="86569" cy="18963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2576187" y="1540732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319307" y="1034356"/>
                <a:ext cx="68817" cy="19262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1013831" y="1361702"/>
                <a:ext cx="92013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H="1">
                <a:off x="664435" y="1551809"/>
                <a:ext cx="212258" cy="124591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H="1">
                <a:off x="642909" y="1170730"/>
                <a:ext cx="84996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2264610" y="1792466"/>
                <a:ext cx="89105" cy="22019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H="1">
                <a:off x="1449537" y="2143766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H="1">
                <a:off x="1552428" y="2417915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H="1">
                <a:off x="2008695" y="2173860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1105844" y="1725890"/>
                <a:ext cx="26479" cy="26124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2589925" y="1190290"/>
                <a:ext cx="205996" cy="17286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flipH="1">
                <a:off x="1243141" y="2342127"/>
                <a:ext cx="54144" cy="24845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flipH="1">
                <a:off x="1617561" y="2638483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 flipH="1" flipV="1">
                <a:off x="2227741" y="2342127"/>
                <a:ext cx="109844" cy="19360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 flipH="1">
                <a:off x="856739" y="2411021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组合 54"/>
            <p:cNvGrpSpPr/>
            <p:nvPr/>
          </p:nvGrpSpPr>
          <p:grpSpPr>
            <a:xfrm>
              <a:off x="7313210" y="-971729"/>
              <a:ext cx="2021837" cy="2021837"/>
              <a:chOff x="1502789" y="3782652"/>
              <a:chExt cx="2021837" cy="2021837"/>
            </a:xfrm>
          </p:grpSpPr>
          <p:sp>
            <p:nvSpPr>
              <p:cNvPr id="53" name="同心圆 52"/>
              <p:cNvSpPr/>
              <p:nvPr/>
            </p:nvSpPr>
            <p:spPr>
              <a:xfrm>
                <a:off x="1502789" y="3782652"/>
                <a:ext cx="2021837" cy="2021837"/>
              </a:xfrm>
              <a:prstGeom prst="donut">
                <a:avLst>
                  <a:gd name="adj" fmla="val 31603"/>
                </a:avLst>
              </a:prstGeom>
              <a:solidFill>
                <a:srgbClr val="4785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1925676" y="4181769"/>
                <a:ext cx="1187956" cy="113906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Circle">
                  <a:avLst/>
                </a:prstTxWarp>
                <a:spAutoFit/>
              </a:bodyPr>
              <a:lstStyle/>
              <a:p>
                <a:pPr algn="ctr"/>
                <a:r>
                  <a:rPr lang="en-US" altLang="zh-CN" sz="48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H</a:t>
                </a:r>
                <a:r>
                  <a:rPr lang="en-US" altLang="zh-CN" sz="48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 A </a:t>
                </a:r>
                <a:r>
                  <a:rPr lang="en-US" altLang="zh-CN" sz="48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P</a:t>
                </a:r>
                <a:r>
                  <a:rPr lang="en-US" altLang="zh-CN" sz="4800" b="1" dirty="0" smtClean="0">
                    <a:cs typeface="+mn-ea"/>
                    <a:sym typeface="+mn-lt"/>
                  </a:rPr>
                  <a:t> </a:t>
                </a:r>
                <a:r>
                  <a:rPr lang="en-US" altLang="zh-CN" sz="4800" b="1" dirty="0" err="1" smtClean="0">
                    <a:solidFill>
                      <a:schemeClr val="bg1"/>
                    </a:solidFill>
                    <a:cs typeface="+mn-ea"/>
                    <a:sym typeface="+mn-lt"/>
                  </a:rPr>
                  <a:t>P</a:t>
                </a:r>
                <a:r>
                  <a:rPr lang="en-US" altLang="zh-CN" sz="4800" b="1" dirty="0" smtClean="0">
                    <a:cs typeface="+mn-ea"/>
                    <a:sym typeface="+mn-lt"/>
                  </a:rPr>
                  <a:t> </a:t>
                </a:r>
                <a:r>
                  <a:rPr lang="en-US" altLang="zh-CN" sz="48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Y</a:t>
                </a:r>
                <a:r>
                  <a:rPr lang="en-US" altLang="zh-CN" sz="4800" b="1" dirty="0" smtClean="0">
                    <a:cs typeface="+mn-ea"/>
                    <a:sym typeface="+mn-lt"/>
                  </a:rPr>
                  <a:t> </a:t>
                </a:r>
                <a:r>
                  <a:rPr lang="en-US" altLang="zh-CN" sz="48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M</a:t>
                </a:r>
                <a:r>
                  <a:rPr lang="en-US" altLang="zh-CN" sz="4800" b="1" dirty="0" smtClean="0">
                    <a:cs typeface="+mn-ea"/>
                    <a:sym typeface="+mn-lt"/>
                  </a:rPr>
                  <a:t> </a:t>
                </a:r>
                <a:r>
                  <a:rPr lang="en-US" altLang="zh-CN" sz="48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E </a:t>
                </a:r>
                <a:r>
                  <a:rPr lang="en-US" altLang="zh-CN" sz="48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E</a:t>
                </a:r>
                <a:r>
                  <a:rPr lang="en-US" altLang="zh-CN" sz="48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T</a:t>
                </a:r>
                <a:r>
                  <a:rPr lang="en-US" altLang="zh-CN" sz="4800" b="1" dirty="0" smtClean="0">
                    <a:cs typeface="+mn-ea"/>
                    <a:sym typeface="+mn-lt"/>
                  </a:rPr>
                  <a:t> </a:t>
                </a:r>
                <a:endParaRPr lang="zh-CN" altLang="en-US" sz="4800" b="1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240507" y="5653064"/>
              <a:ext cx="1763925" cy="1763925"/>
              <a:chOff x="4905316" y="270971"/>
              <a:chExt cx="1763925" cy="1763925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4905316" y="270971"/>
                <a:ext cx="1763925" cy="1763925"/>
              </a:xfrm>
              <a:prstGeom prst="ellipse">
                <a:avLst/>
              </a:prstGeom>
              <a:solidFill>
                <a:srgbClr val="1F7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 60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6257706" y="910334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6422996" y="977022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5363889" y="12541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5271304" y="919421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5516289" y="14065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5986060" y="1540179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6200105" y="129897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5780138" y="1484046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5496636" y="153184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5" name="同心圆 74"/>
            <p:cNvSpPr/>
            <p:nvPr/>
          </p:nvSpPr>
          <p:spPr>
            <a:xfrm>
              <a:off x="10048470" y="5853793"/>
              <a:ext cx="945064" cy="945064"/>
            </a:xfrm>
            <a:prstGeom prst="donut">
              <a:avLst>
                <a:gd name="adj" fmla="val 35854"/>
              </a:avLst>
            </a:prstGeom>
            <a:pattFill prst="wdUpDiag">
              <a:fgClr>
                <a:srgbClr val="F76953"/>
              </a:fgClr>
              <a:bgClr>
                <a:srgbClr val="F2F2F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76" name="同心圆 75"/>
            <p:cNvSpPr/>
            <p:nvPr/>
          </p:nvSpPr>
          <p:spPr>
            <a:xfrm>
              <a:off x="-190807" y="-382046"/>
              <a:ext cx="1735085" cy="1735085"/>
            </a:xfrm>
            <a:prstGeom prst="donut">
              <a:avLst>
                <a:gd name="adj" fmla="val 35854"/>
              </a:avLst>
            </a:prstGeom>
            <a:pattFill prst="wdDnDiag">
              <a:fgClr>
                <a:srgbClr val="F3835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5142881" y="-712281"/>
              <a:ext cx="1979838" cy="1724314"/>
              <a:chOff x="6315307" y="4646122"/>
              <a:chExt cx="2696477" cy="2348461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6315307" y="4646122"/>
                <a:ext cx="2348461" cy="2348461"/>
              </a:xfrm>
              <a:prstGeom prst="ellipse">
                <a:avLst/>
              </a:prstGeom>
              <a:solidFill>
                <a:srgbClr val="F383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 rot="20153511">
                <a:off x="6685237" y="5070043"/>
                <a:ext cx="2326547" cy="1131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H</a:t>
                </a:r>
                <a:r>
                  <a:rPr lang="en-US" altLang="zh-CN" sz="2400" b="1" dirty="0" smtClean="0">
                    <a:solidFill>
                      <a:srgbClr val="394A9C"/>
                    </a:solidFill>
                    <a:cs typeface="+mn-ea"/>
                    <a:sym typeface="+mn-lt"/>
                  </a:rPr>
                  <a:t>A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P</a:t>
                </a:r>
                <a:r>
                  <a:rPr lang="en-US" altLang="zh-CN" sz="2400" b="1" dirty="0" smtClean="0">
                    <a:solidFill>
                      <a:srgbClr val="394A9C"/>
                    </a:solidFill>
                    <a:cs typeface="+mn-ea"/>
                    <a:sym typeface="+mn-lt"/>
                  </a:rPr>
                  <a:t>P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Y</a:t>
                </a:r>
                <a:endParaRPr lang="en-US" altLang="zh-CN" sz="2400" b="1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r>
                  <a:rPr lang="en-US" altLang="zh-CN" sz="2400" b="1" dirty="0" smtClean="0">
                    <a:solidFill>
                      <a:srgbClr val="394A9C"/>
                    </a:solidFill>
                    <a:cs typeface="+mn-ea"/>
                    <a:sym typeface="+mn-lt"/>
                  </a:rPr>
                  <a:t>M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E</a:t>
                </a:r>
                <a:r>
                  <a:rPr lang="en-US" altLang="zh-CN" sz="2400" b="1" dirty="0" smtClean="0">
                    <a:solidFill>
                      <a:srgbClr val="394A9C"/>
                    </a:solidFill>
                    <a:cs typeface="+mn-ea"/>
                    <a:sym typeface="+mn-lt"/>
                  </a:rPr>
                  <a:t>E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80" name="同心圆 79"/>
            <p:cNvSpPr/>
            <p:nvPr/>
          </p:nvSpPr>
          <p:spPr>
            <a:xfrm>
              <a:off x="2175713" y="-200321"/>
              <a:ext cx="841609" cy="841609"/>
            </a:xfrm>
            <a:prstGeom prst="donut">
              <a:avLst>
                <a:gd name="adj" fmla="val 32380"/>
              </a:avLst>
            </a:prstGeom>
            <a:pattFill prst="wdUpDiag">
              <a:fgClr>
                <a:srgbClr val="63200D"/>
              </a:fgClr>
              <a:bgClr>
                <a:srgbClr val="F2F2F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84" name="同心圆 83"/>
            <p:cNvSpPr/>
            <p:nvPr/>
          </p:nvSpPr>
          <p:spPr>
            <a:xfrm>
              <a:off x="11411879" y="5369516"/>
              <a:ext cx="1165510" cy="1165510"/>
            </a:xfrm>
            <a:prstGeom prst="donut">
              <a:avLst>
                <a:gd name="adj" fmla="val 32380"/>
              </a:avLst>
            </a:prstGeom>
            <a:solidFill>
              <a:srgbClr val="2F34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 rot="19042942">
              <a:off x="11215429" y="-301414"/>
              <a:ext cx="960465" cy="960465"/>
              <a:chOff x="4905316" y="270971"/>
              <a:chExt cx="1763925" cy="1763925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4905316" y="270971"/>
                <a:ext cx="1763925" cy="1763925"/>
              </a:xfrm>
              <a:prstGeom prst="ellipse">
                <a:avLst/>
              </a:prstGeom>
              <a:solidFill>
                <a:srgbClr val="FA8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 87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9" name="同心圆 98"/>
            <p:cNvSpPr/>
            <p:nvPr/>
          </p:nvSpPr>
          <p:spPr>
            <a:xfrm>
              <a:off x="2801844" y="5822162"/>
              <a:ext cx="1440535" cy="1440535"/>
            </a:xfrm>
            <a:prstGeom prst="donut">
              <a:avLst>
                <a:gd name="adj" fmla="val 3585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00" name="同心圆 99"/>
            <p:cNvSpPr/>
            <p:nvPr/>
          </p:nvSpPr>
          <p:spPr>
            <a:xfrm>
              <a:off x="3122950" y="603808"/>
              <a:ext cx="860303" cy="860303"/>
            </a:xfrm>
            <a:prstGeom prst="donut">
              <a:avLst>
                <a:gd name="adj" fmla="val 35854"/>
              </a:avLst>
            </a:prstGeom>
            <a:solidFill>
              <a:srgbClr val="DD8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 flipV="1">
              <a:off x="9809959" y="908131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 flipV="1">
              <a:off x="337699" y="4047273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 flipV="1">
              <a:off x="5537300" y="6293399"/>
              <a:ext cx="179192" cy="179192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 flipV="1">
              <a:off x="4464634" y="5246787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 flipV="1">
              <a:off x="4464634" y="52597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 flipV="1">
              <a:off x="9246824" y="5469806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 flipV="1">
              <a:off x="11473615" y="1152960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 flipV="1">
              <a:off x="10954415" y="4889184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 flipV="1">
              <a:off x="6963116" y="927643"/>
              <a:ext cx="168780" cy="168780"/>
            </a:xfrm>
            <a:prstGeom prst="ellipse">
              <a:avLst/>
            </a:prstGeom>
            <a:solidFill>
              <a:srgbClr val="FA8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 flipV="1">
              <a:off x="10601430" y="142222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 flipV="1">
              <a:off x="2904309" y="4745233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8155349" y="5483043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11815" y="2349903"/>
            <a:ext cx="9374601" cy="2202800"/>
            <a:chOff x="1211815" y="2349903"/>
            <a:chExt cx="9374601" cy="2202800"/>
          </a:xfrm>
          <a:effectLst>
            <a:outerShdw blurRad="190500" dist="38100" dir="27000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圆角矩形 4"/>
            <p:cNvSpPr/>
            <p:nvPr/>
          </p:nvSpPr>
          <p:spPr>
            <a:xfrm>
              <a:off x="1307963" y="2349903"/>
              <a:ext cx="9243201" cy="2202800"/>
            </a:xfrm>
            <a:prstGeom prst="roundRect">
              <a:avLst/>
            </a:prstGeom>
            <a:solidFill>
              <a:srgbClr val="F38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211815" y="2675390"/>
              <a:ext cx="9374601" cy="1454446"/>
              <a:chOff x="1421082" y="2855918"/>
              <a:chExt cx="9374601" cy="1454446"/>
            </a:xfrm>
          </p:grpSpPr>
          <p:sp>
            <p:nvSpPr>
              <p:cNvPr id="82" name="文本框 81"/>
              <p:cNvSpPr txBox="1"/>
              <p:nvPr/>
            </p:nvSpPr>
            <p:spPr>
              <a:xfrm>
                <a:off x="1421082" y="2855918"/>
                <a:ext cx="937460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6000" b="1" dirty="0" smtClean="0">
                    <a:solidFill>
                      <a:srgbClr val="FAEADB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炫彩可爱甜甜圈班会模板</a:t>
                </a:r>
                <a:endParaRPr lang="zh-CN" altLang="en-US" sz="6000" b="1" dirty="0">
                  <a:solidFill>
                    <a:srgbClr val="FAEAD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3" name="文本框 2"/>
              <p:cNvSpPr txBox="1"/>
              <p:nvPr/>
            </p:nvSpPr>
            <p:spPr>
              <a:xfrm>
                <a:off x="3119402" y="3850526"/>
                <a:ext cx="6142072" cy="459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rgbClr val="FAEADB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演讲</a:t>
                </a:r>
                <a:r>
                  <a:rPr lang="zh-CN" altLang="en-US" sz="2400" b="1" dirty="0" smtClean="0">
                    <a:solidFill>
                      <a:srgbClr val="FAEADB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人：</a:t>
                </a:r>
                <a:r>
                  <a:rPr lang="en-US" altLang="zh-CN" sz="2400" b="1" dirty="0" smtClean="0">
                    <a:solidFill>
                      <a:srgbClr val="FAEADB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XXX</a:t>
                </a:r>
                <a:r>
                  <a:rPr lang="zh-CN" altLang="en-US" sz="2400" b="1" dirty="0" smtClean="0">
                    <a:solidFill>
                      <a:srgbClr val="FAEADB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</a:t>
                </a:r>
                <a:r>
                  <a:rPr lang="zh-CN" altLang="en-US" sz="2400" b="1" dirty="0" smtClean="0">
                    <a:solidFill>
                      <a:srgbClr val="FAEADB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日期：</a:t>
                </a:r>
                <a:r>
                  <a:rPr lang="en-US" altLang="zh-CN" sz="2400" b="1" dirty="0" smtClean="0">
                    <a:solidFill>
                      <a:srgbClr val="FAEADB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20XX</a:t>
                </a:r>
                <a:r>
                  <a:rPr lang="zh-CN" altLang="en-US" sz="2400" b="1" dirty="0" smtClean="0">
                    <a:solidFill>
                      <a:srgbClr val="FAEADB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年 </a:t>
                </a:r>
                <a:r>
                  <a:rPr lang="en-US" altLang="zh-CN" sz="2400" b="1" dirty="0" smtClean="0">
                    <a:solidFill>
                      <a:srgbClr val="FAEADB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XX</a:t>
                </a:r>
                <a:r>
                  <a:rPr lang="zh-CN" altLang="en-US" sz="2400" b="1" dirty="0" smtClean="0">
                    <a:solidFill>
                      <a:srgbClr val="FAEADB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月 </a:t>
                </a:r>
                <a:r>
                  <a:rPr lang="en-US" altLang="zh-CN" sz="2400" b="1" dirty="0" smtClean="0">
                    <a:solidFill>
                      <a:srgbClr val="FAEADB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XX</a:t>
                </a:r>
                <a:r>
                  <a:rPr lang="zh-CN" altLang="en-US" sz="2400" b="1" dirty="0" smtClean="0">
                    <a:solidFill>
                      <a:srgbClr val="FAEADB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日</a:t>
                </a:r>
                <a:endParaRPr lang="zh-CN" altLang="en-US" sz="2400" b="1" dirty="0">
                  <a:solidFill>
                    <a:srgbClr val="FAEAD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sp>
          <p:nvSpPr>
            <p:cNvPr id="90" name="圆角矩形 89"/>
            <p:cNvSpPr/>
            <p:nvPr/>
          </p:nvSpPr>
          <p:spPr>
            <a:xfrm>
              <a:off x="1581931" y="2527458"/>
              <a:ext cx="8798481" cy="188225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0">
        <p:fade/>
      </p:transition>
    </mc:Choice>
    <mc:Fallback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85202" y="2770336"/>
            <a:ext cx="1013460" cy="1380490"/>
            <a:chOff x="4246" y="3753"/>
            <a:chExt cx="1596" cy="2174"/>
          </a:xfrm>
          <a:solidFill>
            <a:srgbClr val="F38355"/>
          </a:solidFill>
        </p:grpSpPr>
        <p:sp>
          <p:nvSpPr>
            <p:cNvPr id="3" name="MH_SubTitle_1"/>
            <p:cNvSpPr/>
            <p:nvPr>
              <p:custDataLst>
                <p:tags r:id="rId1"/>
              </p:custDataLst>
            </p:nvPr>
          </p:nvSpPr>
          <p:spPr>
            <a:xfrm>
              <a:off x="4246" y="3753"/>
              <a:ext cx="1596" cy="2175"/>
            </a:xfrm>
            <a:custGeom>
              <a:avLst/>
              <a:gdLst>
                <a:gd name="connsiteX0" fmla="*/ 555581 w 1138390"/>
                <a:gd name="connsiteY0" fmla="*/ 138889 h 1550820"/>
                <a:gd name="connsiteX1" fmla="*/ 181310 w 1138390"/>
                <a:gd name="connsiteY1" fmla="*/ 513159 h 1550820"/>
                <a:gd name="connsiteX2" fmla="*/ 555581 w 1138390"/>
                <a:gd name="connsiteY2" fmla="*/ 887431 h 1550820"/>
                <a:gd name="connsiteX3" fmla="*/ 929852 w 1138390"/>
                <a:gd name="connsiteY3" fmla="*/ 513160 h 1550820"/>
                <a:gd name="connsiteX4" fmla="*/ 555581 w 1138390"/>
                <a:gd name="connsiteY4" fmla="*/ 138889 h 1550820"/>
                <a:gd name="connsiteX5" fmla="*/ 586782 w 1138390"/>
                <a:gd name="connsiteY5" fmla="*/ 273 h 1550820"/>
                <a:gd name="connsiteX6" fmla="*/ 983919 w 1138390"/>
                <a:gd name="connsiteY6" fmla="*/ 179343 h 1550820"/>
                <a:gd name="connsiteX7" fmla="*/ 959048 w 1138390"/>
                <a:gd name="connsiteY7" fmla="*/ 983920 h 1550820"/>
                <a:gd name="connsiteX8" fmla="*/ 538851 w 1138390"/>
                <a:gd name="connsiteY8" fmla="*/ 1550820 h 1550820"/>
                <a:gd name="connsiteX9" fmla="*/ 154471 w 1138390"/>
                <a:gd name="connsiteY9" fmla="*/ 959049 h 1550820"/>
                <a:gd name="connsiteX10" fmla="*/ 179342 w 1138390"/>
                <a:gd name="connsiteY10" fmla="*/ 154471 h 1550820"/>
                <a:gd name="connsiteX11" fmla="*/ 586782 w 1138390"/>
                <a:gd name="connsiteY11" fmla="*/ 273 h 15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8390" h="1550820">
                  <a:moveTo>
                    <a:pt x="555581" y="138889"/>
                  </a:moveTo>
                  <a:cubicBezTo>
                    <a:pt x="348876" y="138889"/>
                    <a:pt x="181310" y="306455"/>
                    <a:pt x="181310" y="513159"/>
                  </a:cubicBezTo>
                  <a:cubicBezTo>
                    <a:pt x="181310" y="719863"/>
                    <a:pt x="348877" y="887431"/>
                    <a:pt x="555581" y="887431"/>
                  </a:cubicBezTo>
                  <a:cubicBezTo>
                    <a:pt x="762285" y="887431"/>
                    <a:pt x="929852" y="719864"/>
                    <a:pt x="929852" y="513160"/>
                  </a:cubicBezTo>
                  <a:cubicBezTo>
                    <a:pt x="929852" y="306456"/>
                    <a:pt x="762285" y="138889"/>
                    <a:pt x="555581" y="138889"/>
                  </a:cubicBezTo>
                  <a:close/>
                  <a:moveTo>
                    <a:pt x="586782" y="273"/>
                  </a:moveTo>
                  <a:cubicBezTo>
                    <a:pt x="732382" y="4774"/>
                    <a:pt x="876265" y="64820"/>
                    <a:pt x="983919" y="179343"/>
                  </a:cubicBezTo>
                  <a:cubicBezTo>
                    <a:pt x="1199229" y="408388"/>
                    <a:pt x="1188094" y="768610"/>
                    <a:pt x="959048" y="983920"/>
                  </a:cubicBezTo>
                  <a:cubicBezTo>
                    <a:pt x="790387" y="1142467"/>
                    <a:pt x="650320" y="1331434"/>
                    <a:pt x="538851" y="1550820"/>
                  </a:cubicBezTo>
                  <a:cubicBezTo>
                    <a:pt x="441145" y="1324968"/>
                    <a:pt x="313018" y="1127711"/>
                    <a:pt x="154471" y="959049"/>
                  </a:cubicBezTo>
                  <a:cubicBezTo>
                    <a:pt x="-60839" y="730003"/>
                    <a:pt x="-49704" y="369781"/>
                    <a:pt x="179342" y="154471"/>
                  </a:cubicBezTo>
                  <a:cubicBezTo>
                    <a:pt x="293864" y="46817"/>
                    <a:pt x="441181" y="-4227"/>
                    <a:pt x="586782" y="273"/>
                  </a:cubicBezTo>
                  <a:close/>
                </a:path>
              </a:pathLst>
            </a:cu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>
                <a:defRPr/>
              </a:pPr>
              <a:endParaRPr lang="zh-CN" altLang="en-US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 5"/>
            <p:cNvSpPr/>
            <p:nvPr/>
          </p:nvSpPr>
          <p:spPr bwMode="auto">
            <a:xfrm>
              <a:off x="4797" y="4280"/>
              <a:ext cx="449" cy="449"/>
            </a:xfrm>
            <a:custGeom>
              <a:avLst/>
              <a:gdLst>
                <a:gd name="T0" fmla="*/ 184 w 213"/>
                <a:gd name="T1" fmla="*/ 77 h 213"/>
                <a:gd name="T2" fmla="*/ 184 w 213"/>
                <a:gd name="T3" fmla="*/ 10 h 213"/>
                <a:gd name="T4" fmla="*/ 145 w 213"/>
                <a:gd name="T5" fmla="*/ 10 h 213"/>
                <a:gd name="T6" fmla="*/ 145 w 213"/>
                <a:gd name="T7" fmla="*/ 39 h 213"/>
                <a:gd name="T8" fmla="*/ 106 w 213"/>
                <a:gd name="T9" fmla="*/ 0 h 213"/>
                <a:gd name="T10" fmla="*/ 0 w 213"/>
                <a:gd name="T11" fmla="*/ 106 h 213"/>
                <a:gd name="T12" fmla="*/ 19 w 213"/>
                <a:gd name="T13" fmla="*/ 106 h 213"/>
                <a:gd name="T14" fmla="*/ 19 w 213"/>
                <a:gd name="T15" fmla="*/ 213 h 213"/>
                <a:gd name="T16" fmla="*/ 77 w 213"/>
                <a:gd name="T17" fmla="*/ 213 h 213"/>
                <a:gd name="T18" fmla="*/ 77 w 213"/>
                <a:gd name="T19" fmla="*/ 126 h 213"/>
                <a:gd name="T20" fmla="*/ 135 w 213"/>
                <a:gd name="T21" fmla="*/ 126 h 213"/>
                <a:gd name="T22" fmla="*/ 135 w 213"/>
                <a:gd name="T23" fmla="*/ 213 h 213"/>
                <a:gd name="T24" fmla="*/ 193 w 213"/>
                <a:gd name="T25" fmla="*/ 213 h 213"/>
                <a:gd name="T26" fmla="*/ 193 w 213"/>
                <a:gd name="T27" fmla="*/ 106 h 213"/>
                <a:gd name="T28" fmla="*/ 213 w 213"/>
                <a:gd name="T29" fmla="*/ 106 h 213"/>
                <a:gd name="T30" fmla="*/ 184 w 213"/>
                <a:gd name="T31" fmla="*/ 7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3" h="213">
                  <a:moveTo>
                    <a:pt x="184" y="77"/>
                  </a:moveTo>
                  <a:lnTo>
                    <a:pt x="184" y="10"/>
                  </a:lnTo>
                  <a:lnTo>
                    <a:pt x="145" y="10"/>
                  </a:lnTo>
                  <a:lnTo>
                    <a:pt x="145" y="39"/>
                  </a:lnTo>
                  <a:lnTo>
                    <a:pt x="106" y="0"/>
                  </a:lnTo>
                  <a:lnTo>
                    <a:pt x="0" y="106"/>
                  </a:lnTo>
                  <a:lnTo>
                    <a:pt x="19" y="106"/>
                  </a:lnTo>
                  <a:lnTo>
                    <a:pt x="19" y="213"/>
                  </a:lnTo>
                  <a:lnTo>
                    <a:pt x="77" y="213"/>
                  </a:lnTo>
                  <a:lnTo>
                    <a:pt x="77" y="126"/>
                  </a:lnTo>
                  <a:lnTo>
                    <a:pt x="135" y="126"/>
                  </a:lnTo>
                  <a:lnTo>
                    <a:pt x="135" y="213"/>
                  </a:lnTo>
                  <a:lnTo>
                    <a:pt x="193" y="213"/>
                  </a:lnTo>
                  <a:lnTo>
                    <a:pt x="193" y="106"/>
                  </a:lnTo>
                  <a:lnTo>
                    <a:pt x="213" y="106"/>
                  </a:lnTo>
                  <a:lnTo>
                    <a:pt x="184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679516" y="2247751"/>
            <a:ext cx="1413510" cy="1926590"/>
            <a:chOff x="7325" y="3607"/>
            <a:chExt cx="2226" cy="3034"/>
          </a:xfrm>
          <a:solidFill>
            <a:srgbClr val="F37895"/>
          </a:solidFill>
        </p:grpSpPr>
        <p:sp>
          <p:nvSpPr>
            <p:cNvPr id="6" name="MH_SubTitle_2"/>
            <p:cNvSpPr/>
            <p:nvPr>
              <p:custDataLst>
                <p:tags r:id="rId2"/>
              </p:custDataLst>
            </p:nvPr>
          </p:nvSpPr>
          <p:spPr>
            <a:xfrm>
              <a:off x="7325" y="3607"/>
              <a:ext cx="2226" cy="3034"/>
            </a:xfrm>
            <a:custGeom>
              <a:avLst/>
              <a:gdLst>
                <a:gd name="connsiteX0" fmla="*/ 555581 w 1138390"/>
                <a:gd name="connsiteY0" fmla="*/ 138889 h 1550820"/>
                <a:gd name="connsiteX1" fmla="*/ 181310 w 1138390"/>
                <a:gd name="connsiteY1" fmla="*/ 513159 h 1550820"/>
                <a:gd name="connsiteX2" fmla="*/ 555581 w 1138390"/>
                <a:gd name="connsiteY2" fmla="*/ 887431 h 1550820"/>
                <a:gd name="connsiteX3" fmla="*/ 929852 w 1138390"/>
                <a:gd name="connsiteY3" fmla="*/ 513160 h 1550820"/>
                <a:gd name="connsiteX4" fmla="*/ 555581 w 1138390"/>
                <a:gd name="connsiteY4" fmla="*/ 138889 h 1550820"/>
                <a:gd name="connsiteX5" fmla="*/ 586782 w 1138390"/>
                <a:gd name="connsiteY5" fmla="*/ 273 h 1550820"/>
                <a:gd name="connsiteX6" fmla="*/ 983919 w 1138390"/>
                <a:gd name="connsiteY6" fmla="*/ 179343 h 1550820"/>
                <a:gd name="connsiteX7" fmla="*/ 959048 w 1138390"/>
                <a:gd name="connsiteY7" fmla="*/ 983920 h 1550820"/>
                <a:gd name="connsiteX8" fmla="*/ 538851 w 1138390"/>
                <a:gd name="connsiteY8" fmla="*/ 1550820 h 1550820"/>
                <a:gd name="connsiteX9" fmla="*/ 154471 w 1138390"/>
                <a:gd name="connsiteY9" fmla="*/ 959049 h 1550820"/>
                <a:gd name="connsiteX10" fmla="*/ 179342 w 1138390"/>
                <a:gd name="connsiteY10" fmla="*/ 154471 h 1550820"/>
                <a:gd name="connsiteX11" fmla="*/ 586782 w 1138390"/>
                <a:gd name="connsiteY11" fmla="*/ 273 h 15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8390" h="1550820">
                  <a:moveTo>
                    <a:pt x="555581" y="138889"/>
                  </a:moveTo>
                  <a:cubicBezTo>
                    <a:pt x="348876" y="138889"/>
                    <a:pt x="181310" y="306455"/>
                    <a:pt x="181310" y="513159"/>
                  </a:cubicBezTo>
                  <a:cubicBezTo>
                    <a:pt x="181310" y="719863"/>
                    <a:pt x="348877" y="887431"/>
                    <a:pt x="555581" y="887431"/>
                  </a:cubicBezTo>
                  <a:cubicBezTo>
                    <a:pt x="762285" y="887431"/>
                    <a:pt x="929852" y="719864"/>
                    <a:pt x="929852" y="513160"/>
                  </a:cubicBezTo>
                  <a:cubicBezTo>
                    <a:pt x="929852" y="306456"/>
                    <a:pt x="762285" y="138889"/>
                    <a:pt x="555581" y="138889"/>
                  </a:cubicBezTo>
                  <a:close/>
                  <a:moveTo>
                    <a:pt x="586782" y="273"/>
                  </a:moveTo>
                  <a:cubicBezTo>
                    <a:pt x="732382" y="4774"/>
                    <a:pt x="876265" y="64820"/>
                    <a:pt x="983919" y="179343"/>
                  </a:cubicBezTo>
                  <a:cubicBezTo>
                    <a:pt x="1199229" y="408388"/>
                    <a:pt x="1188094" y="768610"/>
                    <a:pt x="959048" y="983920"/>
                  </a:cubicBezTo>
                  <a:cubicBezTo>
                    <a:pt x="790387" y="1142467"/>
                    <a:pt x="650320" y="1331434"/>
                    <a:pt x="538851" y="1550820"/>
                  </a:cubicBezTo>
                  <a:cubicBezTo>
                    <a:pt x="441145" y="1324968"/>
                    <a:pt x="313018" y="1127711"/>
                    <a:pt x="154471" y="959049"/>
                  </a:cubicBezTo>
                  <a:cubicBezTo>
                    <a:pt x="-60839" y="730003"/>
                    <a:pt x="-49704" y="369781"/>
                    <a:pt x="179342" y="154471"/>
                  </a:cubicBezTo>
                  <a:cubicBezTo>
                    <a:pt x="293864" y="46817"/>
                    <a:pt x="441181" y="-4227"/>
                    <a:pt x="586782" y="273"/>
                  </a:cubicBezTo>
                  <a:close/>
                </a:path>
              </a:pathLst>
            </a:cu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828000" anchor="ctr">
              <a:normAutofit/>
            </a:bodyPr>
            <a:lstStyle/>
            <a:p>
              <a:pPr algn="ctr">
                <a:defRPr/>
              </a:pPr>
              <a:endParaRPr lang="zh-CN" altLang="en-US" sz="24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8090" y="4280"/>
              <a:ext cx="695" cy="695"/>
            </a:xfrm>
            <a:custGeom>
              <a:avLst/>
              <a:gdLst>
                <a:gd name="T0" fmla="*/ 108 w 132"/>
                <a:gd name="T1" fmla="*/ 0 h 132"/>
                <a:gd name="T2" fmla="*/ 24 w 132"/>
                <a:gd name="T3" fmla="*/ 0 h 132"/>
                <a:gd name="T4" fmla="*/ 0 w 132"/>
                <a:gd name="T5" fmla="*/ 24 h 132"/>
                <a:gd name="T6" fmla="*/ 0 w 132"/>
                <a:gd name="T7" fmla="*/ 108 h 132"/>
                <a:gd name="T8" fmla="*/ 24 w 132"/>
                <a:gd name="T9" fmla="*/ 132 h 132"/>
                <a:gd name="T10" fmla="*/ 108 w 132"/>
                <a:gd name="T11" fmla="*/ 132 h 132"/>
                <a:gd name="T12" fmla="*/ 132 w 132"/>
                <a:gd name="T13" fmla="*/ 108 h 132"/>
                <a:gd name="T14" fmla="*/ 132 w 132"/>
                <a:gd name="T15" fmla="*/ 24 h 132"/>
                <a:gd name="T16" fmla="*/ 108 w 132"/>
                <a:gd name="T17" fmla="*/ 0 h 132"/>
                <a:gd name="T18" fmla="*/ 108 w 132"/>
                <a:gd name="T19" fmla="*/ 78 h 132"/>
                <a:gd name="T20" fmla="*/ 78 w 132"/>
                <a:gd name="T21" fmla="*/ 78 h 132"/>
                <a:gd name="T22" fmla="*/ 78 w 132"/>
                <a:gd name="T23" fmla="*/ 108 h 132"/>
                <a:gd name="T24" fmla="*/ 54 w 132"/>
                <a:gd name="T25" fmla="*/ 108 h 132"/>
                <a:gd name="T26" fmla="*/ 54 w 132"/>
                <a:gd name="T27" fmla="*/ 78 h 132"/>
                <a:gd name="T28" fmla="*/ 24 w 132"/>
                <a:gd name="T29" fmla="*/ 78 h 132"/>
                <a:gd name="T30" fmla="*/ 24 w 132"/>
                <a:gd name="T31" fmla="*/ 54 h 132"/>
                <a:gd name="T32" fmla="*/ 54 w 132"/>
                <a:gd name="T33" fmla="*/ 54 h 132"/>
                <a:gd name="T34" fmla="*/ 54 w 132"/>
                <a:gd name="T35" fmla="*/ 24 h 132"/>
                <a:gd name="T36" fmla="*/ 78 w 132"/>
                <a:gd name="T37" fmla="*/ 24 h 132"/>
                <a:gd name="T38" fmla="*/ 78 w 132"/>
                <a:gd name="T39" fmla="*/ 54 h 132"/>
                <a:gd name="T40" fmla="*/ 108 w 132"/>
                <a:gd name="T41" fmla="*/ 54 h 132"/>
                <a:gd name="T42" fmla="*/ 108 w 132"/>
                <a:gd name="T43" fmla="*/ 7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2" h="132">
                  <a:moveTo>
                    <a:pt x="108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21"/>
                    <a:pt x="11" y="132"/>
                    <a:pt x="24" y="132"/>
                  </a:cubicBezTo>
                  <a:cubicBezTo>
                    <a:pt x="108" y="132"/>
                    <a:pt x="108" y="132"/>
                    <a:pt x="108" y="132"/>
                  </a:cubicBezTo>
                  <a:cubicBezTo>
                    <a:pt x="121" y="132"/>
                    <a:pt x="132" y="121"/>
                    <a:pt x="132" y="108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2" y="11"/>
                    <a:pt x="121" y="0"/>
                    <a:pt x="108" y="0"/>
                  </a:cubicBezTo>
                  <a:moveTo>
                    <a:pt x="108" y="78"/>
                  </a:moveTo>
                  <a:cubicBezTo>
                    <a:pt x="78" y="78"/>
                    <a:pt x="78" y="78"/>
                    <a:pt x="78" y="7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108" y="54"/>
                    <a:pt x="108" y="54"/>
                    <a:pt x="108" y="54"/>
                  </a:cubicBezTo>
                  <a:lnTo>
                    <a:pt x="108" y="7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196376" y="1753701"/>
            <a:ext cx="1758950" cy="2397760"/>
            <a:chOff x="10454" y="3282"/>
            <a:chExt cx="2770" cy="3776"/>
          </a:xfrm>
          <a:solidFill>
            <a:srgbClr val="F38355"/>
          </a:solidFill>
        </p:grpSpPr>
        <p:sp>
          <p:nvSpPr>
            <p:cNvPr id="9" name="MH_SubTitle_3"/>
            <p:cNvSpPr/>
            <p:nvPr>
              <p:custDataLst>
                <p:tags r:id="rId3"/>
              </p:custDataLst>
            </p:nvPr>
          </p:nvSpPr>
          <p:spPr>
            <a:xfrm>
              <a:off x="10454" y="3282"/>
              <a:ext cx="2771" cy="3776"/>
            </a:xfrm>
            <a:custGeom>
              <a:avLst/>
              <a:gdLst>
                <a:gd name="connsiteX0" fmla="*/ 555581 w 1138390"/>
                <a:gd name="connsiteY0" fmla="*/ 138889 h 1550820"/>
                <a:gd name="connsiteX1" fmla="*/ 181310 w 1138390"/>
                <a:gd name="connsiteY1" fmla="*/ 513159 h 1550820"/>
                <a:gd name="connsiteX2" fmla="*/ 555581 w 1138390"/>
                <a:gd name="connsiteY2" fmla="*/ 887431 h 1550820"/>
                <a:gd name="connsiteX3" fmla="*/ 929852 w 1138390"/>
                <a:gd name="connsiteY3" fmla="*/ 513160 h 1550820"/>
                <a:gd name="connsiteX4" fmla="*/ 555581 w 1138390"/>
                <a:gd name="connsiteY4" fmla="*/ 138889 h 1550820"/>
                <a:gd name="connsiteX5" fmla="*/ 586782 w 1138390"/>
                <a:gd name="connsiteY5" fmla="*/ 273 h 1550820"/>
                <a:gd name="connsiteX6" fmla="*/ 983919 w 1138390"/>
                <a:gd name="connsiteY6" fmla="*/ 179343 h 1550820"/>
                <a:gd name="connsiteX7" fmla="*/ 959048 w 1138390"/>
                <a:gd name="connsiteY7" fmla="*/ 983920 h 1550820"/>
                <a:gd name="connsiteX8" fmla="*/ 538851 w 1138390"/>
                <a:gd name="connsiteY8" fmla="*/ 1550820 h 1550820"/>
                <a:gd name="connsiteX9" fmla="*/ 154471 w 1138390"/>
                <a:gd name="connsiteY9" fmla="*/ 959049 h 1550820"/>
                <a:gd name="connsiteX10" fmla="*/ 179342 w 1138390"/>
                <a:gd name="connsiteY10" fmla="*/ 154471 h 1550820"/>
                <a:gd name="connsiteX11" fmla="*/ 586782 w 1138390"/>
                <a:gd name="connsiteY11" fmla="*/ 273 h 15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8390" h="1550820">
                  <a:moveTo>
                    <a:pt x="555581" y="138889"/>
                  </a:moveTo>
                  <a:cubicBezTo>
                    <a:pt x="348876" y="138889"/>
                    <a:pt x="181310" y="306455"/>
                    <a:pt x="181310" y="513159"/>
                  </a:cubicBezTo>
                  <a:cubicBezTo>
                    <a:pt x="181310" y="719863"/>
                    <a:pt x="348877" y="887431"/>
                    <a:pt x="555581" y="887431"/>
                  </a:cubicBezTo>
                  <a:cubicBezTo>
                    <a:pt x="762285" y="887431"/>
                    <a:pt x="929852" y="719864"/>
                    <a:pt x="929852" y="513160"/>
                  </a:cubicBezTo>
                  <a:cubicBezTo>
                    <a:pt x="929852" y="306456"/>
                    <a:pt x="762285" y="138889"/>
                    <a:pt x="555581" y="138889"/>
                  </a:cubicBezTo>
                  <a:close/>
                  <a:moveTo>
                    <a:pt x="586782" y="273"/>
                  </a:moveTo>
                  <a:cubicBezTo>
                    <a:pt x="732382" y="4774"/>
                    <a:pt x="876265" y="64820"/>
                    <a:pt x="983919" y="179343"/>
                  </a:cubicBezTo>
                  <a:cubicBezTo>
                    <a:pt x="1199229" y="408388"/>
                    <a:pt x="1188094" y="768610"/>
                    <a:pt x="959048" y="983920"/>
                  </a:cubicBezTo>
                  <a:cubicBezTo>
                    <a:pt x="790387" y="1142467"/>
                    <a:pt x="650320" y="1331434"/>
                    <a:pt x="538851" y="1550820"/>
                  </a:cubicBezTo>
                  <a:cubicBezTo>
                    <a:pt x="441145" y="1324968"/>
                    <a:pt x="313018" y="1127711"/>
                    <a:pt x="154471" y="959049"/>
                  </a:cubicBezTo>
                  <a:cubicBezTo>
                    <a:pt x="-60839" y="730003"/>
                    <a:pt x="-49704" y="369781"/>
                    <a:pt x="179342" y="154471"/>
                  </a:cubicBezTo>
                  <a:cubicBezTo>
                    <a:pt x="293864" y="46817"/>
                    <a:pt x="441181" y="-4227"/>
                    <a:pt x="586782" y="273"/>
                  </a:cubicBezTo>
                  <a:close/>
                </a:path>
              </a:pathLst>
            </a:cu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16000" anchor="ctr">
              <a:normAutofit/>
            </a:bodyPr>
            <a:lstStyle/>
            <a:p>
              <a:pPr algn="ctr">
                <a:defRPr/>
              </a:pPr>
              <a:endParaRPr lang="zh-CN" altLang="en-US" sz="3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" name="Freeform 16"/>
            <p:cNvSpPr>
              <a:spLocks noEditPoints="1"/>
            </p:cNvSpPr>
            <p:nvPr/>
          </p:nvSpPr>
          <p:spPr bwMode="auto">
            <a:xfrm>
              <a:off x="11411" y="4080"/>
              <a:ext cx="857" cy="850"/>
            </a:xfrm>
            <a:custGeom>
              <a:avLst/>
              <a:gdLst>
                <a:gd name="T0" fmla="*/ 140 w 145"/>
                <a:gd name="T1" fmla="*/ 124 h 144"/>
                <a:gd name="T2" fmla="*/ 106 w 145"/>
                <a:gd name="T3" fmla="*/ 89 h 144"/>
                <a:gd name="T4" fmla="*/ 105 w 145"/>
                <a:gd name="T5" fmla="*/ 88 h 144"/>
                <a:gd name="T6" fmla="*/ 114 w 145"/>
                <a:gd name="T7" fmla="*/ 57 h 144"/>
                <a:gd name="T8" fmla="*/ 57 w 145"/>
                <a:gd name="T9" fmla="*/ 0 h 144"/>
                <a:gd name="T10" fmla="*/ 0 w 145"/>
                <a:gd name="T11" fmla="*/ 57 h 144"/>
                <a:gd name="T12" fmla="*/ 57 w 145"/>
                <a:gd name="T13" fmla="*/ 114 h 144"/>
                <a:gd name="T14" fmla="*/ 88 w 145"/>
                <a:gd name="T15" fmla="*/ 105 h 144"/>
                <a:gd name="T16" fmla="*/ 89 w 145"/>
                <a:gd name="T17" fmla="*/ 106 h 144"/>
                <a:gd name="T18" fmla="*/ 124 w 145"/>
                <a:gd name="T19" fmla="*/ 140 h 144"/>
                <a:gd name="T20" fmla="*/ 132 w 145"/>
                <a:gd name="T21" fmla="*/ 144 h 144"/>
                <a:gd name="T22" fmla="*/ 140 w 145"/>
                <a:gd name="T23" fmla="*/ 140 h 144"/>
                <a:gd name="T24" fmla="*/ 140 w 145"/>
                <a:gd name="T25" fmla="*/ 124 h 144"/>
                <a:gd name="T26" fmla="*/ 57 w 145"/>
                <a:gd name="T27" fmla="*/ 96 h 144"/>
                <a:gd name="T28" fmla="*/ 18 w 145"/>
                <a:gd name="T29" fmla="*/ 57 h 144"/>
                <a:gd name="T30" fmla="*/ 57 w 145"/>
                <a:gd name="T31" fmla="*/ 18 h 144"/>
                <a:gd name="T32" fmla="*/ 96 w 145"/>
                <a:gd name="T33" fmla="*/ 57 h 144"/>
                <a:gd name="T34" fmla="*/ 57 w 145"/>
                <a:gd name="T35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5" h="144">
                  <a:moveTo>
                    <a:pt x="140" y="124"/>
                  </a:moveTo>
                  <a:cubicBezTo>
                    <a:pt x="106" y="89"/>
                    <a:pt x="106" y="89"/>
                    <a:pt x="106" y="89"/>
                  </a:cubicBezTo>
                  <a:cubicBezTo>
                    <a:pt x="106" y="89"/>
                    <a:pt x="105" y="88"/>
                    <a:pt x="105" y="88"/>
                  </a:cubicBezTo>
                  <a:cubicBezTo>
                    <a:pt x="111" y="79"/>
                    <a:pt x="114" y="68"/>
                    <a:pt x="114" y="57"/>
                  </a:cubicBezTo>
                  <a:cubicBezTo>
                    <a:pt x="114" y="26"/>
                    <a:pt x="88" y="0"/>
                    <a:pt x="57" y="0"/>
                  </a:cubicBezTo>
                  <a:cubicBezTo>
                    <a:pt x="26" y="0"/>
                    <a:pt x="0" y="26"/>
                    <a:pt x="0" y="57"/>
                  </a:cubicBezTo>
                  <a:cubicBezTo>
                    <a:pt x="0" y="88"/>
                    <a:pt x="26" y="114"/>
                    <a:pt x="57" y="114"/>
                  </a:cubicBezTo>
                  <a:cubicBezTo>
                    <a:pt x="68" y="114"/>
                    <a:pt x="79" y="111"/>
                    <a:pt x="88" y="105"/>
                  </a:cubicBezTo>
                  <a:cubicBezTo>
                    <a:pt x="88" y="105"/>
                    <a:pt x="89" y="106"/>
                    <a:pt x="89" y="106"/>
                  </a:cubicBezTo>
                  <a:cubicBezTo>
                    <a:pt x="124" y="140"/>
                    <a:pt x="124" y="140"/>
                    <a:pt x="124" y="140"/>
                  </a:cubicBezTo>
                  <a:cubicBezTo>
                    <a:pt x="126" y="143"/>
                    <a:pt x="129" y="144"/>
                    <a:pt x="132" y="144"/>
                  </a:cubicBezTo>
                  <a:cubicBezTo>
                    <a:pt x="135" y="144"/>
                    <a:pt x="138" y="143"/>
                    <a:pt x="140" y="140"/>
                  </a:cubicBezTo>
                  <a:cubicBezTo>
                    <a:pt x="145" y="136"/>
                    <a:pt x="145" y="128"/>
                    <a:pt x="140" y="124"/>
                  </a:cubicBezTo>
                  <a:moveTo>
                    <a:pt x="57" y="96"/>
                  </a:moveTo>
                  <a:cubicBezTo>
                    <a:pt x="36" y="96"/>
                    <a:pt x="18" y="78"/>
                    <a:pt x="18" y="57"/>
                  </a:cubicBezTo>
                  <a:cubicBezTo>
                    <a:pt x="18" y="35"/>
                    <a:pt x="36" y="18"/>
                    <a:pt x="57" y="18"/>
                  </a:cubicBezTo>
                  <a:cubicBezTo>
                    <a:pt x="78" y="18"/>
                    <a:pt x="96" y="35"/>
                    <a:pt x="96" y="57"/>
                  </a:cubicBezTo>
                  <a:cubicBezTo>
                    <a:pt x="96" y="78"/>
                    <a:pt x="78" y="96"/>
                    <a:pt x="57" y="9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946841" y="1271756"/>
            <a:ext cx="2059940" cy="2806700"/>
            <a:chOff x="14247" y="3121"/>
            <a:chExt cx="3244" cy="4420"/>
          </a:xfrm>
          <a:solidFill>
            <a:srgbClr val="F37895"/>
          </a:solidFill>
        </p:grpSpPr>
        <p:sp>
          <p:nvSpPr>
            <p:cNvPr id="12" name="MH_SubTitle_3"/>
            <p:cNvSpPr/>
            <p:nvPr>
              <p:custDataLst>
                <p:tags r:id="rId4"/>
              </p:custDataLst>
            </p:nvPr>
          </p:nvSpPr>
          <p:spPr>
            <a:xfrm>
              <a:off x="14247" y="3121"/>
              <a:ext cx="3244" cy="4420"/>
            </a:xfrm>
            <a:custGeom>
              <a:avLst/>
              <a:gdLst>
                <a:gd name="connsiteX0" fmla="*/ 555581 w 1138390"/>
                <a:gd name="connsiteY0" fmla="*/ 138889 h 1550820"/>
                <a:gd name="connsiteX1" fmla="*/ 181310 w 1138390"/>
                <a:gd name="connsiteY1" fmla="*/ 513159 h 1550820"/>
                <a:gd name="connsiteX2" fmla="*/ 555581 w 1138390"/>
                <a:gd name="connsiteY2" fmla="*/ 887431 h 1550820"/>
                <a:gd name="connsiteX3" fmla="*/ 929852 w 1138390"/>
                <a:gd name="connsiteY3" fmla="*/ 513160 h 1550820"/>
                <a:gd name="connsiteX4" fmla="*/ 555581 w 1138390"/>
                <a:gd name="connsiteY4" fmla="*/ 138889 h 1550820"/>
                <a:gd name="connsiteX5" fmla="*/ 586782 w 1138390"/>
                <a:gd name="connsiteY5" fmla="*/ 273 h 1550820"/>
                <a:gd name="connsiteX6" fmla="*/ 983919 w 1138390"/>
                <a:gd name="connsiteY6" fmla="*/ 179343 h 1550820"/>
                <a:gd name="connsiteX7" fmla="*/ 959048 w 1138390"/>
                <a:gd name="connsiteY7" fmla="*/ 983920 h 1550820"/>
                <a:gd name="connsiteX8" fmla="*/ 538851 w 1138390"/>
                <a:gd name="connsiteY8" fmla="*/ 1550820 h 1550820"/>
                <a:gd name="connsiteX9" fmla="*/ 154471 w 1138390"/>
                <a:gd name="connsiteY9" fmla="*/ 959049 h 1550820"/>
                <a:gd name="connsiteX10" fmla="*/ 179342 w 1138390"/>
                <a:gd name="connsiteY10" fmla="*/ 154471 h 1550820"/>
                <a:gd name="connsiteX11" fmla="*/ 586782 w 1138390"/>
                <a:gd name="connsiteY11" fmla="*/ 273 h 15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8390" h="1550820">
                  <a:moveTo>
                    <a:pt x="555581" y="138889"/>
                  </a:moveTo>
                  <a:cubicBezTo>
                    <a:pt x="348876" y="138889"/>
                    <a:pt x="181310" y="306455"/>
                    <a:pt x="181310" y="513159"/>
                  </a:cubicBezTo>
                  <a:cubicBezTo>
                    <a:pt x="181310" y="719863"/>
                    <a:pt x="348877" y="887431"/>
                    <a:pt x="555581" y="887431"/>
                  </a:cubicBezTo>
                  <a:cubicBezTo>
                    <a:pt x="762285" y="887431"/>
                    <a:pt x="929852" y="719864"/>
                    <a:pt x="929852" y="513160"/>
                  </a:cubicBezTo>
                  <a:cubicBezTo>
                    <a:pt x="929852" y="306456"/>
                    <a:pt x="762285" y="138889"/>
                    <a:pt x="555581" y="138889"/>
                  </a:cubicBezTo>
                  <a:close/>
                  <a:moveTo>
                    <a:pt x="586782" y="273"/>
                  </a:moveTo>
                  <a:cubicBezTo>
                    <a:pt x="732382" y="4774"/>
                    <a:pt x="876265" y="64820"/>
                    <a:pt x="983919" y="179343"/>
                  </a:cubicBezTo>
                  <a:cubicBezTo>
                    <a:pt x="1199229" y="408388"/>
                    <a:pt x="1188094" y="768610"/>
                    <a:pt x="959048" y="983920"/>
                  </a:cubicBezTo>
                  <a:cubicBezTo>
                    <a:pt x="790387" y="1142467"/>
                    <a:pt x="650320" y="1331434"/>
                    <a:pt x="538851" y="1550820"/>
                  </a:cubicBezTo>
                  <a:cubicBezTo>
                    <a:pt x="441145" y="1324968"/>
                    <a:pt x="313018" y="1127711"/>
                    <a:pt x="154471" y="959049"/>
                  </a:cubicBezTo>
                  <a:cubicBezTo>
                    <a:pt x="-60839" y="730003"/>
                    <a:pt x="-49704" y="369781"/>
                    <a:pt x="179342" y="154471"/>
                  </a:cubicBezTo>
                  <a:cubicBezTo>
                    <a:pt x="293864" y="46817"/>
                    <a:pt x="441181" y="-4227"/>
                    <a:pt x="586782" y="273"/>
                  </a:cubicBezTo>
                  <a:close/>
                </a:path>
              </a:pathLst>
            </a:cu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16000" anchor="ctr">
              <a:normAutofit/>
            </a:bodyPr>
            <a:lstStyle/>
            <a:p>
              <a:pPr algn="ctr">
                <a:defRPr/>
              </a:pPr>
              <a:endParaRPr lang="zh-CN" altLang="en-US" sz="32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" name="Freeform 17"/>
            <p:cNvSpPr>
              <a:spLocks noEditPoints="1"/>
            </p:cNvSpPr>
            <p:nvPr/>
          </p:nvSpPr>
          <p:spPr bwMode="auto">
            <a:xfrm>
              <a:off x="15390" y="3952"/>
              <a:ext cx="958" cy="1548"/>
            </a:xfrm>
            <a:custGeom>
              <a:avLst/>
              <a:gdLst>
                <a:gd name="T0" fmla="*/ 96 w 96"/>
                <a:gd name="T1" fmla="*/ 48 h 156"/>
                <a:gd name="T2" fmla="*/ 48 w 96"/>
                <a:gd name="T3" fmla="*/ 0 h 156"/>
                <a:gd name="T4" fmla="*/ 0 w 96"/>
                <a:gd name="T5" fmla="*/ 48 h 156"/>
                <a:gd name="T6" fmla="*/ 6 w 96"/>
                <a:gd name="T7" fmla="*/ 72 h 156"/>
                <a:gd name="T8" fmla="*/ 6 w 96"/>
                <a:gd name="T9" fmla="*/ 72 h 156"/>
                <a:gd name="T10" fmla="*/ 48 w 96"/>
                <a:gd name="T11" fmla="*/ 156 h 156"/>
                <a:gd name="T12" fmla="*/ 90 w 96"/>
                <a:gd name="T13" fmla="*/ 72 h 156"/>
                <a:gd name="T14" fmla="*/ 90 w 96"/>
                <a:gd name="T15" fmla="*/ 72 h 156"/>
                <a:gd name="T16" fmla="*/ 96 w 96"/>
                <a:gd name="T17" fmla="*/ 48 h 156"/>
                <a:gd name="T18" fmla="*/ 48 w 96"/>
                <a:gd name="T19" fmla="*/ 72 h 156"/>
                <a:gd name="T20" fmla="*/ 24 w 96"/>
                <a:gd name="T21" fmla="*/ 48 h 156"/>
                <a:gd name="T22" fmla="*/ 48 w 96"/>
                <a:gd name="T23" fmla="*/ 24 h 156"/>
                <a:gd name="T24" fmla="*/ 72 w 96"/>
                <a:gd name="T25" fmla="*/ 48 h 156"/>
                <a:gd name="T26" fmla="*/ 48 w 96"/>
                <a:gd name="T27" fmla="*/ 7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156">
                  <a:moveTo>
                    <a:pt x="96" y="48"/>
                  </a:moveTo>
                  <a:cubicBezTo>
                    <a:pt x="96" y="21"/>
                    <a:pt x="75" y="0"/>
                    <a:pt x="48" y="0"/>
                  </a:cubicBezTo>
                  <a:cubicBezTo>
                    <a:pt x="21" y="0"/>
                    <a:pt x="0" y="21"/>
                    <a:pt x="0" y="48"/>
                  </a:cubicBezTo>
                  <a:cubicBezTo>
                    <a:pt x="0" y="57"/>
                    <a:pt x="2" y="65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4" y="65"/>
                    <a:pt x="96" y="57"/>
                    <a:pt x="96" y="48"/>
                  </a:cubicBezTo>
                  <a:moveTo>
                    <a:pt x="48" y="72"/>
                  </a:moveTo>
                  <a:cubicBezTo>
                    <a:pt x="35" y="72"/>
                    <a:pt x="24" y="61"/>
                    <a:pt x="24" y="48"/>
                  </a:cubicBezTo>
                  <a:cubicBezTo>
                    <a:pt x="24" y="35"/>
                    <a:pt x="35" y="24"/>
                    <a:pt x="48" y="24"/>
                  </a:cubicBezTo>
                  <a:cubicBezTo>
                    <a:pt x="61" y="24"/>
                    <a:pt x="72" y="35"/>
                    <a:pt x="72" y="48"/>
                  </a:cubicBezTo>
                  <a:cubicBezTo>
                    <a:pt x="72" y="61"/>
                    <a:pt x="61" y="72"/>
                    <a:pt x="48" y="7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99782" y="4270811"/>
            <a:ext cx="2505075" cy="2268587"/>
            <a:chOff x="1221815" y="3609945"/>
            <a:chExt cx="2505075" cy="2268587"/>
          </a:xfrm>
        </p:grpSpPr>
        <p:sp>
          <p:nvSpPr>
            <p:cNvPr id="14" name="文本框 13"/>
            <p:cNvSpPr txBox="1"/>
            <p:nvPr/>
          </p:nvSpPr>
          <p:spPr>
            <a:xfrm>
              <a:off x="1221815" y="3609945"/>
              <a:ext cx="2505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AEADB"/>
                  </a:solidFill>
                  <a:cs typeface="+mn-ea"/>
                  <a:sym typeface="+mn-lt"/>
                </a:rPr>
                <a:t>单击此处输入标题</a:t>
              </a:r>
              <a:endParaRPr lang="zh-CN" altLang="en-US" sz="20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09370" y="3939540"/>
              <a:ext cx="221488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2000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150878" y="4276494"/>
            <a:ext cx="2505075" cy="2268587"/>
            <a:chOff x="1221815" y="3609945"/>
            <a:chExt cx="2505075" cy="2268587"/>
          </a:xfrm>
        </p:grpSpPr>
        <p:sp>
          <p:nvSpPr>
            <p:cNvPr id="31" name="文本框 30"/>
            <p:cNvSpPr txBox="1"/>
            <p:nvPr/>
          </p:nvSpPr>
          <p:spPr>
            <a:xfrm>
              <a:off x="1221815" y="3609945"/>
              <a:ext cx="2505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AEADB"/>
                  </a:solidFill>
                  <a:cs typeface="+mn-ea"/>
                  <a:sym typeface="+mn-lt"/>
                </a:rPr>
                <a:t>单击此处输入标题</a:t>
              </a:r>
              <a:endParaRPr lang="zh-CN" altLang="en-US" sz="20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309370" y="3939540"/>
              <a:ext cx="221488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2000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93798" y="4303861"/>
            <a:ext cx="2505075" cy="2268587"/>
            <a:chOff x="1221815" y="3609945"/>
            <a:chExt cx="2505075" cy="2268587"/>
          </a:xfrm>
        </p:grpSpPr>
        <p:sp>
          <p:nvSpPr>
            <p:cNvPr id="34" name="文本框 33"/>
            <p:cNvSpPr txBox="1"/>
            <p:nvPr/>
          </p:nvSpPr>
          <p:spPr>
            <a:xfrm>
              <a:off x="1221815" y="3609945"/>
              <a:ext cx="2505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AEADB"/>
                  </a:solidFill>
                  <a:cs typeface="+mn-ea"/>
                  <a:sym typeface="+mn-lt"/>
                </a:rPr>
                <a:t>单击此处输入标题</a:t>
              </a:r>
              <a:endParaRPr lang="zh-CN" altLang="en-US" sz="20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309370" y="3939540"/>
              <a:ext cx="221488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2000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724273" y="4284861"/>
            <a:ext cx="2505075" cy="2268587"/>
            <a:chOff x="1221815" y="3609945"/>
            <a:chExt cx="2505075" cy="2268587"/>
          </a:xfrm>
        </p:grpSpPr>
        <p:sp>
          <p:nvSpPr>
            <p:cNvPr id="37" name="文本框 36"/>
            <p:cNvSpPr txBox="1"/>
            <p:nvPr/>
          </p:nvSpPr>
          <p:spPr>
            <a:xfrm>
              <a:off x="1221815" y="3609945"/>
              <a:ext cx="2505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AEADB"/>
                  </a:solidFill>
                  <a:cs typeface="+mn-ea"/>
                  <a:sym typeface="+mn-lt"/>
                </a:rPr>
                <a:t>单击此处输入标题</a:t>
              </a:r>
              <a:endParaRPr lang="zh-CN" altLang="en-US" sz="20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309370" y="3939540"/>
              <a:ext cx="221488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2000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1"/>
          <p:cNvGrpSpPr/>
          <p:nvPr/>
        </p:nvGrpSpPr>
        <p:grpSpPr>
          <a:xfrm>
            <a:off x="1710090" y="1932757"/>
            <a:ext cx="3695028" cy="3695028"/>
            <a:chOff x="6240781" y="1363135"/>
            <a:chExt cx="4963584" cy="4963584"/>
          </a:xfrm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grpSpPr>
        <p:grpSp>
          <p:nvGrpSpPr>
            <p:cNvPr id="10" name="Group 12"/>
            <p:cNvGrpSpPr/>
            <p:nvPr userDrawn="1"/>
          </p:nvGrpSpPr>
          <p:grpSpPr>
            <a:xfrm>
              <a:off x="6240781" y="1363135"/>
              <a:ext cx="3255433" cy="2434167"/>
              <a:chOff x="4657725" y="946151"/>
              <a:chExt cx="2441575" cy="1825625"/>
            </a:xfrm>
          </p:grpSpPr>
          <p:sp>
            <p:nvSpPr>
              <p:cNvPr id="24" name="Freeform 26"/>
              <p:cNvSpPr/>
              <p:nvPr/>
            </p:nvSpPr>
            <p:spPr bwMode="auto">
              <a:xfrm>
                <a:off x="5953125" y="2046288"/>
                <a:ext cx="1146175" cy="593725"/>
              </a:xfrm>
              <a:custGeom>
                <a:avLst/>
                <a:gdLst>
                  <a:gd name="T0" fmla="*/ 849 w 904"/>
                  <a:gd name="T1" fmla="*/ 0 h 468"/>
                  <a:gd name="T2" fmla="*/ 873 w 904"/>
                  <a:gd name="T3" fmla="*/ 58 h 468"/>
                  <a:gd name="T4" fmla="*/ 507 w 904"/>
                  <a:gd name="T5" fmla="*/ 436 h 468"/>
                  <a:gd name="T6" fmla="*/ 396 w 904"/>
                  <a:gd name="T7" fmla="*/ 436 h 468"/>
                  <a:gd name="T8" fmla="*/ 30 w 904"/>
                  <a:gd name="T9" fmla="*/ 58 h 468"/>
                  <a:gd name="T10" fmla="*/ 55 w 904"/>
                  <a:gd name="T11" fmla="*/ 0 h 468"/>
                  <a:gd name="T12" fmla="*/ 849 w 904"/>
                  <a:gd name="T13" fmla="*/ 0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4" h="468">
                    <a:moveTo>
                      <a:pt x="849" y="0"/>
                    </a:moveTo>
                    <a:cubicBezTo>
                      <a:pt x="893" y="0"/>
                      <a:pt x="904" y="26"/>
                      <a:pt x="873" y="58"/>
                    </a:cubicBezTo>
                    <a:cubicBezTo>
                      <a:pt x="507" y="436"/>
                      <a:pt x="507" y="436"/>
                      <a:pt x="507" y="436"/>
                    </a:cubicBezTo>
                    <a:cubicBezTo>
                      <a:pt x="477" y="468"/>
                      <a:pt x="427" y="468"/>
                      <a:pt x="396" y="436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0" y="26"/>
                      <a:pt x="11" y="0"/>
                      <a:pt x="55" y="0"/>
                    </a:cubicBezTo>
                    <a:lnTo>
                      <a:pt x="849" y="0"/>
                    </a:lnTo>
                    <a:close/>
                  </a:path>
                </a:pathLst>
              </a:custGeom>
              <a:solidFill>
                <a:srgbClr val="F38355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1735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Freeform 27"/>
              <p:cNvSpPr/>
              <p:nvPr/>
            </p:nvSpPr>
            <p:spPr bwMode="auto">
              <a:xfrm>
                <a:off x="4657725" y="946151"/>
                <a:ext cx="2151063" cy="1825625"/>
              </a:xfrm>
              <a:custGeom>
                <a:avLst/>
                <a:gdLst>
                  <a:gd name="T0" fmla="*/ 848 w 1696"/>
                  <a:gd name="T1" fmla="*/ 0 h 1440"/>
                  <a:gd name="T2" fmla="*/ 0 w 1696"/>
                  <a:gd name="T3" fmla="*/ 848 h 1440"/>
                  <a:gd name="T4" fmla="*/ 241 w 1696"/>
                  <a:gd name="T5" fmla="*/ 1440 h 1440"/>
                  <a:gd name="T6" fmla="*/ 718 w 1696"/>
                  <a:gd name="T7" fmla="*/ 1209 h 1440"/>
                  <a:gd name="T8" fmla="*/ 464 w 1696"/>
                  <a:gd name="T9" fmla="*/ 848 h 1440"/>
                  <a:gd name="T10" fmla="*/ 848 w 1696"/>
                  <a:gd name="T11" fmla="*/ 464 h 1440"/>
                  <a:gd name="T12" fmla="*/ 1232 w 1696"/>
                  <a:gd name="T13" fmla="*/ 848 h 1440"/>
                  <a:gd name="T14" fmla="*/ 1213 w 1696"/>
                  <a:gd name="T15" fmla="*/ 966 h 1440"/>
                  <a:gd name="T16" fmla="*/ 1293 w 1696"/>
                  <a:gd name="T17" fmla="*/ 966 h 1440"/>
                  <a:gd name="T18" fmla="*/ 1293 w 1696"/>
                  <a:gd name="T19" fmla="*/ 1062 h 1440"/>
                  <a:gd name="T20" fmla="*/ 1669 w 1696"/>
                  <a:gd name="T21" fmla="*/ 1062 h 1440"/>
                  <a:gd name="T22" fmla="*/ 1696 w 1696"/>
                  <a:gd name="T23" fmla="*/ 848 h 1440"/>
                  <a:gd name="T24" fmla="*/ 848 w 1696"/>
                  <a:gd name="T25" fmla="*/ 0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96" h="1440">
                    <a:moveTo>
                      <a:pt x="848" y="0"/>
                    </a:moveTo>
                    <a:cubicBezTo>
                      <a:pt x="380" y="0"/>
                      <a:pt x="0" y="380"/>
                      <a:pt x="0" y="848"/>
                    </a:cubicBezTo>
                    <a:cubicBezTo>
                      <a:pt x="0" y="1078"/>
                      <a:pt x="92" y="1287"/>
                      <a:pt x="241" y="1440"/>
                    </a:cubicBezTo>
                    <a:cubicBezTo>
                      <a:pt x="374" y="1315"/>
                      <a:pt x="540" y="1235"/>
                      <a:pt x="718" y="1209"/>
                    </a:cubicBezTo>
                    <a:cubicBezTo>
                      <a:pt x="570" y="1156"/>
                      <a:pt x="464" y="1014"/>
                      <a:pt x="464" y="848"/>
                    </a:cubicBezTo>
                    <a:cubicBezTo>
                      <a:pt x="464" y="636"/>
                      <a:pt x="636" y="464"/>
                      <a:pt x="848" y="464"/>
                    </a:cubicBezTo>
                    <a:cubicBezTo>
                      <a:pt x="1060" y="464"/>
                      <a:pt x="1232" y="636"/>
                      <a:pt x="1232" y="848"/>
                    </a:cubicBezTo>
                    <a:cubicBezTo>
                      <a:pt x="1232" y="889"/>
                      <a:pt x="1225" y="929"/>
                      <a:pt x="1213" y="966"/>
                    </a:cubicBezTo>
                    <a:cubicBezTo>
                      <a:pt x="1293" y="966"/>
                      <a:pt x="1293" y="966"/>
                      <a:pt x="1293" y="966"/>
                    </a:cubicBezTo>
                    <a:cubicBezTo>
                      <a:pt x="1293" y="1062"/>
                      <a:pt x="1293" y="1062"/>
                      <a:pt x="1293" y="1062"/>
                    </a:cubicBezTo>
                    <a:cubicBezTo>
                      <a:pt x="1669" y="1062"/>
                      <a:pt x="1669" y="1062"/>
                      <a:pt x="1669" y="1062"/>
                    </a:cubicBezTo>
                    <a:cubicBezTo>
                      <a:pt x="1687" y="994"/>
                      <a:pt x="1696" y="922"/>
                      <a:pt x="1696" y="848"/>
                    </a:cubicBezTo>
                    <a:cubicBezTo>
                      <a:pt x="1696" y="380"/>
                      <a:pt x="1316" y="0"/>
                      <a:pt x="848" y="0"/>
                    </a:cubicBezTo>
                    <a:close/>
                  </a:path>
                </a:pathLst>
              </a:custGeom>
              <a:solidFill>
                <a:srgbClr val="F38355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1735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13"/>
            <p:cNvGrpSpPr/>
            <p:nvPr userDrawn="1"/>
          </p:nvGrpSpPr>
          <p:grpSpPr>
            <a:xfrm>
              <a:off x="6240781" y="3111502"/>
              <a:ext cx="2434167" cy="3215217"/>
              <a:chOff x="4657725" y="2257426"/>
              <a:chExt cx="1825625" cy="2411413"/>
            </a:xfrm>
          </p:grpSpPr>
          <p:sp>
            <p:nvSpPr>
              <p:cNvPr id="22" name="Freeform 24"/>
              <p:cNvSpPr/>
              <p:nvPr/>
            </p:nvSpPr>
            <p:spPr bwMode="auto">
              <a:xfrm>
                <a:off x="5753100" y="2257426"/>
                <a:ext cx="593725" cy="1146175"/>
              </a:xfrm>
              <a:custGeom>
                <a:avLst/>
                <a:gdLst>
                  <a:gd name="T0" fmla="*/ 0 w 468"/>
                  <a:gd name="T1" fmla="*/ 55 h 904"/>
                  <a:gd name="T2" fmla="*/ 57 w 468"/>
                  <a:gd name="T3" fmla="*/ 30 h 904"/>
                  <a:gd name="T4" fmla="*/ 436 w 468"/>
                  <a:gd name="T5" fmla="*/ 397 h 904"/>
                  <a:gd name="T6" fmla="*/ 436 w 468"/>
                  <a:gd name="T7" fmla="*/ 508 h 904"/>
                  <a:gd name="T8" fmla="*/ 57 w 468"/>
                  <a:gd name="T9" fmla="*/ 874 h 904"/>
                  <a:gd name="T10" fmla="*/ 0 w 468"/>
                  <a:gd name="T11" fmla="*/ 849 h 904"/>
                  <a:gd name="T12" fmla="*/ 0 w 468"/>
                  <a:gd name="T13" fmla="*/ 55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8" h="904">
                    <a:moveTo>
                      <a:pt x="0" y="55"/>
                    </a:moveTo>
                    <a:cubicBezTo>
                      <a:pt x="0" y="11"/>
                      <a:pt x="26" y="0"/>
                      <a:pt x="57" y="30"/>
                    </a:cubicBezTo>
                    <a:cubicBezTo>
                      <a:pt x="436" y="397"/>
                      <a:pt x="436" y="397"/>
                      <a:pt x="436" y="397"/>
                    </a:cubicBezTo>
                    <a:cubicBezTo>
                      <a:pt x="468" y="427"/>
                      <a:pt x="468" y="477"/>
                      <a:pt x="436" y="508"/>
                    </a:cubicBezTo>
                    <a:cubicBezTo>
                      <a:pt x="57" y="874"/>
                      <a:pt x="57" y="874"/>
                      <a:pt x="57" y="874"/>
                    </a:cubicBezTo>
                    <a:cubicBezTo>
                      <a:pt x="26" y="904"/>
                      <a:pt x="0" y="893"/>
                      <a:pt x="0" y="849"/>
                    </a:cubicBez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37895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1735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Freeform 25"/>
              <p:cNvSpPr/>
              <p:nvPr/>
            </p:nvSpPr>
            <p:spPr bwMode="auto">
              <a:xfrm>
                <a:off x="4657725" y="2517776"/>
                <a:ext cx="1825625" cy="2151063"/>
              </a:xfrm>
              <a:custGeom>
                <a:avLst/>
                <a:gdLst>
                  <a:gd name="T0" fmla="*/ 1209 w 1440"/>
                  <a:gd name="T1" fmla="*/ 978 h 1696"/>
                  <a:gd name="T2" fmla="*/ 848 w 1440"/>
                  <a:gd name="T3" fmla="*/ 1232 h 1696"/>
                  <a:gd name="T4" fmla="*/ 464 w 1440"/>
                  <a:gd name="T5" fmla="*/ 848 h 1696"/>
                  <a:gd name="T6" fmla="*/ 848 w 1440"/>
                  <a:gd name="T7" fmla="*/ 464 h 1696"/>
                  <a:gd name="T8" fmla="*/ 969 w 1440"/>
                  <a:gd name="T9" fmla="*/ 483 h 1696"/>
                  <a:gd name="T10" fmla="*/ 969 w 1440"/>
                  <a:gd name="T11" fmla="*/ 9 h 1696"/>
                  <a:gd name="T12" fmla="*/ 848 w 1440"/>
                  <a:gd name="T13" fmla="*/ 0 h 1696"/>
                  <a:gd name="T14" fmla="*/ 0 w 1440"/>
                  <a:gd name="T15" fmla="*/ 848 h 1696"/>
                  <a:gd name="T16" fmla="*/ 848 w 1440"/>
                  <a:gd name="T17" fmla="*/ 1696 h 1696"/>
                  <a:gd name="T18" fmla="*/ 1440 w 1440"/>
                  <a:gd name="T19" fmla="*/ 1455 h 1696"/>
                  <a:gd name="T20" fmla="*/ 1209 w 1440"/>
                  <a:gd name="T21" fmla="*/ 978 h 1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40" h="1696">
                    <a:moveTo>
                      <a:pt x="1209" y="978"/>
                    </a:moveTo>
                    <a:cubicBezTo>
                      <a:pt x="1156" y="1126"/>
                      <a:pt x="1014" y="1232"/>
                      <a:pt x="848" y="1232"/>
                    </a:cubicBezTo>
                    <a:cubicBezTo>
                      <a:pt x="636" y="1232"/>
                      <a:pt x="464" y="1060"/>
                      <a:pt x="464" y="848"/>
                    </a:cubicBezTo>
                    <a:cubicBezTo>
                      <a:pt x="464" y="636"/>
                      <a:pt x="636" y="464"/>
                      <a:pt x="848" y="464"/>
                    </a:cubicBezTo>
                    <a:cubicBezTo>
                      <a:pt x="890" y="464"/>
                      <a:pt x="931" y="471"/>
                      <a:pt x="969" y="483"/>
                    </a:cubicBezTo>
                    <a:cubicBezTo>
                      <a:pt x="969" y="9"/>
                      <a:pt x="969" y="9"/>
                      <a:pt x="969" y="9"/>
                    </a:cubicBezTo>
                    <a:cubicBezTo>
                      <a:pt x="929" y="3"/>
                      <a:pt x="889" y="0"/>
                      <a:pt x="848" y="0"/>
                    </a:cubicBezTo>
                    <a:cubicBezTo>
                      <a:pt x="380" y="0"/>
                      <a:pt x="0" y="380"/>
                      <a:pt x="0" y="848"/>
                    </a:cubicBezTo>
                    <a:cubicBezTo>
                      <a:pt x="0" y="1316"/>
                      <a:pt x="380" y="1696"/>
                      <a:pt x="848" y="1696"/>
                    </a:cubicBezTo>
                    <a:cubicBezTo>
                      <a:pt x="1078" y="1696"/>
                      <a:pt x="1287" y="1604"/>
                      <a:pt x="1440" y="1455"/>
                    </a:cubicBezTo>
                    <a:cubicBezTo>
                      <a:pt x="1315" y="1322"/>
                      <a:pt x="1235" y="1156"/>
                      <a:pt x="1209" y="978"/>
                    </a:cubicBezTo>
                    <a:close/>
                  </a:path>
                </a:pathLst>
              </a:custGeom>
              <a:solidFill>
                <a:srgbClr val="F37895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1735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Group 14"/>
            <p:cNvGrpSpPr/>
            <p:nvPr userDrawn="1"/>
          </p:nvGrpSpPr>
          <p:grpSpPr>
            <a:xfrm>
              <a:off x="7967980" y="3892551"/>
              <a:ext cx="3236384" cy="2434167"/>
              <a:chOff x="5953125" y="2843213"/>
              <a:chExt cx="2427288" cy="1825625"/>
            </a:xfrm>
          </p:grpSpPr>
          <p:sp>
            <p:nvSpPr>
              <p:cNvPr id="20" name="Freeform 22"/>
              <p:cNvSpPr/>
              <p:nvPr/>
            </p:nvSpPr>
            <p:spPr bwMode="auto">
              <a:xfrm>
                <a:off x="5953125" y="2989263"/>
                <a:ext cx="1146175" cy="593725"/>
              </a:xfrm>
              <a:custGeom>
                <a:avLst/>
                <a:gdLst>
                  <a:gd name="T0" fmla="*/ 55 w 904"/>
                  <a:gd name="T1" fmla="*/ 468 h 468"/>
                  <a:gd name="T2" fmla="*/ 30 w 904"/>
                  <a:gd name="T3" fmla="*/ 411 h 468"/>
                  <a:gd name="T4" fmla="*/ 396 w 904"/>
                  <a:gd name="T5" fmla="*/ 32 h 468"/>
                  <a:gd name="T6" fmla="*/ 507 w 904"/>
                  <a:gd name="T7" fmla="*/ 32 h 468"/>
                  <a:gd name="T8" fmla="*/ 873 w 904"/>
                  <a:gd name="T9" fmla="*/ 411 h 468"/>
                  <a:gd name="T10" fmla="*/ 849 w 904"/>
                  <a:gd name="T11" fmla="*/ 468 h 468"/>
                  <a:gd name="T12" fmla="*/ 55 w 904"/>
                  <a:gd name="T13" fmla="*/ 468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4" h="468">
                    <a:moveTo>
                      <a:pt x="55" y="468"/>
                    </a:moveTo>
                    <a:cubicBezTo>
                      <a:pt x="11" y="468"/>
                      <a:pt x="0" y="442"/>
                      <a:pt x="30" y="411"/>
                    </a:cubicBezTo>
                    <a:cubicBezTo>
                      <a:pt x="396" y="32"/>
                      <a:pt x="396" y="32"/>
                      <a:pt x="396" y="32"/>
                    </a:cubicBezTo>
                    <a:cubicBezTo>
                      <a:pt x="427" y="0"/>
                      <a:pt x="477" y="0"/>
                      <a:pt x="507" y="32"/>
                    </a:cubicBezTo>
                    <a:cubicBezTo>
                      <a:pt x="873" y="411"/>
                      <a:pt x="873" y="411"/>
                      <a:pt x="873" y="411"/>
                    </a:cubicBezTo>
                    <a:cubicBezTo>
                      <a:pt x="904" y="442"/>
                      <a:pt x="893" y="468"/>
                      <a:pt x="849" y="468"/>
                    </a:cubicBezTo>
                    <a:lnTo>
                      <a:pt x="55" y="468"/>
                    </a:lnTo>
                    <a:close/>
                  </a:path>
                </a:pathLst>
              </a:custGeom>
              <a:solidFill>
                <a:srgbClr val="F38355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1735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Freeform 23"/>
              <p:cNvSpPr/>
              <p:nvPr/>
            </p:nvSpPr>
            <p:spPr bwMode="auto">
              <a:xfrm>
                <a:off x="6230938" y="2843213"/>
                <a:ext cx="2149475" cy="1825625"/>
              </a:xfrm>
              <a:custGeom>
                <a:avLst/>
                <a:gdLst>
                  <a:gd name="T0" fmla="*/ 978 w 1696"/>
                  <a:gd name="T1" fmla="*/ 231 h 1440"/>
                  <a:gd name="T2" fmla="*/ 1232 w 1696"/>
                  <a:gd name="T3" fmla="*/ 592 h 1440"/>
                  <a:gd name="T4" fmla="*/ 848 w 1696"/>
                  <a:gd name="T5" fmla="*/ 976 h 1440"/>
                  <a:gd name="T6" fmla="*/ 464 w 1696"/>
                  <a:gd name="T7" fmla="*/ 592 h 1440"/>
                  <a:gd name="T8" fmla="*/ 487 w 1696"/>
                  <a:gd name="T9" fmla="*/ 462 h 1440"/>
                  <a:gd name="T10" fmla="*/ 10 w 1696"/>
                  <a:gd name="T11" fmla="*/ 462 h 1440"/>
                  <a:gd name="T12" fmla="*/ 0 w 1696"/>
                  <a:gd name="T13" fmla="*/ 592 h 1440"/>
                  <a:gd name="T14" fmla="*/ 848 w 1696"/>
                  <a:gd name="T15" fmla="*/ 1440 h 1440"/>
                  <a:gd name="T16" fmla="*/ 1696 w 1696"/>
                  <a:gd name="T17" fmla="*/ 592 h 1440"/>
                  <a:gd name="T18" fmla="*/ 1455 w 1696"/>
                  <a:gd name="T19" fmla="*/ 0 h 1440"/>
                  <a:gd name="T20" fmla="*/ 978 w 1696"/>
                  <a:gd name="T21" fmla="*/ 231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96" h="1440">
                    <a:moveTo>
                      <a:pt x="978" y="231"/>
                    </a:moveTo>
                    <a:cubicBezTo>
                      <a:pt x="1126" y="284"/>
                      <a:pt x="1232" y="426"/>
                      <a:pt x="1232" y="592"/>
                    </a:cubicBezTo>
                    <a:cubicBezTo>
                      <a:pt x="1232" y="804"/>
                      <a:pt x="1060" y="976"/>
                      <a:pt x="848" y="976"/>
                    </a:cubicBezTo>
                    <a:cubicBezTo>
                      <a:pt x="636" y="976"/>
                      <a:pt x="464" y="804"/>
                      <a:pt x="464" y="592"/>
                    </a:cubicBezTo>
                    <a:cubicBezTo>
                      <a:pt x="464" y="546"/>
                      <a:pt x="472" y="503"/>
                      <a:pt x="487" y="462"/>
                    </a:cubicBezTo>
                    <a:cubicBezTo>
                      <a:pt x="10" y="462"/>
                      <a:pt x="10" y="462"/>
                      <a:pt x="10" y="462"/>
                    </a:cubicBezTo>
                    <a:cubicBezTo>
                      <a:pt x="3" y="504"/>
                      <a:pt x="0" y="548"/>
                      <a:pt x="0" y="592"/>
                    </a:cubicBezTo>
                    <a:cubicBezTo>
                      <a:pt x="0" y="1060"/>
                      <a:pt x="380" y="1440"/>
                      <a:pt x="848" y="1440"/>
                    </a:cubicBezTo>
                    <a:cubicBezTo>
                      <a:pt x="1316" y="1440"/>
                      <a:pt x="1696" y="1060"/>
                      <a:pt x="1696" y="592"/>
                    </a:cubicBezTo>
                    <a:cubicBezTo>
                      <a:pt x="1696" y="362"/>
                      <a:pt x="1604" y="153"/>
                      <a:pt x="1455" y="0"/>
                    </a:cubicBezTo>
                    <a:cubicBezTo>
                      <a:pt x="1322" y="125"/>
                      <a:pt x="1156" y="205"/>
                      <a:pt x="978" y="231"/>
                    </a:cubicBezTo>
                    <a:close/>
                  </a:path>
                </a:pathLst>
              </a:custGeom>
              <a:solidFill>
                <a:srgbClr val="F38355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1735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15"/>
            <p:cNvGrpSpPr/>
            <p:nvPr userDrawn="1"/>
          </p:nvGrpSpPr>
          <p:grpSpPr>
            <a:xfrm>
              <a:off x="8770198" y="1363135"/>
              <a:ext cx="2434167" cy="3276600"/>
              <a:chOff x="6554788" y="946151"/>
              <a:chExt cx="1825625" cy="2457450"/>
            </a:xfrm>
          </p:grpSpPr>
          <p:sp>
            <p:nvSpPr>
              <p:cNvPr id="18" name="Freeform 20"/>
              <p:cNvSpPr/>
              <p:nvPr/>
            </p:nvSpPr>
            <p:spPr bwMode="auto">
              <a:xfrm>
                <a:off x="6691313" y="2257426"/>
                <a:ext cx="593725" cy="1146175"/>
              </a:xfrm>
              <a:custGeom>
                <a:avLst/>
                <a:gdLst>
                  <a:gd name="T0" fmla="*/ 468 w 468"/>
                  <a:gd name="T1" fmla="*/ 849 h 904"/>
                  <a:gd name="T2" fmla="*/ 410 w 468"/>
                  <a:gd name="T3" fmla="*/ 874 h 904"/>
                  <a:gd name="T4" fmla="*/ 32 w 468"/>
                  <a:gd name="T5" fmla="*/ 508 h 904"/>
                  <a:gd name="T6" fmla="*/ 32 w 468"/>
                  <a:gd name="T7" fmla="*/ 397 h 904"/>
                  <a:gd name="T8" fmla="*/ 410 w 468"/>
                  <a:gd name="T9" fmla="*/ 30 h 904"/>
                  <a:gd name="T10" fmla="*/ 468 w 468"/>
                  <a:gd name="T11" fmla="*/ 55 h 904"/>
                  <a:gd name="T12" fmla="*/ 468 w 468"/>
                  <a:gd name="T13" fmla="*/ 849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8" h="904">
                    <a:moveTo>
                      <a:pt x="468" y="849"/>
                    </a:moveTo>
                    <a:cubicBezTo>
                      <a:pt x="468" y="893"/>
                      <a:pt x="442" y="904"/>
                      <a:pt x="410" y="874"/>
                    </a:cubicBezTo>
                    <a:cubicBezTo>
                      <a:pt x="32" y="508"/>
                      <a:pt x="32" y="508"/>
                      <a:pt x="32" y="508"/>
                    </a:cubicBezTo>
                    <a:cubicBezTo>
                      <a:pt x="0" y="477"/>
                      <a:pt x="0" y="427"/>
                      <a:pt x="32" y="397"/>
                    </a:cubicBezTo>
                    <a:cubicBezTo>
                      <a:pt x="410" y="30"/>
                      <a:pt x="410" y="30"/>
                      <a:pt x="410" y="30"/>
                    </a:cubicBezTo>
                    <a:cubicBezTo>
                      <a:pt x="442" y="0"/>
                      <a:pt x="468" y="11"/>
                      <a:pt x="468" y="55"/>
                    </a:cubicBezTo>
                    <a:lnTo>
                      <a:pt x="468" y="849"/>
                    </a:lnTo>
                    <a:close/>
                  </a:path>
                </a:pathLst>
              </a:custGeom>
              <a:solidFill>
                <a:srgbClr val="F37895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1735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Freeform 21"/>
              <p:cNvSpPr/>
              <p:nvPr/>
            </p:nvSpPr>
            <p:spPr bwMode="auto">
              <a:xfrm>
                <a:off x="6554788" y="946151"/>
                <a:ext cx="1825625" cy="2151063"/>
              </a:xfrm>
              <a:custGeom>
                <a:avLst/>
                <a:gdLst>
                  <a:gd name="T0" fmla="*/ 592 w 1440"/>
                  <a:gd name="T1" fmla="*/ 0 h 1696"/>
                  <a:gd name="T2" fmla="*/ 0 w 1440"/>
                  <a:gd name="T3" fmla="*/ 241 h 1696"/>
                  <a:gd name="T4" fmla="*/ 231 w 1440"/>
                  <a:gd name="T5" fmla="*/ 718 h 1696"/>
                  <a:gd name="T6" fmla="*/ 592 w 1440"/>
                  <a:gd name="T7" fmla="*/ 464 h 1696"/>
                  <a:gd name="T8" fmla="*/ 976 w 1440"/>
                  <a:gd name="T9" fmla="*/ 848 h 1696"/>
                  <a:gd name="T10" fmla="*/ 592 w 1440"/>
                  <a:gd name="T11" fmla="*/ 1232 h 1696"/>
                  <a:gd name="T12" fmla="*/ 452 w 1440"/>
                  <a:gd name="T13" fmla="*/ 1206 h 1696"/>
                  <a:gd name="T14" fmla="*/ 452 w 1440"/>
                  <a:gd name="T15" fmla="*/ 1300 h 1696"/>
                  <a:gd name="T16" fmla="*/ 389 w 1440"/>
                  <a:gd name="T17" fmla="*/ 1300 h 1696"/>
                  <a:gd name="T18" fmla="*/ 389 w 1440"/>
                  <a:gd name="T19" fmla="*/ 1671 h 1696"/>
                  <a:gd name="T20" fmla="*/ 592 w 1440"/>
                  <a:gd name="T21" fmla="*/ 1696 h 1696"/>
                  <a:gd name="T22" fmla="*/ 1440 w 1440"/>
                  <a:gd name="T23" fmla="*/ 848 h 1696"/>
                  <a:gd name="T24" fmla="*/ 592 w 1440"/>
                  <a:gd name="T25" fmla="*/ 0 h 1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0" h="1696">
                    <a:moveTo>
                      <a:pt x="592" y="0"/>
                    </a:moveTo>
                    <a:cubicBezTo>
                      <a:pt x="362" y="0"/>
                      <a:pt x="153" y="92"/>
                      <a:pt x="0" y="241"/>
                    </a:cubicBezTo>
                    <a:cubicBezTo>
                      <a:pt x="125" y="374"/>
                      <a:pt x="205" y="540"/>
                      <a:pt x="231" y="718"/>
                    </a:cubicBezTo>
                    <a:cubicBezTo>
                      <a:pt x="284" y="570"/>
                      <a:pt x="426" y="464"/>
                      <a:pt x="592" y="464"/>
                    </a:cubicBezTo>
                    <a:cubicBezTo>
                      <a:pt x="804" y="464"/>
                      <a:pt x="976" y="636"/>
                      <a:pt x="976" y="848"/>
                    </a:cubicBezTo>
                    <a:cubicBezTo>
                      <a:pt x="976" y="1060"/>
                      <a:pt x="804" y="1232"/>
                      <a:pt x="592" y="1232"/>
                    </a:cubicBezTo>
                    <a:cubicBezTo>
                      <a:pt x="543" y="1232"/>
                      <a:pt x="495" y="1223"/>
                      <a:pt x="452" y="1206"/>
                    </a:cubicBezTo>
                    <a:cubicBezTo>
                      <a:pt x="452" y="1300"/>
                      <a:pt x="452" y="1300"/>
                      <a:pt x="452" y="1300"/>
                    </a:cubicBezTo>
                    <a:cubicBezTo>
                      <a:pt x="389" y="1300"/>
                      <a:pt x="389" y="1300"/>
                      <a:pt x="389" y="1300"/>
                    </a:cubicBezTo>
                    <a:cubicBezTo>
                      <a:pt x="389" y="1671"/>
                      <a:pt x="389" y="1671"/>
                      <a:pt x="389" y="1671"/>
                    </a:cubicBezTo>
                    <a:cubicBezTo>
                      <a:pt x="454" y="1687"/>
                      <a:pt x="522" y="1696"/>
                      <a:pt x="592" y="1696"/>
                    </a:cubicBezTo>
                    <a:cubicBezTo>
                      <a:pt x="1060" y="1696"/>
                      <a:pt x="1440" y="1316"/>
                      <a:pt x="1440" y="848"/>
                    </a:cubicBezTo>
                    <a:cubicBezTo>
                      <a:pt x="1440" y="380"/>
                      <a:pt x="1060" y="0"/>
                      <a:pt x="592" y="0"/>
                    </a:cubicBezTo>
                    <a:close/>
                  </a:path>
                </a:pathLst>
              </a:custGeom>
              <a:solidFill>
                <a:srgbClr val="F37895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1735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4" name="TextBox 16"/>
            <p:cNvSpPr txBox="1"/>
            <p:nvPr userDrawn="1"/>
          </p:nvSpPr>
          <p:spPr>
            <a:xfrm rot="18920653">
              <a:off x="6614389" y="1959675"/>
              <a:ext cx="1084827" cy="451405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Up">
                <a:avLst/>
              </a:prstTxWarp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735" b="1" dirty="0">
                  <a:solidFill>
                    <a:schemeClr val="bg1"/>
                  </a:solidFill>
                  <a:cs typeface="+mn-ea"/>
                  <a:sym typeface="+mn-lt"/>
                </a:rPr>
                <a:t>文字内容</a:t>
              </a:r>
              <a:endParaRPr lang="id-ID" sz="1735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TextBox 17"/>
            <p:cNvSpPr txBox="1"/>
            <p:nvPr userDrawn="1"/>
          </p:nvSpPr>
          <p:spPr>
            <a:xfrm rot="2904439">
              <a:off x="9713530" y="2071950"/>
              <a:ext cx="1348425" cy="451405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Up">
                <a:avLst/>
              </a:prstTxWarp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735" b="1" dirty="0">
                  <a:solidFill>
                    <a:schemeClr val="bg1"/>
                  </a:solidFill>
                  <a:cs typeface="+mn-ea"/>
                  <a:sym typeface="+mn-lt"/>
                </a:rPr>
                <a:t>文字内容</a:t>
              </a:r>
              <a:endParaRPr lang="id-ID" sz="1735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TextBox 18"/>
            <p:cNvSpPr txBox="1"/>
            <p:nvPr userDrawn="1"/>
          </p:nvSpPr>
          <p:spPr>
            <a:xfrm rot="3328205">
              <a:off x="6381839" y="5171931"/>
              <a:ext cx="1276620" cy="451405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Down">
                <a:avLst/>
              </a:prstTxWarp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735" b="1" dirty="0">
                  <a:solidFill>
                    <a:schemeClr val="bg1"/>
                  </a:solidFill>
                  <a:cs typeface="+mn-ea"/>
                  <a:sym typeface="+mn-lt"/>
                </a:rPr>
                <a:t>文字内容</a:t>
              </a:r>
              <a:endParaRPr lang="id-ID" sz="1735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TextBox 19"/>
            <p:cNvSpPr txBox="1"/>
            <p:nvPr userDrawn="1"/>
          </p:nvSpPr>
          <p:spPr>
            <a:xfrm rot="18872992">
              <a:off x="9524091" y="5259067"/>
              <a:ext cx="1436559" cy="451405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Down">
                <a:avLst/>
              </a:prstTxWarp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735" b="1" dirty="0">
                  <a:solidFill>
                    <a:schemeClr val="bg1"/>
                  </a:solidFill>
                  <a:cs typeface="+mn-ea"/>
                  <a:sym typeface="+mn-lt"/>
                </a:rPr>
                <a:t>文字内容</a:t>
              </a:r>
              <a:endParaRPr lang="id-ID" sz="1735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Group 30"/>
          <p:cNvGrpSpPr/>
          <p:nvPr/>
        </p:nvGrpSpPr>
        <p:grpSpPr>
          <a:xfrm>
            <a:off x="6473508" y="1539217"/>
            <a:ext cx="4671819" cy="1177256"/>
            <a:chOff x="8633669" y="2306010"/>
            <a:chExt cx="2990246" cy="1285462"/>
          </a:xfrm>
        </p:grpSpPr>
        <p:sp>
          <p:nvSpPr>
            <p:cNvPr id="27" name="Rectangle 28"/>
            <p:cNvSpPr/>
            <p:nvPr/>
          </p:nvSpPr>
          <p:spPr>
            <a:xfrm>
              <a:off x="8633669" y="2623603"/>
              <a:ext cx="2990246" cy="96786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dirty="0">
                  <a:solidFill>
                    <a:srgbClr val="FAEADB"/>
                  </a:solidFill>
                  <a:cs typeface="+mn-ea"/>
                  <a:sym typeface="+mn-lt"/>
                </a:rPr>
                <a:t>Please replace text, click add relevant headline, modify the text content, also can copy your content to this directly.</a:t>
              </a:r>
              <a:endParaRPr lang="en-GB" altLang="zh-CN" sz="1600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8" name="TextBox 29"/>
            <p:cNvSpPr txBox="1"/>
            <p:nvPr/>
          </p:nvSpPr>
          <p:spPr>
            <a:xfrm>
              <a:off x="8633669" y="2306010"/>
              <a:ext cx="1279218" cy="725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rgbClr val="FAEADB"/>
                  </a:solidFill>
                  <a:cs typeface="+mn-ea"/>
                  <a:sym typeface="+mn-lt"/>
                </a:rPr>
                <a:t>请替换文字内容</a:t>
              </a:r>
              <a:endParaRPr lang="en-GB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Group 30"/>
          <p:cNvGrpSpPr/>
          <p:nvPr/>
        </p:nvGrpSpPr>
        <p:grpSpPr>
          <a:xfrm>
            <a:off x="6473508" y="2833762"/>
            <a:ext cx="4671819" cy="1177256"/>
            <a:chOff x="8633669" y="2306010"/>
            <a:chExt cx="2990246" cy="1285462"/>
          </a:xfrm>
        </p:grpSpPr>
        <p:sp>
          <p:nvSpPr>
            <p:cNvPr id="40" name="Rectangle 28"/>
            <p:cNvSpPr/>
            <p:nvPr/>
          </p:nvSpPr>
          <p:spPr>
            <a:xfrm>
              <a:off x="8633669" y="2623603"/>
              <a:ext cx="2990246" cy="96786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dirty="0">
                  <a:solidFill>
                    <a:srgbClr val="FAEADB"/>
                  </a:solidFill>
                  <a:cs typeface="+mn-ea"/>
                  <a:sym typeface="+mn-lt"/>
                </a:rPr>
                <a:t>Please replace text, click add relevant headline, modify the text content, also can copy your content to this directly.</a:t>
              </a:r>
              <a:endParaRPr lang="en-GB" altLang="zh-CN" sz="1600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41" name="TextBox 29"/>
            <p:cNvSpPr txBox="1"/>
            <p:nvPr/>
          </p:nvSpPr>
          <p:spPr>
            <a:xfrm>
              <a:off x="8633669" y="2306010"/>
              <a:ext cx="1279218" cy="725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rgbClr val="FAEADB"/>
                  </a:solidFill>
                  <a:cs typeface="+mn-ea"/>
                  <a:sym typeface="+mn-lt"/>
                </a:rPr>
                <a:t>请替换文字内容</a:t>
              </a:r>
              <a:endParaRPr lang="en-GB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2" name="Group 30"/>
          <p:cNvGrpSpPr/>
          <p:nvPr/>
        </p:nvGrpSpPr>
        <p:grpSpPr>
          <a:xfrm>
            <a:off x="6473508" y="4128307"/>
            <a:ext cx="4671819" cy="1177256"/>
            <a:chOff x="8633669" y="2306010"/>
            <a:chExt cx="2990246" cy="1285462"/>
          </a:xfrm>
        </p:grpSpPr>
        <p:sp>
          <p:nvSpPr>
            <p:cNvPr id="43" name="Rectangle 28"/>
            <p:cNvSpPr/>
            <p:nvPr/>
          </p:nvSpPr>
          <p:spPr>
            <a:xfrm>
              <a:off x="8633669" y="2623603"/>
              <a:ext cx="2990246" cy="96786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dirty="0">
                  <a:solidFill>
                    <a:srgbClr val="FAEADB"/>
                  </a:solidFill>
                  <a:cs typeface="+mn-ea"/>
                  <a:sym typeface="+mn-lt"/>
                </a:rPr>
                <a:t>Please replace text, click add relevant headline, modify the text content, also can copy your content to this directly.</a:t>
              </a:r>
              <a:endParaRPr lang="en-GB" altLang="zh-CN" sz="1600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44" name="TextBox 29"/>
            <p:cNvSpPr txBox="1"/>
            <p:nvPr/>
          </p:nvSpPr>
          <p:spPr>
            <a:xfrm>
              <a:off x="8633669" y="2306010"/>
              <a:ext cx="1279218" cy="725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rgbClr val="FAEADB"/>
                  </a:solidFill>
                  <a:cs typeface="+mn-ea"/>
                  <a:sym typeface="+mn-lt"/>
                </a:rPr>
                <a:t>请替换文字内容</a:t>
              </a:r>
              <a:endParaRPr lang="en-GB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5" name="Group 30"/>
          <p:cNvGrpSpPr/>
          <p:nvPr/>
        </p:nvGrpSpPr>
        <p:grpSpPr>
          <a:xfrm>
            <a:off x="6473508" y="5422852"/>
            <a:ext cx="4671819" cy="1177256"/>
            <a:chOff x="8633669" y="2306010"/>
            <a:chExt cx="2990246" cy="1285462"/>
          </a:xfrm>
        </p:grpSpPr>
        <p:sp>
          <p:nvSpPr>
            <p:cNvPr id="46" name="Rectangle 28"/>
            <p:cNvSpPr/>
            <p:nvPr/>
          </p:nvSpPr>
          <p:spPr>
            <a:xfrm>
              <a:off x="8633669" y="2623603"/>
              <a:ext cx="2990246" cy="96786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dirty="0">
                  <a:solidFill>
                    <a:srgbClr val="FAEADB"/>
                  </a:solidFill>
                  <a:cs typeface="+mn-ea"/>
                  <a:sym typeface="+mn-lt"/>
                </a:rPr>
                <a:t>Please replace text, click add relevant headline, modify the text content, also can copy your content to this directly.</a:t>
              </a:r>
              <a:endParaRPr lang="en-GB" altLang="zh-CN" sz="1600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47" name="TextBox 29"/>
            <p:cNvSpPr txBox="1"/>
            <p:nvPr/>
          </p:nvSpPr>
          <p:spPr>
            <a:xfrm>
              <a:off x="8633669" y="2306010"/>
              <a:ext cx="1279218" cy="725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rgbClr val="FAEADB"/>
                  </a:solidFill>
                  <a:cs typeface="+mn-ea"/>
                  <a:sym typeface="+mn-lt"/>
                </a:rPr>
                <a:t>请替换文字内容</a:t>
              </a:r>
              <a:endParaRPr lang="en-GB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淘宝网chenying0907出品 178"/>
          <p:cNvSpPr/>
          <p:nvPr/>
        </p:nvSpPr>
        <p:spPr bwMode="auto">
          <a:xfrm>
            <a:off x="2815005" y="1735551"/>
            <a:ext cx="1361345" cy="2999495"/>
          </a:xfrm>
          <a:custGeom>
            <a:avLst/>
            <a:gdLst>
              <a:gd name="connsiteX0" fmla="*/ 234950 w 1428751"/>
              <a:gd name="connsiteY0" fmla="*/ 0 h 3148013"/>
              <a:gd name="connsiteX1" fmla="*/ 239712 w 1428751"/>
              <a:gd name="connsiteY1" fmla="*/ 0 h 3148013"/>
              <a:gd name="connsiteX2" fmla="*/ 276225 w 1428751"/>
              <a:gd name="connsiteY2" fmla="*/ 0 h 3148013"/>
              <a:gd name="connsiteX3" fmla="*/ 319088 w 1428751"/>
              <a:gd name="connsiteY3" fmla="*/ 0 h 3148013"/>
              <a:gd name="connsiteX4" fmla="*/ 361950 w 1428751"/>
              <a:gd name="connsiteY4" fmla="*/ 0 h 3148013"/>
              <a:gd name="connsiteX5" fmla="*/ 361951 w 1428751"/>
              <a:gd name="connsiteY5" fmla="*/ 0 h 3148013"/>
              <a:gd name="connsiteX6" fmla="*/ 404813 w 1428751"/>
              <a:gd name="connsiteY6" fmla="*/ 0 h 3148013"/>
              <a:gd name="connsiteX7" fmla="*/ 446088 w 1428751"/>
              <a:gd name="connsiteY7" fmla="*/ 0 h 3148013"/>
              <a:gd name="connsiteX8" fmla="*/ 488950 w 1428751"/>
              <a:gd name="connsiteY8" fmla="*/ 0 h 3148013"/>
              <a:gd name="connsiteX9" fmla="*/ 488951 w 1428751"/>
              <a:gd name="connsiteY9" fmla="*/ 0 h 3148013"/>
              <a:gd name="connsiteX10" fmla="*/ 531813 w 1428751"/>
              <a:gd name="connsiteY10" fmla="*/ 0 h 3148013"/>
              <a:gd name="connsiteX11" fmla="*/ 576263 w 1428751"/>
              <a:gd name="connsiteY11" fmla="*/ 0 h 3148013"/>
              <a:gd name="connsiteX12" fmla="*/ 617538 w 1428751"/>
              <a:gd name="connsiteY12" fmla="*/ 0 h 3148013"/>
              <a:gd name="connsiteX13" fmla="*/ 660400 w 1428751"/>
              <a:gd name="connsiteY13" fmla="*/ 0 h 3148013"/>
              <a:gd name="connsiteX14" fmla="*/ 660401 w 1428751"/>
              <a:gd name="connsiteY14" fmla="*/ 0 h 3148013"/>
              <a:gd name="connsiteX15" fmla="*/ 703263 w 1428751"/>
              <a:gd name="connsiteY15" fmla="*/ 0 h 3148013"/>
              <a:gd name="connsiteX16" fmla="*/ 744538 w 1428751"/>
              <a:gd name="connsiteY16" fmla="*/ 0 h 3148013"/>
              <a:gd name="connsiteX17" fmla="*/ 787400 w 1428751"/>
              <a:gd name="connsiteY17" fmla="*/ 0 h 3148013"/>
              <a:gd name="connsiteX18" fmla="*/ 787401 w 1428751"/>
              <a:gd name="connsiteY18" fmla="*/ 0 h 3148013"/>
              <a:gd name="connsiteX19" fmla="*/ 830263 w 1428751"/>
              <a:gd name="connsiteY19" fmla="*/ 0 h 3148013"/>
              <a:gd name="connsiteX20" fmla="*/ 873125 w 1428751"/>
              <a:gd name="connsiteY20" fmla="*/ 0 h 3148013"/>
              <a:gd name="connsiteX21" fmla="*/ 873126 w 1428751"/>
              <a:gd name="connsiteY21" fmla="*/ 0 h 3148013"/>
              <a:gd name="connsiteX22" fmla="*/ 914400 w 1428751"/>
              <a:gd name="connsiteY22" fmla="*/ 0 h 3148013"/>
              <a:gd name="connsiteX23" fmla="*/ 958850 w 1428751"/>
              <a:gd name="connsiteY23" fmla="*/ 0 h 3148013"/>
              <a:gd name="connsiteX24" fmla="*/ 990600 w 1428751"/>
              <a:gd name="connsiteY24" fmla="*/ 0 h 3148013"/>
              <a:gd name="connsiteX25" fmla="*/ 1001713 w 1428751"/>
              <a:gd name="connsiteY25" fmla="*/ 0 h 3148013"/>
              <a:gd name="connsiteX26" fmla="*/ 1039813 w 1428751"/>
              <a:gd name="connsiteY26" fmla="*/ 4762 h 3148013"/>
              <a:gd name="connsiteX27" fmla="*/ 1044576 w 1428751"/>
              <a:gd name="connsiteY27" fmla="*/ 6350 h 3148013"/>
              <a:gd name="connsiteX28" fmla="*/ 1044576 w 1428751"/>
              <a:gd name="connsiteY28" fmla="*/ 6350 h 3148013"/>
              <a:gd name="connsiteX29" fmla="*/ 1084262 w 1428751"/>
              <a:gd name="connsiteY29" fmla="*/ 15875 h 3148013"/>
              <a:gd name="connsiteX30" fmla="*/ 1085850 w 1428751"/>
              <a:gd name="connsiteY30" fmla="*/ 17462 h 3148013"/>
              <a:gd name="connsiteX31" fmla="*/ 1085850 w 1428751"/>
              <a:gd name="connsiteY31" fmla="*/ 17462 h 3148013"/>
              <a:gd name="connsiteX32" fmla="*/ 1123950 w 1428751"/>
              <a:gd name="connsiteY32" fmla="*/ 34924 h 3148013"/>
              <a:gd name="connsiteX33" fmla="*/ 1128713 w 1428751"/>
              <a:gd name="connsiteY33" fmla="*/ 38099 h 3148013"/>
              <a:gd name="connsiteX34" fmla="*/ 1128713 w 1428751"/>
              <a:gd name="connsiteY34" fmla="*/ 38100 h 3148013"/>
              <a:gd name="connsiteX35" fmla="*/ 1160463 w 1428751"/>
              <a:gd name="connsiteY35" fmla="*/ 60325 h 3148013"/>
              <a:gd name="connsiteX36" fmla="*/ 1171576 w 1428751"/>
              <a:gd name="connsiteY36" fmla="*/ 73025 h 3148013"/>
              <a:gd name="connsiteX37" fmla="*/ 1171576 w 1428751"/>
              <a:gd name="connsiteY37" fmla="*/ 73026 h 3148013"/>
              <a:gd name="connsiteX38" fmla="*/ 1189037 w 1428751"/>
              <a:gd name="connsiteY38" fmla="*/ 92075 h 3148013"/>
              <a:gd name="connsiteX39" fmla="*/ 1211263 w 1428751"/>
              <a:gd name="connsiteY39" fmla="*/ 128587 h 3148013"/>
              <a:gd name="connsiteX40" fmla="*/ 1214438 w 1428751"/>
              <a:gd name="connsiteY40" fmla="*/ 136525 h 3148013"/>
              <a:gd name="connsiteX41" fmla="*/ 1225550 w 1428751"/>
              <a:gd name="connsiteY41" fmla="*/ 166687 h 3148013"/>
              <a:gd name="connsiteX42" fmla="*/ 1230313 w 1428751"/>
              <a:gd name="connsiteY42" fmla="*/ 209550 h 3148013"/>
              <a:gd name="connsiteX43" fmla="*/ 1230313 w 1428751"/>
              <a:gd name="connsiteY43" fmla="*/ 617537 h 3148013"/>
              <a:gd name="connsiteX44" fmla="*/ 1255713 w 1428751"/>
              <a:gd name="connsiteY44" fmla="*/ 638175 h 3148013"/>
              <a:gd name="connsiteX45" fmla="*/ 1411289 w 1428751"/>
              <a:gd name="connsiteY45" fmla="*/ 755650 h 3148013"/>
              <a:gd name="connsiteX46" fmla="*/ 1425576 w 1428751"/>
              <a:gd name="connsiteY46" fmla="*/ 769938 h 3148013"/>
              <a:gd name="connsiteX47" fmla="*/ 1428751 w 1428751"/>
              <a:gd name="connsiteY47" fmla="*/ 787400 h 3148013"/>
              <a:gd name="connsiteX48" fmla="*/ 1425576 w 1428751"/>
              <a:gd name="connsiteY48" fmla="*/ 803275 h 3148013"/>
              <a:gd name="connsiteX49" fmla="*/ 1411289 w 1428751"/>
              <a:gd name="connsiteY49" fmla="*/ 817563 h 3148013"/>
              <a:gd name="connsiteX50" fmla="*/ 1255713 w 1428751"/>
              <a:gd name="connsiteY50" fmla="*/ 935038 h 3148013"/>
              <a:gd name="connsiteX51" fmla="*/ 1255713 w 1428751"/>
              <a:gd name="connsiteY51" fmla="*/ 935038 h 3148013"/>
              <a:gd name="connsiteX52" fmla="*/ 1230313 w 1428751"/>
              <a:gd name="connsiteY52" fmla="*/ 955675 h 3148013"/>
              <a:gd name="connsiteX53" fmla="*/ 1230313 w 1428751"/>
              <a:gd name="connsiteY53" fmla="*/ 2940051 h 3148013"/>
              <a:gd name="connsiteX54" fmla="*/ 1225550 w 1428751"/>
              <a:gd name="connsiteY54" fmla="*/ 2982913 h 3148013"/>
              <a:gd name="connsiteX55" fmla="*/ 1214438 w 1428751"/>
              <a:gd name="connsiteY55" fmla="*/ 3011488 h 3148013"/>
              <a:gd name="connsiteX56" fmla="*/ 1211263 w 1428751"/>
              <a:gd name="connsiteY56" fmla="*/ 3021013 h 3148013"/>
              <a:gd name="connsiteX57" fmla="*/ 1189037 w 1428751"/>
              <a:gd name="connsiteY57" fmla="*/ 3055938 h 3148013"/>
              <a:gd name="connsiteX58" fmla="*/ 1171576 w 1428751"/>
              <a:gd name="connsiteY58" fmla="*/ 3074987 h 3148013"/>
              <a:gd name="connsiteX59" fmla="*/ 1171576 w 1428751"/>
              <a:gd name="connsiteY59" fmla="*/ 3074988 h 3148013"/>
              <a:gd name="connsiteX60" fmla="*/ 1160463 w 1428751"/>
              <a:gd name="connsiteY60" fmla="*/ 3087688 h 3148013"/>
              <a:gd name="connsiteX61" fmla="*/ 1128713 w 1428751"/>
              <a:gd name="connsiteY61" fmla="*/ 3109913 h 3148013"/>
              <a:gd name="connsiteX62" fmla="*/ 1128713 w 1428751"/>
              <a:gd name="connsiteY62" fmla="*/ 3109913 h 3148013"/>
              <a:gd name="connsiteX63" fmla="*/ 1123950 w 1428751"/>
              <a:gd name="connsiteY63" fmla="*/ 3113088 h 3148013"/>
              <a:gd name="connsiteX64" fmla="*/ 1085850 w 1428751"/>
              <a:gd name="connsiteY64" fmla="*/ 3130550 h 3148013"/>
              <a:gd name="connsiteX65" fmla="*/ 1084262 w 1428751"/>
              <a:gd name="connsiteY65" fmla="*/ 3132138 h 3148013"/>
              <a:gd name="connsiteX66" fmla="*/ 1044576 w 1428751"/>
              <a:gd name="connsiteY66" fmla="*/ 3143250 h 3148013"/>
              <a:gd name="connsiteX67" fmla="*/ 1044576 w 1428751"/>
              <a:gd name="connsiteY67" fmla="*/ 3143251 h 3148013"/>
              <a:gd name="connsiteX68" fmla="*/ 1039813 w 1428751"/>
              <a:gd name="connsiteY68" fmla="*/ 3144838 h 3148013"/>
              <a:gd name="connsiteX69" fmla="*/ 1001713 w 1428751"/>
              <a:gd name="connsiteY69" fmla="*/ 3148013 h 3148013"/>
              <a:gd name="connsiteX70" fmla="*/ 990600 w 1428751"/>
              <a:gd name="connsiteY70" fmla="*/ 3148013 h 3148013"/>
              <a:gd name="connsiteX71" fmla="*/ 958850 w 1428751"/>
              <a:gd name="connsiteY71" fmla="*/ 3148013 h 3148013"/>
              <a:gd name="connsiteX72" fmla="*/ 914400 w 1428751"/>
              <a:gd name="connsiteY72" fmla="*/ 3148013 h 3148013"/>
              <a:gd name="connsiteX73" fmla="*/ 873126 w 1428751"/>
              <a:gd name="connsiteY73" fmla="*/ 3148013 h 3148013"/>
              <a:gd name="connsiteX74" fmla="*/ 873125 w 1428751"/>
              <a:gd name="connsiteY74" fmla="*/ 3148013 h 3148013"/>
              <a:gd name="connsiteX75" fmla="*/ 830263 w 1428751"/>
              <a:gd name="connsiteY75" fmla="*/ 3148013 h 3148013"/>
              <a:gd name="connsiteX76" fmla="*/ 787401 w 1428751"/>
              <a:gd name="connsiteY76" fmla="*/ 3148013 h 3148013"/>
              <a:gd name="connsiteX77" fmla="*/ 787400 w 1428751"/>
              <a:gd name="connsiteY77" fmla="*/ 3148013 h 3148013"/>
              <a:gd name="connsiteX78" fmla="*/ 744538 w 1428751"/>
              <a:gd name="connsiteY78" fmla="*/ 3148013 h 3148013"/>
              <a:gd name="connsiteX79" fmla="*/ 703263 w 1428751"/>
              <a:gd name="connsiteY79" fmla="*/ 3148013 h 3148013"/>
              <a:gd name="connsiteX80" fmla="*/ 660401 w 1428751"/>
              <a:gd name="connsiteY80" fmla="*/ 3148013 h 3148013"/>
              <a:gd name="connsiteX81" fmla="*/ 660400 w 1428751"/>
              <a:gd name="connsiteY81" fmla="*/ 3148013 h 3148013"/>
              <a:gd name="connsiteX82" fmla="*/ 617538 w 1428751"/>
              <a:gd name="connsiteY82" fmla="*/ 3148013 h 3148013"/>
              <a:gd name="connsiteX83" fmla="*/ 576263 w 1428751"/>
              <a:gd name="connsiteY83" fmla="*/ 3148013 h 3148013"/>
              <a:gd name="connsiteX84" fmla="*/ 531813 w 1428751"/>
              <a:gd name="connsiteY84" fmla="*/ 3148013 h 3148013"/>
              <a:gd name="connsiteX85" fmla="*/ 488951 w 1428751"/>
              <a:gd name="connsiteY85" fmla="*/ 3148013 h 3148013"/>
              <a:gd name="connsiteX86" fmla="*/ 488950 w 1428751"/>
              <a:gd name="connsiteY86" fmla="*/ 3148013 h 3148013"/>
              <a:gd name="connsiteX87" fmla="*/ 446088 w 1428751"/>
              <a:gd name="connsiteY87" fmla="*/ 3148013 h 3148013"/>
              <a:gd name="connsiteX88" fmla="*/ 404813 w 1428751"/>
              <a:gd name="connsiteY88" fmla="*/ 3148013 h 3148013"/>
              <a:gd name="connsiteX89" fmla="*/ 361951 w 1428751"/>
              <a:gd name="connsiteY89" fmla="*/ 3148013 h 3148013"/>
              <a:gd name="connsiteX90" fmla="*/ 361950 w 1428751"/>
              <a:gd name="connsiteY90" fmla="*/ 3148013 h 3148013"/>
              <a:gd name="connsiteX91" fmla="*/ 319088 w 1428751"/>
              <a:gd name="connsiteY91" fmla="*/ 3148013 h 3148013"/>
              <a:gd name="connsiteX92" fmla="*/ 276225 w 1428751"/>
              <a:gd name="connsiteY92" fmla="*/ 3148013 h 3148013"/>
              <a:gd name="connsiteX93" fmla="*/ 239712 w 1428751"/>
              <a:gd name="connsiteY93" fmla="*/ 3148013 h 3148013"/>
              <a:gd name="connsiteX94" fmla="*/ 234950 w 1428751"/>
              <a:gd name="connsiteY94" fmla="*/ 3148013 h 3148013"/>
              <a:gd name="connsiteX95" fmla="*/ 190500 w 1428751"/>
              <a:gd name="connsiteY95" fmla="*/ 3144838 h 3148013"/>
              <a:gd name="connsiteX96" fmla="*/ 190500 w 1428751"/>
              <a:gd name="connsiteY96" fmla="*/ 3144837 h 3148013"/>
              <a:gd name="connsiteX97" fmla="*/ 147638 w 1428751"/>
              <a:gd name="connsiteY97" fmla="*/ 3132137 h 3148013"/>
              <a:gd name="connsiteX98" fmla="*/ 147638 w 1428751"/>
              <a:gd name="connsiteY98" fmla="*/ 3132138 h 3148013"/>
              <a:gd name="connsiteX99" fmla="*/ 146050 w 1428751"/>
              <a:gd name="connsiteY99" fmla="*/ 3132138 h 3148013"/>
              <a:gd name="connsiteX100" fmla="*/ 104775 w 1428751"/>
              <a:gd name="connsiteY100" fmla="*/ 3113088 h 3148013"/>
              <a:gd name="connsiteX101" fmla="*/ 71437 w 1428751"/>
              <a:gd name="connsiteY101" fmla="*/ 3087688 h 3148013"/>
              <a:gd name="connsiteX102" fmla="*/ 63500 w 1428751"/>
              <a:gd name="connsiteY102" fmla="*/ 3081338 h 3148013"/>
              <a:gd name="connsiteX103" fmla="*/ 63500 w 1428751"/>
              <a:gd name="connsiteY103" fmla="*/ 3081336 h 3148013"/>
              <a:gd name="connsiteX104" fmla="*/ 41276 w 1428751"/>
              <a:gd name="connsiteY104" fmla="*/ 3055937 h 3148013"/>
              <a:gd name="connsiteX105" fmla="*/ 20638 w 1428751"/>
              <a:gd name="connsiteY105" fmla="*/ 3024187 h 3148013"/>
              <a:gd name="connsiteX106" fmla="*/ 19050 w 1428751"/>
              <a:gd name="connsiteY106" fmla="*/ 3021012 h 3148013"/>
              <a:gd name="connsiteX107" fmla="*/ 4762 w 1428751"/>
              <a:gd name="connsiteY107" fmla="*/ 2982912 h 3148013"/>
              <a:gd name="connsiteX108" fmla="*/ 0 w 1428751"/>
              <a:gd name="connsiteY108" fmla="*/ 2940050 h 3148013"/>
              <a:gd name="connsiteX109" fmla="*/ 0 w 1428751"/>
              <a:gd name="connsiteY109" fmla="*/ 209549 h 3148013"/>
              <a:gd name="connsiteX110" fmla="*/ 4762 w 1428751"/>
              <a:gd name="connsiteY110" fmla="*/ 166687 h 3148013"/>
              <a:gd name="connsiteX111" fmla="*/ 19050 w 1428751"/>
              <a:gd name="connsiteY111" fmla="*/ 128587 h 3148013"/>
              <a:gd name="connsiteX112" fmla="*/ 20638 w 1428751"/>
              <a:gd name="connsiteY112" fmla="*/ 125412 h 3148013"/>
              <a:gd name="connsiteX113" fmla="*/ 41276 w 1428751"/>
              <a:gd name="connsiteY113" fmla="*/ 92074 h 3148013"/>
              <a:gd name="connsiteX114" fmla="*/ 63500 w 1428751"/>
              <a:gd name="connsiteY114" fmla="*/ 68263 h 3148013"/>
              <a:gd name="connsiteX115" fmla="*/ 63500 w 1428751"/>
              <a:gd name="connsiteY115" fmla="*/ 68262 h 3148013"/>
              <a:gd name="connsiteX116" fmla="*/ 71437 w 1428751"/>
              <a:gd name="connsiteY116" fmla="*/ 60325 h 3148013"/>
              <a:gd name="connsiteX117" fmla="*/ 104775 w 1428751"/>
              <a:gd name="connsiteY117" fmla="*/ 34925 h 3148013"/>
              <a:gd name="connsiteX118" fmla="*/ 146050 w 1428751"/>
              <a:gd name="connsiteY118" fmla="*/ 15875 h 3148013"/>
              <a:gd name="connsiteX119" fmla="*/ 147638 w 1428751"/>
              <a:gd name="connsiteY119" fmla="*/ 15875 h 3148013"/>
              <a:gd name="connsiteX120" fmla="*/ 147638 w 1428751"/>
              <a:gd name="connsiteY120" fmla="*/ 15874 h 3148013"/>
              <a:gd name="connsiteX121" fmla="*/ 190501 w 1428751"/>
              <a:gd name="connsiteY121" fmla="*/ 4762 h 3148013"/>
              <a:gd name="connsiteX122" fmla="*/ 190501 w 1428751"/>
              <a:gd name="connsiteY122" fmla="*/ 4762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428751" h="3148013">
                <a:moveTo>
                  <a:pt x="234950" y="0"/>
                </a:moveTo>
                <a:lnTo>
                  <a:pt x="239712" y="0"/>
                </a:lnTo>
                <a:lnTo>
                  <a:pt x="276225" y="0"/>
                </a:lnTo>
                <a:lnTo>
                  <a:pt x="319088" y="0"/>
                </a:lnTo>
                <a:lnTo>
                  <a:pt x="361950" y="0"/>
                </a:lnTo>
                <a:lnTo>
                  <a:pt x="361951" y="0"/>
                </a:lnTo>
                <a:lnTo>
                  <a:pt x="404813" y="0"/>
                </a:lnTo>
                <a:lnTo>
                  <a:pt x="446088" y="0"/>
                </a:lnTo>
                <a:lnTo>
                  <a:pt x="488950" y="0"/>
                </a:lnTo>
                <a:lnTo>
                  <a:pt x="488951" y="0"/>
                </a:lnTo>
                <a:lnTo>
                  <a:pt x="531813" y="0"/>
                </a:lnTo>
                <a:lnTo>
                  <a:pt x="576263" y="0"/>
                </a:lnTo>
                <a:lnTo>
                  <a:pt x="617538" y="0"/>
                </a:lnTo>
                <a:lnTo>
                  <a:pt x="660400" y="0"/>
                </a:lnTo>
                <a:lnTo>
                  <a:pt x="660401" y="0"/>
                </a:lnTo>
                <a:lnTo>
                  <a:pt x="703263" y="0"/>
                </a:lnTo>
                <a:lnTo>
                  <a:pt x="744538" y="0"/>
                </a:lnTo>
                <a:lnTo>
                  <a:pt x="787400" y="0"/>
                </a:lnTo>
                <a:lnTo>
                  <a:pt x="787401" y="0"/>
                </a:lnTo>
                <a:lnTo>
                  <a:pt x="830263" y="0"/>
                </a:lnTo>
                <a:lnTo>
                  <a:pt x="873125" y="0"/>
                </a:lnTo>
                <a:lnTo>
                  <a:pt x="873126" y="0"/>
                </a:lnTo>
                <a:lnTo>
                  <a:pt x="914400" y="0"/>
                </a:lnTo>
                <a:lnTo>
                  <a:pt x="958850" y="0"/>
                </a:lnTo>
                <a:lnTo>
                  <a:pt x="990600" y="0"/>
                </a:lnTo>
                <a:lnTo>
                  <a:pt x="1001713" y="0"/>
                </a:lnTo>
                <a:lnTo>
                  <a:pt x="1039813" y="4762"/>
                </a:lnTo>
                <a:lnTo>
                  <a:pt x="1044576" y="6350"/>
                </a:lnTo>
                <a:lnTo>
                  <a:pt x="1044576" y="6350"/>
                </a:lnTo>
                <a:lnTo>
                  <a:pt x="1084262" y="15875"/>
                </a:lnTo>
                <a:lnTo>
                  <a:pt x="1085850" y="17462"/>
                </a:lnTo>
                <a:lnTo>
                  <a:pt x="1085850" y="17462"/>
                </a:lnTo>
                <a:lnTo>
                  <a:pt x="1123950" y="34924"/>
                </a:lnTo>
                <a:lnTo>
                  <a:pt x="1128713" y="38099"/>
                </a:lnTo>
                <a:lnTo>
                  <a:pt x="1128713" y="38100"/>
                </a:lnTo>
                <a:lnTo>
                  <a:pt x="1160463" y="60325"/>
                </a:lnTo>
                <a:lnTo>
                  <a:pt x="1171576" y="73025"/>
                </a:lnTo>
                <a:lnTo>
                  <a:pt x="1171576" y="73026"/>
                </a:lnTo>
                <a:lnTo>
                  <a:pt x="1189037" y="92075"/>
                </a:lnTo>
                <a:lnTo>
                  <a:pt x="1211263" y="128587"/>
                </a:lnTo>
                <a:lnTo>
                  <a:pt x="1214438" y="136525"/>
                </a:lnTo>
                <a:lnTo>
                  <a:pt x="1225550" y="166687"/>
                </a:lnTo>
                <a:lnTo>
                  <a:pt x="1230313" y="209550"/>
                </a:lnTo>
                <a:lnTo>
                  <a:pt x="1230313" y="617537"/>
                </a:lnTo>
                <a:lnTo>
                  <a:pt x="1255713" y="638175"/>
                </a:lnTo>
                <a:lnTo>
                  <a:pt x="1411289" y="755650"/>
                </a:lnTo>
                <a:lnTo>
                  <a:pt x="1425576" y="769938"/>
                </a:lnTo>
                <a:lnTo>
                  <a:pt x="1428751" y="787400"/>
                </a:lnTo>
                <a:lnTo>
                  <a:pt x="1425576" y="803275"/>
                </a:lnTo>
                <a:lnTo>
                  <a:pt x="1411289" y="817563"/>
                </a:lnTo>
                <a:lnTo>
                  <a:pt x="1255713" y="935038"/>
                </a:lnTo>
                <a:lnTo>
                  <a:pt x="1255713" y="935038"/>
                </a:lnTo>
                <a:lnTo>
                  <a:pt x="1230313" y="955675"/>
                </a:lnTo>
                <a:lnTo>
                  <a:pt x="1230313" y="2940051"/>
                </a:lnTo>
                <a:lnTo>
                  <a:pt x="1225550" y="2982913"/>
                </a:lnTo>
                <a:lnTo>
                  <a:pt x="1214438" y="3011488"/>
                </a:lnTo>
                <a:lnTo>
                  <a:pt x="1211263" y="3021013"/>
                </a:lnTo>
                <a:lnTo>
                  <a:pt x="1189037" y="3055938"/>
                </a:lnTo>
                <a:lnTo>
                  <a:pt x="1171576" y="3074987"/>
                </a:lnTo>
                <a:lnTo>
                  <a:pt x="1171576" y="3074988"/>
                </a:lnTo>
                <a:lnTo>
                  <a:pt x="1160463" y="3087688"/>
                </a:lnTo>
                <a:lnTo>
                  <a:pt x="1128713" y="3109913"/>
                </a:lnTo>
                <a:lnTo>
                  <a:pt x="1128713" y="3109913"/>
                </a:lnTo>
                <a:lnTo>
                  <a:pt x="1123950" y="3113088"/>
                </a:lnTo>
                <a:lnTo>
                  <a:pt x="1085850" y="3130550"/>
                </a:lnTo>
                <a:lnTo>
                  <a:pt x="1084262" y="3132138"/>
                </a:lnTo>
                <a:lnTo>
                  <a:pt x="1044576" y="3143250"/>
                </a:lnTo>
                <a:lnTo>
                  <a:pt x="1044576" y="3143251"/>
                </a:lnTo>
                <a:lnTo>
                  <a:pt x="1039813" y="3144838"/>
                </a:lnTo>
                <a:lnTo>
                  <a:pt x="1001713" y="3148013"/>
                </a:lnTo>
                <a:lnTo>
                  <a:pt x="990600" y="3148013"/>
                </a:lnTo>
                <a:lnTo>
                  <a:pt x="958850" y="3148013"/>
                </a:lnTo>
                <a:lnTo>
                  <a:pt x="914400" y="3148013"/>
                </a:lnTo>
                <a:lnTo>
                  <a:pt x="873126" y="3148013"/>
                </a:lnTo>
                <a:lnTo>
                  <a:pt x="873125" y="3148013"/>
                </a:lnTo>
                <a:lnTo>
                  <a:pt x="830263" y="3148013"/>
                </a:lnTo>
                <a:lnTo>
                  <a:pt x="787401" y="3148013"/>
                </a:lnTo>
                <a:lnTo>
                  <a:pt x="787400" y="3148013"/>
                </a:lnTo>
                <a:lnTo>
                  <a:pt x="744538" y="3148013"/>
                </a:lnTo>
                <a:lnTo>
                  <a:pt x="703263" y="3148013"/>
                </a:lnTo>
                <a:lnTo>
                  <a:pt x="660401" y="3148013"/>
                </a:lnTo>
                <a:lnTo>
                  <a:pt x="660400" y="3148013"/>
                </a:lnTo>
                <a:lnTo>
                  <a:pt x="617538" y="3148013"/>
                </a:lnTo>
                <a:lnTo>
                  <a:pt x="576263" y="3148013"/>
                </a:lnTo>
                <a:lnTo>
                  <a:pt x="531813" y="3148013"/>
                </a:lnTo>
                <a:lnTo>
                  <a:pt x="488951" y="3148013"/>
                </a:lnTo>
                <a:lnTo>
                  <a:pt x="488950" y="3148013"/>
                </a:lnTo>
                <a:lnTo>
                  <a:pt x="446088" y="3148013"/>
                </a:lnTo>
                <a:lnTo>
                  <a:pt x="404813" y="3148013"/>
                </a:lnTo>
                <a:lnTo>
                  <a:pt x="361951" y="3148013"/>
                </a:lnTo>
                <a:lnTo>
                  <a:pt x="361950" y="3148013"/>
                </a:lnTo>
                <a:lnTo>
                  <a:pt x="319088" y="3148013"/>
                </a:lnTo>
                <a:lnTo>
                  <a:pt x="276225" y="3148013"/>
                </a:lnTo>
                <a:lnTo>
                  <a:pt x="239712" y="3148013"/>
                </a:lnTo>
                <a:lnTo>
                  <a:pt x="234950" y="3148013"/>
                </a:lnTo>
                <a:lnTo>
                  <a:pt x="190500" y="3144838"/>
                </a:lnTo>
                <a:lnTo>
                  <a:pt x="190500" y="3144837"/>
                </a:lnTo>
                <a:lnTo>
                  <a:pt x="147638" y="3132137"/>
                </a:lnTo>
                <a:lnTo>
                  <a:pt x="147638" y="3132138"/>
                </a:lnTo>
                <a:lnTo>
                  <a:pt x="146050" y="3132138"/>
                </a:lnTo>
                <a:lnTo>
                  <a:pt x="104775" y="3113088"/>
                </a:lnTo>
                <a:lnTo>
                  <a:pt x="71437" y="3087688"/>
                </a:lnTo>
                <a:lnTo>
                  <a:pt x="63500" y="3081338"/>
                </a:lnTo>
                <a:lnTo>
                  <a:pt x="63500" y="3081336"/>
                </a:lnTo>
                <a:lnTo>
                  <a:pt x="41276" y="3055937"/>
                </a:lnTo>
                <a:lnTo>
                  <a:pt x="20638" y="302418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20638" y="125412"/>
                </a:lnTo>
                <a:lnTo>
                  <a:pt x="41276" y="92074"/>
                </a:lnTo>
                <a:lnTo>
                  <a:pt x="63500" y="68263"/>
                </a:lnTo>
                <a:lnTo>
                  <a:pt x="63500" y="68262"/>
                </a:lnTo>
                <a:lnTo>
                  <a:pt x="71437" y="60325"/>
                </a:lnTo>
                <a:lnTo>
                  <a:pt x="104775" y="34925"/>
                </a:lnTo>
                <a:lnTo>
                  <a:pt x="146050" y="15875"/>
                </a:lnTo>
                <a:lnTo>
                  <a:pt x="147638" y="15875"/>
                </a:lnTo>
                <a:lnTo>
                  <a:pt x="147638" y="15874"/>
                </a:lnTo>
                <a:lnTo>
                  <a:pt x="190501" y="4762"/>
                </a:lnTo>
                <a:lnTo>
                  <a:pt x="190501" y="4762"/>
                </a:lnTo>
                <a:close/>
              </a:path>
            </a:pathLst>
          </a:custGeom>
          <a:solidFill>
            <a:srgbClr val="F38355"/>
          </a:solidFill>
          <a:ln w="25400" cap="flat" cmpd="sng" algn="ctr">
            <a:noFill/>
            <a:prstDash val="solid"/>
          </a:ln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83727" tIns="41863" rIns="83727" bIns="41863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kern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0" name="淘宝网chenying0907出品 187"/>
          <p:cNvSpPr>
            <a:spLocks noChangeArrowheads="1"/>
          </p:cNvSpPr>
          <p:nvPr/>
        </p:nvSpPr>
        <p:spPr bwMode="auto">
          <a:xfrm>
            <a:off x="4828312" y="1735551"/>
            <a:ext cx="1361344" cy="2999495"/>
          </a:xfrm>
          <a:custGeom>
            <a:avLst/>
            <a:gdLst>
              <a:gd name="connsiteX0" fmla="*/ 238125 w 1428750"/>
              <a:gd name="connsiteY0" fmla="*/ 0 h 3148013"/>
              <a:gd name="connsiteX1" fmla="*/ 258762 w 1428750"/>
              <a:gd name="connsiteY1" fmla="*/ 0 h 3148013"/>
              <a:gd name="connsiteX2" fmla="*/ 258763 w 1428750"/>
              <a:gd name="connsiteY2" fmla="*/ 0 h 3148013"/>
              <a:gd name="connsiteX3" fmla="*/ 303212 w 1428750"/>
              <a:gd name="connsiteY3" fmla="*/ 0 h 3148013"/>
              <a:gd name="connsiteX4" fmla="*/ 346075 w 1428750"/>
              <a:gd name="connsiteY4" fmla="*/ 0 h 3148013"/>
              <a:gd name="connsiteX5" fmla="*/ 388937 w 1428750"/>
              <a:gd name="connsiteY5" fmla="*/ 0 h 3148013"/>
              <a:gd name="connsiteX6" fmla="*/ 388938 w 1428750"/>
              <a:gd name="connsiteY6" fmla="*/ 0 h 3148013"/>
              <a:gd name="connsiteX7" fmla="*/ 431800 w 1428750"/>
              <a:gd name="connsiteY7" fmla="*/ 0 h 3148013"/>
              <a:gd name="connsiteX8" fmla="*/ 476250 w 1428750"/>
              <a:gd name="connsiteY8" fmla="*/ 0 h 3148013"/>
              <a:gd name="connsiteX9" fmla="*/ 519112 w 1428750"/>
              <a:gd name="connsiteY9" fmla="*/ 0 h 3148013"/>
              <a:gd name="connsiteX10" fmla="*/ 519113 w 1428750"/>
              <a:gd name="connsiteY10" fmla="*/ 0 h 3148013"/>
              <a:gd name="connsiteX11" fmla="*/ 563562 w 1428750"/>
              <a:gd name="connsiteY11" fmla="*/ 0 h 3148013"/>
              <a:gd name="connsiteX12" fmla="*/ 606425 w 1428750"/>
              <a:gd name="connsiteY12" fmla="*/ 0 h 3148013"/>
              <a:gd name="connsiteX13" fmla="*/ 649287 w 1428750"/>
              <a:gd name="connsiteY13" fmla="*/ 0 h 3148013"/>
              <a:gd name="connsiteX14" fmla="*/ 649288 w 1428750"/>
              <a:gd name="connsiteY14" fmla="*/ 0 h 3148013"/>
              <a:gd name="connsiteX15" fmla="*/ 692150 w 1428750"/>
              <a:gd name="connsiteY15" fmla="*/ 0 h 3148013"/>
              <a:gd name="connsiteX16" fmla="*/ 735012 w 1428750"/>
              <a:gd name="connsiteY16" fmla="*/ 0 h 3148013"/>
              <a:gd name="connsiteX17" fmla="*/ 735013 w 1428750"/>
              <a:gd name="connsiteY17" fmla="*/ 0 h 3148013"/>
              <a:gd name="connsiteX18" fmla="*/ 777875 w 1428750"/>
              <a:gd name="connsiteY18" fmla="*/ 0 h 3148013"/>
              <a:gd name="connsiteX19" fmla="*/ 822325 w 1428750"/>
              <a:gd name="connsiteY19" fmla="*/ 0 h 3148013"/>
              <a:gd name="connsiteX20" fmla="*/ 866775 w 1428750"/>
              <a:gd name="connsiteY20" fmla="*/ 0 h 3148013"/>
              <a:gd name="connsiteX21" fmla="*/ 909637 w 1428750"/>
              <a:gd name="connsiteY21" fmla="*/ 0 h 3148013"/>
              <a:gd name="connsiteX22" fmla="*/ 909638 w 1428750"/>
              <a:gd name="connsiteY22" fmla="*/ 0 h 3148013"/>
              <a:gd name="connsiteX23" fmla="*/ 952500 w 1428750"/>
              <a:gd name="connsiteY23" fmla="*/ 0 h 3148013"/>
              <a:gd name="connsiteX24" fmla="*/ 990600 w 1428750"/>
              <a:gd name="connsiteY24" fmla="*/ 0 h 3148013"/>
              <a:gd name="connsiteX25" fmla="*/ 995362 w 1428750"/>
              <a:gd name="connsiteY25" fmla="*/ 0 h 3148013"/>
              <a:gd name="connsiteX26" fmla="*/ 995363 w 1428750"/>
              <a:gd name="connsiteY26" fmla="*/ 0 h 3148013"/>
              <a:gd name="connsiteX27" fmla="*/ 995363 w 1428750"/>
              <a:gd name="connsiteY27" fmla="*/ 0 h 3148013"/>
              <a:gd name="connsiteX28" fmla="*/ 1038225 w 1428750"/>
              <a:gd name="connsiteY28" fmla="*/ 4762 h 3148013"/>
              <a:gd name="connsiteX29" fmla="*/ 1038225 w 1428750"/>
              <a:gd name="connsiteY29" fmla="*/ 4762 h 3148013"/>
              <a:gd name="connsiteX30" fmla="*/ 1081088 w 1428750"/>
              <a:gd name="connsiteY30" fmla="*/ 15874 h 3148013"/>
              <a:gd name="connsiteX31" fmla="*/ 1081088 w 1428750"/>
              <a:gd name="connsiteY31" fmla="*/ 15875 h 3148013"/>
              <a:gd name="connsiteX32" fmla="*/ 1082674 w 1428750"/>
              <a:gd name="connsiteY32" fmla="*/ 15875 h 3148013"/>
              <a:gd name="connsiteX33" fmla="*/ 1123950 w 1428750"/>
              <a:gd name="connsiteY33" fmla="*/ 34925 h 3148013"/>
              <a:gd name="connsiteX34" fmla="*/ 1123950 w 1428750"/>
              <a:gd name="connsiteY34" fmla="*/ 36512 h 3148013"/>
              <a:gd name="connsiteX35" fmla="*/ 1158875 w 1428750"/>
              <a:gd name="connsiteY35" fmla="*/ 60324 h 3148013"/>
              <a:gd name="connsiteX36" fmla="*/ 1169988 w 1428750"/>
              <a:gd name="connsiteY36" fmla="*/ 71437 h 3148013"/>
              <a:gd name="connsiteX37" fmla="*/ 1169988 w 1428750"/>
              <a:gd name="connsiteY37" fmla="*/ 71438 h 3148013"/>
              <a:gd name="connsiteX38" fmla="*/ 1189037 w 1428750"/>
              <a:gd name="connsiteY38" fmla="*/ 92074 h 3148013"/>
              <a:gd name="connsiteX39" fmla="*/ 1211262 w 1428750"/>
              <a:gd name="connsiteY39" fmla="*/ 128587 h 3148013"/>
              <a:gd name="connsiteX40" fmla="*/ 1212850 w 1428750"/>
              <a:gd name="connsiteY40" fmla="*/ 131762 h 3148013"/>
              <a:gd name="connsiteX41" fmla="*/ 1223962 w 1428750"/>
              <a:gd name="connsiteY41" fmla="*/ 166687 h 3148013"/>
              <a:gd name="connsiteX42" fmla="*/ 1230312 w 1428750"/>
              <a:gd name="connsiteY42" fmla="*/ 209549 h 3148013"/>
              <a:gd name="connsiteX43" fmla="*/ 1230312 w 1428750"/>
              <a:gd name="connsiteY43" fmla="*/ 617537 h 3148013"/>
              <a:gd name="connsiteX44" fmla="*/ 1255713 w 1428750"/>
              <a:gd name="connsiteY44" fmla="*/ 636587 h 3148013"/>
              <a:gd name="connsiteX45" fmla="*/ 1255713 w 1428750"/>
              <a:gd name="connsiteY45" fmla="*/ 636588 h 3148013"/>
              <a:gd name="connsiteX46" fmla="*/ 1298575 w 1428750"/>
              <a:gd name="connsiteY46" fmla="*/ 669924 h 3148013"/>
              <a:gd name="connsiteX47" fmla="*/ 1298575 w 1428750"/>
              <a:gd name="connsiteY47" fmla="*/ 669925 h 3148013"/>
              <a:gd name="connsiteX48" fmla="*/ 1341438 w 1428750"/>
              <a:gd name="connsiteY48" fmla="*/ 703262 h 3148013"/>
              <a:gd name="connsiteX49" fmla="*/ 1341438 w 1428750"/>
              <a:gd name="connsiteY49" fmla="*/ 703263 h 3148013"/>
              <a:gd name="connsiteX50" fmla="*/ 1384300 w 1428750"/>
              <a:gd name="connsiteY50" fmla="*/ 735012 h 3148013"/>
              <a:gd name="connsiteX51" fmla="*/ 1411288 w 1428750"/>
              <a:gd name="connsiteY51" fmla="*/ 755649 h 3148013"/>
              <a:gd name="connsiteX52" fmla="*/ 1423988 w 1428750"/>
              <a:gd name="connsiteY52" fmla="*/ 769937 h 3148013"/>
              <a:gd name="connsiteX53" fmla="*/ 1427163 w 1428750"/>
              <a:gd name="connsiteY53" fmla="*/ 787400 h 3148013"/>
              <a:gd name="connsiteX54" fmla="*/ 1427163 w 1428750"/>
              <a:gd name="connsiteY54" fmla="*/ 787400 h 3148013"/>
              <a:gd name="connsiteX55" fmla="*/ 1428750 w 1428750"/>
              <a:gd name="connsiteY55" fmla="*/ 787400 h 3148013"/>
              <a:gd name="connsiteX56" fmla="*/ 1428750 w 1428750"/>
              <a:gd name="connsiteY56" fmla="*/ 788988 h 3148013"/>
              <a:gd name="connsiteX57" fmla="*/ 1427162 w 1428750"/>
              <a:gd name="connsiteY57" fmla="*/ 788988 h 3148013"/>
              <a:gd name="connsiteX58" fmla="*/ 1427162 w 1428750"/>
              <a:gd name="connsiteY58" fmla="*/ 787405 h 3148013"/>
              <a:gd name="connsiteX59" fmla="*/ 1423988 w 1428750"/>
              <a:gd name="connsiteY59" fmla="*/ 803275 h 3148013"/>
              <a:gd name="connsiteX60" fmla="*/ 1411288 w 1428750"/>
              <a:gd name="connsiteY60" fmla="*/ 817563 h 3148013"/>
              <a:gd name="connsiteX61" fmla="*/ 1384300 w 1428750"/>
              <a:gd name="connsiteY61" fmla="*/ 838200 h 3148013"/>
              <a:gd name="connsiteX62" fmla="*/ 1384300 w 1428750"/>
              <a:gd name="connsiteY62" fmla="*/ 838200 h 3148013"/>
              <a:gd name="connsiteX63" fmla="*/ 1341438 w 1428750"/>
              <a:gd name="connsiteY63" fmla="*/ 871536 h 3148013"/>
              <a:gd name="connsiteX64" fmla="*/ 1341438 w 1428750"/>
              <a:gd name="connsiteY64" fmla="*/ 871538 h 3148013"/>
              <a:gd name="connsiteX65" fmla="*/ 1298575 w 1428750"/>
              <a:gd name="connsiteY65" fmla="*/ 904875 h 3148013"/>
              <a:gd name="connsiteX66" fmla="*/ 1255713 w 1428750"/>
              <a:gd name="connsiteY66" fmla="*/ 936624 h 3148013"/>
              <a:gd name="connsiteX67" fmla="*/ 1255713 w 1428750"/>
              <a:gd name="connsiteY67" fmla="*/ 936625 h 3148013"/>
              <a:gd name="connsiteX68" fmla="*/ 1230312 w 1428750"/>
              <a:gd name="connsiteY68" fmla="*/ 955675 h 3148013"/>
              <a:gd name="connsiteX69" fmla="*/ 1230312 w 1428750"/>
              <a:gd name="connsiteY69" fmla="*/ 2940050 h 3148013"/>
              <a:gd name="connsiteX70" fmla="*/ 1223962 w 1428750"/>
              <a:gd name="connsiteY70" fmla="*/ 2982913 h 3148013"/>
              <a:gd name="connsiteX71" fmla="*/ 1212850 w 1428750"/>
              <a:gd name="connsiteY71" fmla="*/ 3016250 h 3148013"/>
              <a:gd name="connsiteX72" fmla="*/ 1211262 w 1428750"/>
              <a:gd name="connsiteY72" fmla="*/ 3021013 h 3148013"/>
              <a:gd name="connsiteX73" fmla="*/ 1189037 w 1428750"/>
              <a:gd name="connsiteY73" fmla="*/ 3055938 h 3148013"/>
              <a:gd name="connsiteX74" fmla="*/ 1169988 w 1428750"/>
              <a:gd name="connsiteY74" fmla="*/ 3076574 h 3148013"/>
              <a:gd name="connsiteX75" fmla="*/ 1169988 w 1428750"/>
              <a:gd name="connsiteY75" fmla="*/ 3076575 h 3148013"/>
              <a:gd name="connsiteX76" fmla="*/ 1158875 w 1428750"/>
              <a:gd name="connsiteY76" fmla="*/ 3087688 h 3148013"/>
              <a:gd name="connsiteX77" fmla="*/ 1123950 w 1428750"/>
              <a:gd name="connsiteY77" fmla="*/ 3111500 h 3148013"/>
              <a:gd name="connsiteX78" fmla="*/ 1123950 w 1428750"/>
              <a:gd name="connsiteY78" fmla="*/ 3111501 h 3148013"/>
              <a:gd name="connsiteX79" fmla="*/ 1123950 w 1428750"/>
              <a:gd name="connsiteY79" fmla="*/ 3113088 h 3148013"/>
              <a:gd name="connsiteX80" fmla="*/ 1082674 w 1428750"/>
              <a:gd name="connsiteY80" fmla="*/ 3132138 h 3148013"/>
              <a:gd name="connsiteX81" fmla="*/ 1081087 w 1428750"/>
              <a:gd name="connsiteY81" fmla="*/ 3132138 h 3148013"/>
              <a:gd name="connsiteX82" fmla="*/ 1081087 w 1428750"/>
              <a:gd name="connsiteY82" fmla="*/ 3132138 h 3148013"/>
              <a:gd name="connsiteX83" fmla="*/ 1038225 w 1428750"/>
              <a:gd name="connsiteY83" fmla="*/ 3144837 h 3148013"/>
              <a:gd name="connsiteX84" fmla="*/ 1038225 w 1428750"/>
              <a:gd name="connsiteY84" fmla="*/ 3144838 h 3148013"/>
              <a:gd name="connsiteX85" fmla="*/ 995363 w 1428750"/>
              <a:gd name="connsiteY85" fmla="*/ 3148013 h 3148013"/>
              <a:gd name="connsiteX86" fmla="*/ 995362 w 1428750"/>
              <a:gd name="connsiteY86" fmla="*/ 3148013 h 3148013"/>
              <a:gd name="connsiteX87" fmla="*/ 990600 w 1428750"/>
              <a:gd name="connsiteY87" fmla="*/ 3148013 h 3148013"/>
              <a:gd name="connsiteX88" fmla="*/ 952500 w 1428750"/>
              <a:gd name="connsiteY88" fmla="*/ 3148013 h 3148013"/>
              <a:gd name="connsiteX89" fmla="*/ 909638 w 1428750"/>
              <a:gd name="connsiteY89" fmla="*/ 3148013 h 3148013"/>
              <a:gd name="connsiteX90" fmla="*/ 909637 w 1428750"/>
              <a:gd name="connsiteY90" fmla="*/ 3148013 h 3148013"/>
              <a:gd name="connsiteX91" fmla="*/ 866775 w 1428750"/>
              <a:gd name="connsiteY91" fmla="*/ 3148013 h 3148013"/>
              <a:gd name="connsiteX92" fmla="*/ 822325 w 1428750"/>
              <a:gd name="connsiteY92" fmla="*/ 3148013 h 3148013"/>
              <a:gd name="connsiteX93" fmla="*/ 777875 w 1428750"/>
              <a:gd name="connsiteY93" fmla="*/ 3148013 h 3148013"/>
              <a:gd name="connsiteX94" fmla="*/ 735013 w 1428750"/>
              <a:gd name="connsiteY94" fmla="*/ 3148013 h 3148013"/>
              <a:gd name="connsiteX95" fmla="*/ 735012 w 1428750"/>
              <a:gd name="connsiteY95" fmla="*/ 3148013 h 3148013"/>
              <a:gd name="connsiteX96" fmla="*/ 692150 w 1428750"/>
              <a:gd name="connsiteY96" fmla="*/ 3148013 h 3148013"/>
              <a:gd name="connsiteX97" fmla="*/ 649288 w 1428750"/>
              <a:gd name="connsiteY97" fmla="*/ 3148013 h 3148013"/>
              <a:gd name="connsiteX98" fmla="*/ 649287 w 1428750"/>
              <a:gd name="connsiteY98" fmla="*/ 3148013 h 3148013"/>
              <a:gd name="connsiteX99" fmla="*/ 606425 w 1428750"/>
              <a:gd name="connsiteY99" fmla="*/ 3148013 h 3148013"/>
              <a:gd name="connsiteX100" fmla="*/ 563562 w 1428750"/>
              <a:gd name="connsiteY100" fmla="*/ 3148013 h 3148013"/>
              <a:gd name="connsiteX101" fmla="*/ 519113 w 1428750"/>
              <a:gd name="connsiteY101" fmla="*/ 3148013 h 3148013"/>
              <a:gd name="connsiteX102" fmla="*/ 519112 w 1428750"/>
              <a:gd name="connsiteY102" fmla="*/ 3148013 h 3148013"/>
              <a:gd name="connsiteX103" fmla="*/ 476250 w 1428750"/>
              <a:gd name="connsiteY103" fmla="*/ 3148013 h 3148013"/>
              <a:gd name="connsiteX104" fmla="*/ 431800 w 1428750"/>
              <a:gd name="connsiteY104" fmla="*/ 3148013 h 3148013"/>
              <a:gd name="connsiteX105" fmla="*/ 388938 w 1428750"/>
              <a:gd name="connsiteY105" fmla="*/ 3148013 h 3148013"/>
              <a:gd name="connsiteX106" fmla="*/ 388937 w 1428750"/>
              <a:gd name="connsiteY106" fmla="*/ 3148013 h 3148013"/>
              <a:gd name="connsiteX107" fmla="*/ 346075 w 1428750"/>
              <a:gd name="connsiteY107" fmla="*/ 3148013 h 3148013"/>
              <a:gd name="connsiteX108" fmla="*/ 303212 w 1428750"/>
              <a:gd name="connsiteY108" fmla="*/ 3148013 h 3148013"/>
              <a:gd name="connsiteX109" fmla="*/ 258763 w 1428750"/>
              <a:gd name="connsiteY109" fmla="*/ 3148013 h 3148013"/>
              <a:gd name="connsiteX110" fmla="*/ 258762 w 1428750"/>
              <a:gd name="connsiteY110" fmla="*/ 3148013 h 3148013"/>
              <a:gd name="connsiteX111" fmla="*/ 238125 w 1428750"/>
              <a:gd name="connsiteY111" fmla="*/ 3148013 h 3148013"/>
              <a:gd name="connsiteX112" fmla="*/ 215900 w 1428750"/>
              <a:gd name="connsiteY112" fmla="*/ 3146426 h 3148013"/>
              <a:gd name="connsiteX113" fmla="*/ 215900 w 1428750"/>
              <a:gd name="connsiteY113" fmla="*/ 3146425 h 3148013"/>
              <a:gd name="connsiteX114" fmla="*/ 190499 w 1428750"/>
              <a:gd name="connsiteY114" fmla="*/ 3144838 h 3148013"/>
              <a:gd name="connsiteX115" fmla="*/ 173037 w 1428750"/>
              <a:gd name="connsiteY115" fmla="*/ 3140075 h 3148013"/>
              <a:gd name="connsiteX116" fmla="*/ 173037 w 1428750"/>
              <a:gd name="connsiteY116" fmla="*/ 3140075 h 3148013"/>
              <a:gd name="connsiteX117" fmla="*/ 146050 w 1428750"/>
              <a:gd name="connsiteY117" fmla="*/ 3132138 h 3148013"/>
              <a:gd name="connsiteX118" fmla="*/ 130175 w 1428750"/>
              <a:gd name="connsiteY118" fmla="*/ 3124200 h 3148013"/>
              <a:gd name="connsiteX119" fmla="*/ 106362 w 1428750"/>
              <a:gd name="connsiteY119" fmla="*/ 3113088 h 3148013"/>
              <a:gd name="connsiteX120" fmla="*/ 85725 w 1428750"/>
              <a:gd name="connsiteY120" fmla="*/ 3100388 h 3148013"/>
              <a:gd name="connsiteX121" fmla="*/ 85725 w 1428750"/>
              <a:gd name="connsiteY121" fmla="*/ 3100387 h 3148013"/>
              <a:gd name="connsiteX122" fmla="*/ 69850 w 1428750"/>
              <a:gd name="connsiteY122" fmla="*/ 3087687 h 3148013"/>
              <a:gd name="connsiteX123" fmla="*/ 42862 w 1428750"/>
              <a:gd name="connsiteY123" fmla="*/ 3059112 h 3148013"/>
              <a:gd name="connsiteX124" fmla="*/ 42862 w 1428750"/>
              <a:gd name="connsiteY124" fmla="*/ 3059110 h 3148013"/>
              <a:gd name="connsiteX125" fmla="*/ 41275 w 1428750"/>
              <a:gd name="connsiteY125" fmla="*/ 3055937 h 3148013"/>
              <a:gd name="connsiteX126" fmla="*/ 19050 w 1428750"/>
              <a:gd name="connsiteY126" fmla="*/ 3021012 h 3148013"/>
              <a:gd name="connsiteX127" fmla="*/ 4762 w 1428750"/>
              <a:gd name="connsiteY127" fmla="*/ 2982912 h 3148013"/>
              <a:gd name="connsiteX128" fmla="*/ 0 w 1428750"/>
              <a:gd name="connsiteY128" fmla="*/ 2940050 h 3148013"/>
              <a:gd name="connsiteX129" fmla="*/ 0 w 1428750"/>
              <a:gd name="connsiteY129" fmla="*/ 1049337 h 3148013"/>
              <a:gd name="connsiteX130" fmla="*/ 0 w 1428750"/>
              <a:gd name="connsiteY130" fmla="*/ 209549 h 3148013"/>
              <a:gd name="connsiteX131" fmla="*/ 4762 w 1428750"/>
              <a:gd name="connsiteY131" fmla="*/ 166687 h 3148013"/>
              <a:gd name="connsiteX132" fmla="*/ 19050 w 1428750"/>
              <a:gd name="connsiteY132" fmla="*/ 128587 h 3148013"/>
              <a:gd name="connsiteX133" fmla="*/ 41275 w 1428750"/>
              <a:gd name="connsiteY133" fmla="*/ 92074 h 3148013"/>
              <a:gd name="connsiteX134" fmla="*/ 42862 w 1428750"/>
              <a:gd name="connsiteY134" fmla="*/ 90488 h 3148013"/>
              <a:gd name="connsiteX135" fmla="*/ 42862 w 1428750"/>
              <a:gd name="connsiteY135" fmla="*/ 90487 h 3148013"/>
              <a:gd name="connsiteX136" fmla="*/ 69850 w 1428750"/>
              <a:gd name="connsiteY136" fmla="*/ 60324 h 3148013"/>
              <a:gd name="connsiteX137" fmla="*/ 85725 w 1428750"/>
              <a:gd name="connsiteY137" fmla="*/ 49212 h 3148013"/>
              <a:gd name="connsiteX138" fmla="*/ 85725 w 1428750"/>
              <a:gd name="connsiteY138" fmla="*/ 49212 h 3148013"/>
              <a:gd name="connsiteX139" fmla="*/ 106362 w 1428750"/>
              <a:gd name="connsiteY139" fmla="*/ 34925 h 3148013"/>
              <a:gd name="connsiteX140" fmla="*/ 130175 w 1428750"/>
              <a:gd name="connsiteY140" fmla="*/ 25400 h 3148013"/>
              <a:gd name="connsiteX141" fmla="*/ 146050 w 1428750"/>
              <a:gd name="connsiteY141" fmla="*/ 15875 h 3148013"/>
              <a:gd name="connsiteX142" fmla="*/ 173037 w 1428750"/>
              <a:gd name="connsiteY142" fmla="*/ 9525 h 3148013"/>
              <a:gd name="connsiteX143" fmla="*/ 173037 w 1428750"/>
              <a:gd name="connsiteY143" fmla="*/ 9525 h 3148013"/>
              <a:gd name="connsiteX144" fmla="*/ 190499 w 1428750"/>
              <a:gd name="connsiteY144" fmla="*/ 4762 h 3148013"/>
              <a:gd name="connsiteX145" fmla="*/ 215900 w 1428750"/>
              <a:gd name="connsiteY145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428750" h="3148013">
                <a:moveTo>
                  <a:pt x="238125" y="0"/>
                </a:moveTo>
                <a:lnTo>
                  <a:pt x="258762" y="0"/>
                </a:lnTo>
                <a:lnTo>
                  <a:pt x="258763" y="0"/>
                </a:lnTo>
                <a:lnTo>
                  <a:pt x="303212" y="0"/>
                </a:lnTo>
                <a:lnTo>
                  <a:pt x="346075" y="0"/>
                </a:lnTo>
                <a:lnTo>
                  <a:pt x="388937" y="0"/>
                </a:lnTo>
                <a:lnTo>
                  <a:pt x="388938" y="0"/>
                </a:lnTo>
                <a:lnTo>
                  <a:pt x="431800" y="0"/>
                </a:lnTo>
                <a:lnTo>
                  <a:pt x="476250" y="0"/>
                </a:lnTo>
                <a:lnTo>
                  <a:pt x="519112" y="0"/>
                </a:lnTo>
                <a:lnTo>
                  <a:pt x="519113" y="0"/>
                </a:lnTo>
                <a:lnTo>
                  <a:pt x="563562" y="0"/>
                </a:lnTo>
                <a:lnTo>
                  <a:pt x="606425" y="0"/>
                </a:lnTo>
                <a:lnTo>
                  <a:pt x="649287" y="0"/>
                </a:lnTo>
                <a:lnTo>
                  <a:pt x="649288" y="0"/>
                </a:lnTo>
                <a:lnTo>
                  <a:pt x="692150" y="0"/>
                </a:lnTo>
                <a:lnTo>
                  <a:pt x="735012" y="0"/>
                </a:lnTo>
                <a:lnTo>
                  <a:pt x="735013" y="0"/>
                </a:lnTo>
                <a:lnTo>
                  <a:pt x="777875" y="0"/>
                </a:lnTo>
                <a:lnTo>
                  <a:pt x="822325" y="0"/>
                </a:lnTo>
                <a:lnTo>
                  <a:pt x="866775" y="0"/>
                </a:lnTo>
                <a:lnTo>
                  <a:pt x="909637" y="0"/>
                </a:lnTo>
                <a:lnTo>
                  <a:pt x="909638" y="0"/>
                </a:lnTo>
                <a:lnTo>
                  <a:pt x="952500" y="0"/>
                </a:lnTo>
                <a:lnTo>
                  <a:pt x="990600" y="0"/>
                </a:lnTo>
                <a:lnTo>
                  <a:pt x="995362" y="0"/>
                </a:lnTo>
                <a:lnTo>
                  <a:pt x="995363" y="0"/>
                </a:lnTo>
                <a:lnTo>
                  <a:pt x="995363" y="0"/>
                </a:lnTo>
                <a:lnTo>
                  <a:pt x="1038225" y="4762"/>
                </a:lnTo>
                <a:lnTo>
                  <a:pt x="1038225" y="4762"/>
                </a:lnTo>
                <a:lnTo>
                  <a:pt x="1081088" y="15874"/>
                </a:lnTo>
                <a:lnTo>
                  <a:pt x="1081088" y="15875"/>
                </a:lnTo>
                <a:lnTo>
                  <a:pt x="1082674" y="15875"/>
                </a:lnTo>
                <a:lnTo>
                  <a:pt x="1123950" y="34925"/>
                </a:lnTo>
                <a:lnTo>
                  <a:pt x="1123950" y="36512"/>
                </a:lnTo>
                <a:lnTo>
                  <a:pt x="1158875" y="60324"/>
                </a:lnTo>
                <a:lnTo>
                  <a:pt x="1169988" y="71437"/>
                </a:lnTo>
                <a:lnTo>
                  <a:pt x="1169988" y="71438"/>
                </a:lnTo>
                <a:lnTo>
                  <a:pt x="1189037" y="92074"/>
                </a:lnTo>
                <a:lnTo>
                  <a:pt x="1211262" y="128587"/>
                </a:lnTo>
                <a:lnTo>
                  <a:pt x="1212850" y="131762"/>
                </a:lnTo>
                <a:lnTo>
                  <a:pt x="1223962" y="166687"/>
                </a:lnTo>
                <a:lnTo>
                  <a:pt x="1230312" y="209549"/>
                </a:lnTo>
                <a:lnTo>
                  <a:pt x="1230312" y="617537"/>
                </a:lnTo>
                <a:lnTo>
                  <a:pt x="1255713" y="636587"/>
                </a:lnTo>
                <a:lnTo>
                  <a:pt x="1255713" y="636588"/>
                </a:lnTo>
                <a:lnTo>
                  <a:pt x="1298575" y="669924"/>
                </a:lnTo>
                <a:lnTo>
                  <a:pt x="1298575" y="669925"/>
                </a:lnTo>
                <a:lnTo>
                  <a:pt x="1341438" y="703262"/>
                </a:lnTo>
                <a:lnTo>
                  <a:pt x="1341438" y="703263"/>
                </a:lnTo>
                <a:lnTo>
                  <a:pt x="1384300" y="735012"/>
                </a:lnTo>
                <a:lnTo>
                  <a:pt x="1411288" y="755649"/>
                </a:lnTo>
                <a:lnTo>
                  <a:pt x="1423988" y="769937"/>
                </a:lnTo>
                <a:lnTo>
                  <a:pt x="1427163" y="787400"/>
                </a:lnTo>
                <a:lnTo>
                  <a:pt x="1427163" y="787400"/>
                </a:lnTo>
                <a:lnTo>
                  <a:pt x="1428750" y="787400"/>
                </a:lnTo>
                <a:lnTo>
                  <a:pt x="1428750" y="788988"/>
                </a:lnTo>
                <a:lnTo>
                  <a:pt x="1427162" y="788988"/>
                </a:lnTo>
                <a:lnTo>
                  <a:pt x="1427162" y="787405"/>
                </a:lnTo>
                <a:lnTo>
                  <a:pt x="1423988" y="803275"/>
                </a:lnTo>
                <a:lnTo>
                  <a:pt x="1411288" y="817563"/>
                </a:lnTo>
                <a:lnTo>
                  <a:pt x="1384300" y="838200"/>
                </a:lnTo>
                <a:lnTo>
                  <a:pt x="1384300" y="838200"/>
                </a:lnTo>
                <a:lnTo>
                  <a:pt x="1341438" y="871536"/>
                </a:lnTo>
                <a:lnTo>
                  <a:pt x="1341438" y="871538"/>
                </a:lnTo>
                <a:lnTo>
                  <a:pt x="1298575" y="904875"/>
                </a:lnTo>
                <a:lnTo>
                  <a:pt x="1255713" y="936624"/>
                </a:lnTo>
                <a:lnTo>
                  <a:pt x="1255713" y="936625"/>
                </a:lnTo>
                <a:lnTo>
                  <a:pt x="1230312" y="955675"/>
                </a:lnTo>
                <a:lnTo>
                  <a:pt x="1230312" y="2940050"/>
                </a:lnTo>
                <a:lnTo>
                  <a:pt x="1223962" y="2982913"/>
                </a:lnTo>
                <a:lnTo>
                  <a:pt x="1212850" y="3016250"/>
                </a:lnTo>
                <a:lnTo>
                  <a:pt x="1211262" y="3021013"/>
                </a:lnTo>
                <a:lnTo>
                  <a:pt x="1189037" y="3055938"/>
                </a:lnTo>
                <a:lnTo>
                  <a:pt x="1169988" y="3076574"/>
                </a:lnTo>
                <a:lnTo>
                  <a:pt x="1169988" y="3076575"/>
                </a:lnTo>
                <a:lnTo>
                  <a:pt x="1158875" y="3087688"/>
                </a:lnTo>
                <a:lnTo>
                  <a:pt x="1123950" y="3111500"/>
                </a:lnTo>
                <a:lnTo>
                  <a:pt x="1123950" y="3111501"/>
                </a:lnTo>
                <a:lnTo>
                  <a:pt x="1123950" y="3113088"/>
                </a:lnTo>
                <a:lnTo>
                  <a:pt x="1082674" y="3132138"/>
                </a:lnTo>
                <a:lnTo>
                  <a:pt x="1081087" y="3132138"/>
                </a:lnTo>
                <a:lnTo>
                  <a:pt x="1081087" y="3132138"/>
                </a:lnTo>
                <a:lnTo>
                  <a:pt x="1038225" y="3144837"/>
                </a:lnTo>
                <a:lnTo>
                  <a:pt x="1038225" y="3144838"/>
                </a:lnTo>
                <a:lnTo>
                  <a:pt x="995363" y="3148013"/>
                </a:lnTo>
                <a:lnTo>
                  <a:pt x="995362" y="3148013"/>
                </a:lnTo>
                <a:lnTo>
                  <a:pt x="990600" y="3148013"/>
                </a:lnTo>
                <a:lnTo>
                  <a:pt x="952500" y="3148013"/>
                </a:lnTo>
                <a:lnTo>
                  <a:pt x="909638" y="3148013"/>
                </a:lnTo>
                <a:lnTo>
                  <a:pt x="909637" y="3148013"/>
                </a:lnTo>
                <a:lnTo>
                  <a:pt x="866775" y="3148013"/>
                </a:lnTo>
                <a:lnTo>
                  <a:pt x="822325" y="3148013"/>
                </a:lnTo>
                <a:lnTo>
                  <a:pt x="777875" y="3148013"/>
                </a:lnTo>
                <a:lnTo>
                  <a:pt x="735013" y="3148013"/>
                </a:lnTo>
                <a:lnTo>
                  <a:pt x="735012" y="3148013"/>
                </a:lnTo>
                <a:lnTo>
                  <a:pt x="692150" y="3148013"/>
                </a:lnTo>
                <a:lnTo>
                  <a:pt x="649288" y="3148013"/>
                </a:lnTo>
                <a:lnTo>
                  <a:pt x="649287" y="3148013"/>
                </a:lnTo>
                <a:lnTo>
                  <a:pt x="606425" y="3148013"/>
                </a:lnTo>
                <a:lnTo>
                  <a:pt x="563562" y="3148013"/>
                </a:lnTo>
                <a:lnTo>
                  <a:pt x="519113" y="3148013"/>
                </a:lnTo>
                <a:lnTo>
                  <a:pt x="519112" y="3148013"/>
                </a:lnTo>
                <a:lnTo>
                  <a:pt x="476250" y="3148013"/>
                </a:lnTo>
                <a:lnTo>
                  <a:pt x="431800" y="3148013"/>
                </a:lnTo>
                <a:lnTo>
                  <a:pt x="388938" y="3148013"/>
                </a:lnTo>
                <a:lnTo>
                  <a:pt x="388937" y="3148013"/>
                </a:lnTo>
                <a:lnTo>
                  <a:pt x="346075" y="3148013"/>
                </a:lnTo>
                <a:lnTo>
                  <a:pt x="303212" y="3148013"/>
                </a:lnTo>
                <a:lnTo>
                  <a:pt x="258763" y="3148013"/>
                </a:lnTo>
                <a:lnTo>
                  <a:pt x="258762" y="3148013"/>
                </a:lnTo>
                <a:lnTo>
                  <a:pt x="238125" y="3148013"/>
                </a:lnTo>
                <a:lnTo>
                  <a:pt x="215900" y="3146426"/>
                </a:lnTo>
                <a:lnTo>
                  <a:pt x="215900" y="3146425"/>
                </a:lnTo>
                <a:lnTo>
                  <a:pt x="190499" y="3144838"/>
                </a:lnTo>
                <a:lnTo>
                  <a:pt x="173037" y="3140075"/>
                </a:lnTo>
                <a:lnTo>
                  <a:pt x="173037" y="3140075"/>
                </a:lnTo>
                <a:lnTo>
                  <a:pt x="146050" y="3132138"/>
                </a:lnTo>
                <a:lnTo>
                  <a:pt x="130175" y="3124200"/>
                </a:lnTo>
                <a:lnTo>
                  <a:pt x="106362" y="3113088"/>
                </a:lnTo>
                <a:lnTo>
                  <a:pt x="85725" y="3100388"/>
                </a:lnTo>
                <a:lnTo>
                  <a:pt x="85725" y="3100387"/>
                </a:lnTo>
                <a:lnTo>
                  <a:pt x="69850" y="3087687"/>
                </a:lnTo>
                <a:lnTo>
                  <a:pt x="42862" y="3059112"/>
                </a:lnTo>
                <a:lnTo>
                  <a:pt x="42862" y="3059110"/>
                </a:lnTo>
                <a:lnTo>
                  <a:pt x="41275" y="305593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1049337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41275" y="92074"/>
                </a:lnTo>
                <a:lnTo>
                  <a:pt x="42862" y="90488"/>
                </a:lnTo>
                <a:lnTo>
                  <a:pt x="42862" y="90487"/>
                </a:lnTo>
                <a:lnTo>
                  <a:pt x="69850" y="60324"/>
                </a:lnTo>
                <a:lnTo>
                  <a:pt x="85725" y="49212"/>
                </a:lnTo>
                <a:lnTo>
                  <a:pt x="85725" y="49212"/>
                </a:lnTo>
                <a:lnTo>
                  <a:pt x="106362" y="34925"/>
                </a:lnTo>
                <a:lnTo>
                  <a:pt x="130175" y="25400"/>
                </a:lnTo>
                <a:lnTo>
                  <a:pt x="146050" y="15875"/>
                </a:lnTo>
                <a:lnTo>
                  <a:pt x="173037" y="9525"/>
                </a:lnTo>
                <a:lnTo>
                  <a:pt x="173037" y="9525"/>
                </a:lnTo>
                <a:lnTo>
                  <a:pt x="190499" y="4762"/>
                </a:lnTo>
                <a:lnTo>
                  <a:pt x="215900" y="3175"/>
                </a:lnTo>
                <a:close/>
              </a:path>
            </a:pathLst>
          </a:custGeom>
          <a:solidFill>
            <a:srgbClr val="F37895"/>
          </a:solidFill>
          <a:ln w="25400" cap="flat" cmpd="sng" algn="ctr">
            <a:noFill/>
            <a:prstDash val="solid"/>
          </a:ln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83727" tIns="41863" rIns="83727" bIns="41863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kern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1" name="淘宝网chenying0907出品 168"/>
          <p:cNvSpPr/>
          <p:nvPr/>
        </p:nvSpPr>
        <p:spPr bwMode="auto">
          <a:xfrm>
            <a:off x="8910649" y="1735551"/>
            <a:ext cx="1170755" cy="2999495"/>
          </a:xfrm>
          <a:custGeom>
            <a:avLst/>
            <a:gdLst>
              <a:gd name="connsiteX0" fmla="*/ 239712 w 1228725"/>
              <a:gd name="connsiteY0" fmla="*/ 0 h 3148013"/>
              <a:gd name="connsiteX1" fmla="*/ 252412 w 1228725"/>
              <a:gd name="connsiteY1" fmla="*/ 0 h 3148013"/>
              <a:gd name="connsiteX2" fmla="*/ 296862 w 1228725"/>
              <a:gd name="connsiteY2" fmla="*/ 0 h 3148013"/>
              <a:gd name="connsiteX3" fmla="*/ 339725 w 1228725"/>
              <a:gd name="connsiteY3" fmla="*/ 0 h 3148013"/>
              <a:gd name="connsiteX4" fmla="*/ 381000 w 1228725"/>
              <a:gd name="connsiteY4" fmla="*/ 0 h 3148013"/>
              <a:gd name="connsiteX5" fmla="*/ 423862 w 1228725"/>
              <a:gd name="connsiteY5" fmla="*/ 0 h 3148013"/>
              <a:gd name="connsiteX6" fmla="*/ 423863 w 1228725"/>
              <a:gd name="connsiteY6" fmla="*/ 0 h 3148013"/>
              <a:gd name="connsiteX7" fmla="*/ 465137 w 1228725"/>
              <a:gd name="connsiteY7" fmla="*/ 0 h 3148013"/>
              <a:gd name="connsiteX8" fmla="*/ 508000 w 1228725"/>
              <a:gd name="connsiteY8" fmla="*/ 0 h 3148013"/>
              <a:gd name="connsiteX9" fmla="*/ 550862 w 1228725"/>
              <a:gd name="connsiteY9" fmla="*/ 0 h 3148013"/>
              <a:gd name="connsiteX10" fmla="*/ 550863 w 1228725"/>
              <a:gd name="connsiteY10" fmla="*/ 0 h 3148013"/>
              <a:gd name="connsiteX11" fmla="*/ 592137 w 1228725"/>
              <a:gd name="connsiteY11" fmla="*/ 0 h 3148013"/>
              <a:gd name="connsiteX12" fmla="*/ 635000 w 1228725"/>
              <a:gd name="connsiteY12" fmla="*/ 0 h 3148013"/>
              <a:gd name="connsiteX13" fmla="*/ 676275 w 1228725"/>
              <a:gd name="connsiteY13" fmla="*/ 0 h 3148013"/>
              <a:gd name="connsiteX14" fmla="*/ 720725 w 1228725"/>
              <a:gd name="connsiteY14" fmla="*/ 0 h 3148013"/>
              <a:gd name="connsiteX15" fmla="*/ 763587 w 1228725"/>
              <a:gd name="connsiteY15" fmla="*/ 0 h 3148013"/>
              <a:gd name="connsiteX16" fmla="*/ 763588 w 1228725"/>
              <a:gd name="connsiteY16" fmla="*/ 0 h 3148013"/>
              <a:gd name="connsiteX17" fmla="*/ 804862 w 1228725"/>
              <a:gd name="connsiteY17" fmla="*/ 0 h 3148013"/>
              <a:gd name="connsiteX18" fmla="*/ 847725 w 1228725"/>
              <a:gd name="connsiteY18" fmla="*/ 0 h 3148013"/>
              <a:gd name="connsiteX19" fmla="*/ 889000 w 1228725"/>
              <a:gd name="connsiteY19" fmla="*/ 0 h 3148013"/>
              <a:gd name="connsiteX20" fmla="*/ 931862 w 1228725"/>
              <a:gd name="connsiteY20" fmla="*/ 0 h 3148013"/>
              <a:gd name="connsiteX21" fmla="*/ 931863 w 1228725"/>
              <a:gd name="connsiteY21" fmla="*/ 0 h 3148013"/>
              <a:gd name="connsiteX22" fmla="*/ 974725 w 1228725"/>
              <a:gd name="connsiteY22" fmla="*/ 0 h 3148013"/>
              <a:gd name="connsiteX23" fmla="*/ 989013 w 1228725"/>
              <a:gd name="connsiteY23" fmla="*/ 0 h 3148013"/>
              <a:gd name="connsiteX24" fmla="*/ 1016000 w 1228725"/>
              <a:gd name="connsiteY24" fmla="*/ 3175 h 3148013"/>
              <a:gd name="connsiteX25" fmla="*/ 1036638 w 1228725"/>
              <a:gd name="connsiteY25" fmla="*/ 4762 h 3148013"/>
              <a:gd name="connsiteX26" fmla="*/ 1058862 w 1228725"/>
              <a:gd name="connsiteY26" fmla="*/ 11112 h 3148013"/>
              <a:gd name="connsiteX27" fmla="*/ 1058862 w 1228725"/>
              <a:gd name="connsiteY27" fmla="*/ 11112 h 3148013"/>
              <a:gd name="connsiteX28" fmla="*/ 1081087 w 1228725"/>
              <a:gd name="connsiteY28" fmla="*/ 15874 h 3148013"/>
              <a:gd name="connsiteX29" fmla="*/ 1100137 w 1228725"/>
              <a:gd name="connsiteY29" fmla="*/ 25399 h 3148013"/>
              <a:gd name="connsiteX30" fmla="*/ 1100137 w 1228725"/>
              <a:gd name="connsiteY30" fmla="*/ 25400 h 3148013"/>
              <a:gd name="connsiteX31" fmla="*/ 1123949 w 1228725"/>
              <a:gd name="connsiteY31" fmla="*/ 34925 h 3148013"/>
              <a:gd name="connsiteX32" fmla="*/ 1144587 w 1228725"/>
              <a:gd name="connsiteY32" fmla="*/ 50800 h 3148013"/>
              <a:gd name="connsiteX33" fmla="*/ 1158875 w 1228725"/>
              <a:gd name="connsiteY33" fmla="*/ 60325 h 3148013"/>
              <a:gd name="connsiteX34" fmla="*/ 1187450 w 1228725"/>
              <a:gd name="connsiteY34" fmla="*/ 90488 h 3148013"/>
              <a:gd name="connsiteX35" fmla="*/ 1187450 w 1228725"/>
              <a:gd name="connsiteY35" fmla="*/ 90487 h 3148013"/>
              <a:gd name="connsiteX36" fmla="*/ 1189037 w 1228725"/>
              <a:gd name="connsiteY36" fmla="*/ 92075 h 3148013"/>
              <a:gd name="connsiteX37" fmla="*/ 1209675 w 1228725"/>
              <a:gd name="connsiteY37" fmla="*/ 128587 h 3148013"/>
              <a:gd name="connsiteX38" fmla="*/ 1222375 w 1228725"/>
              <a:gd name="connsiteY38" fmla="*/ 166687 h 3148013"/>
              <a:gd name="connsiteX39" fmla="*/ 1228725 w 1228725"/>
              <a:gd name="connsiteY39" fmla="*/ 209550 h 3148013"/>
              <a:gd name="connsiteX40" fmla="*/ 1228725 w 1228725"/>
              <a:gd name="connsiteY40" fmla="*/ 2940050 h 3148013"/>
              <a:gd name="connsiteX41" fmla="*/ 1222375 w 1228725"/>
              <a:gd name="connsiteY41" fmla="*/ 2982912 h 3148013"/>
              <a:gd name="connsiteX42" fmla="*/ 1209675 w 1228725"/>
              <a:gd name="connsiteY42" fmla="*/ 3021012 h 3148013"/>
              <a:gd name="connsiteX43" fmla="*/ 1189037 w 1228725"/>
              <a:gd name="connsiteY43" fmla="*/ 3055937 h 3148013"/>
              <a:gd name="connsiteX44" fmla="*/ 1187450 w 1228725"/>
              <a:gd name="connsiteY44" fmla="*/ 3059112 h 3148013"/>
              <a:gd name="connsiteX45" fmla="*/ 1187450 w 1228725"/>
              <a:gd name="connsiteY45" fmla="*/ 3059113 h 3148013"/>
              <a:gd name="connsiteX46" fmla="*/ 1158875 w 1228725"/>
              <a:gd name="connsiteY46" fmla="*/ 3087688 h 3148013"/>
              <a:gd name="connsiteX47" fmla="*/ 1144587 w 1228725"/>
              <a:gd name="connsiteY47" fmla="*/ 3097213 h 3148013"/>
              <a:gd name="connsiteX48" fmla="*/ 1144587 w 1228725"/>
              <a:gd name="connsiteY48" fmla="*/ 3097213 h 3148013"/>
              <a:gd name="connsiteX49" fmla="*/ 1123949 w 1228725"/>
              <a:gd name="connsiteY49" fmla="*/ 3113088 h 3148013"/>
              <a:gd name="connsiteX50" fmla="*/ 1100137 w 1228725"/>
              <a:gd name="connsiteY50" fmla="*/ 3124200 h 3148013"/>
              <a:gd name="connsiteX51" fmla="*/ 1081087 w 1228725"/>
              <a:gd name="connsiteY51" fmla="*/ 3132138 h 3148013"/>
              <a:gd name="connsiteX52" fmla="*/ 1058863 w 1228725"/>
              <a:gd name="connsiteY52" fmla="*/ 3136900 h 3148013"/>
              <a:gd name="connsiteX53" fmla="*/ 1036638 w 1228725"/>
              <a:gd name="connsiteY53" fmla="*/ 3144838 h 3148013"/>
              <a:gd name="connsiteX54" fmla="*/ 1016000 w 1228725"/>
              <a:gd name="connsiteY54" fmla="*/ 3146425 h 3148013"/>
              <a:gd name="connsiteX55" fmla="*/ 1016000 w 1228725"/>
              <a:gd name="connsiteY55" fmla="*/ 3146426 h 3148013"/>
              <a:gd name="connsiteX56" fmla="*/ 989013 w 1228725"/>
              <a:gd name="connsiteY56" fmla="*/ 3148013 h 3148013"/>
              <a:gd name="connsiteX57" fmla="*/ 974725 w 1228725"/>
              <a:gd name="connsiteY57" fmla="*/ 3148013 h 3148013"/>
              <a:gd name="connsiteX58" fmla="*/ 931863 w 1228725"/>
              <a:gd name="connsiteY58" fmla="*/ 3148013 h 3148013"/>
              <a:gd name="connsiteX59" fmla="*/ 931862 w 1228725"/>
              <a:gd name="connsiteY59" fmla="*/ 3148013 h 3148013"/>
              <a:gd name="connsiteX60" fmla="*/ 889000 w 1228725"/>
              <a:gd name="connsiteY60" fmla="*/ 3148013 h 3148013"/>
              <a:gd name="connsiteX61" fmla="*/ 847725 w 1228725"/>
              <a:gd name="connsiteY61" fmla="*/ 3148013 h 3148013"/>
              <a:gd name="connsiteX62" fmla="*/ 804862 w 1228725"/>
              <a:gd name="connsiteY62" fmla="*/ 3148013 h 3148013"/>
              <a:gd name="connsiteX63" fmla="*/ 763588 w 1228725"/>
              <a:gd name="connsiteY63" fmla="*/ 3148013 h 3148013"/>
              <a:gd name="connsiteX64" fmla="*/ 763587 w 1228725"/>
              <a:gd name="connsiteY64" fmla="*/ 3148013 h 3148013"/>
              <a:gd name="connsiteX65" fmla="*/ 720725 w 1228725"/>
              <a:gd name="connsiteY65" fmla="*/ 3148013 h 3148013"/>
              <a:gd name="connsiteX66" fmla="*/ 676275 w 1228725"/>
              <a:gd name="connsiteY66" fmla="*/ 3148013 h 3148013"/>
              <a:gd name="connsiteX67" fmla="*/ 635000 w 1228725"/>
              <a:gd name="connsiteY67" fmla="*/ 3148013 h 3148013"/>
              <a:gd name="connsiteX68" fmla="*/ 592137 w 1228725"/>
              <a:gd name="connsiteY68" fmla="*/ 3148013 h 3148013"/>
              <a:gd name="connsiteX69" fmla="*/ 550863 w 1228725"/>
              <a:gd name="connsiteY69" fmla="*/ 3148013 h 3148013"/>
              <a:gd name="connsiteX70" fmla="*/ 550862 w 1228725"/>
              <a:gd name="connsiteY70" fmla="*/ 3148013 h 3148013"/>
              <a:gd name="connsiteX71" fmla="*/ 508000 w 1228725"/>
              <a:gd name="connsiteY71" fmla="*/ 3148013 h 3148013"/>
              <a:gd name="connsiteX72" fmla="*/ 465137 w 1228725"/>
              <a:gd name="connsiteY72" fmla="*/ 3148013 h 3148013"/>
              <a:gd name="connsiteX73" fmla="*/ 423863 w 1228725"/>
              <a:gd name="connsiteY73" fmla="*/ 3148013 h 3148013"/>
              <a:gd name="connsiteX74" fmla="*/ 423862 w 1228725"/>
              <a:gd name="connsiteY74" fmla="*/ 3148013 h 3148013"/>
              <a:gd name="connsiteX75" fmla="*/ 381000 w 1228725"/>
              <a:gd name="connsiteY75" fmla="*/ 3148013 h 3148013"/>
              <a:gd name="connsiteX76" fmla="*/ 339725 w 1228725"/>
              <a:gd name="connsiteY76" fmla="*/ 3148013 h 3148013"/>
              <a:gd name="connsiteX77" fmla="*/ 296862 w 1228725"/>
              <a:gd name="connsiteY77" fmla="*/ 3148013 h 3148013"/>
              <a:gd name="connsiteX78" fmla="*/ 252412 w 1228725"/>
              <a:gd name="connsiteY78" fmla="*/ 3148013 h 3148013"/>
              <a:gd name="connsiteX79" fmla="*/ 239712 w 1228725"/>
              <a:gd name="connsiteY79" fmla="*/ 3148013 h 3148013"/>
              <a:gd name="connsiteX80" fmla="*/ 211137 w 1228725"/>
              <a:gd name="connsiteY80" fmla="*/ 3146426 h 3148013"/>
              <a:gd name="connsiteX81" fmla="*/ 211137 w 1228725"/>
              <a:gd name="connsiteY81" fmla="*/ 3146425 h 3148013"/>
              <a:gd name="connsiteX82" fmla="*/ 190500 w 1228725"/>
              <a:gd name="connsiteY82" fmla="*/ 3144838 h 3148013"/>
              <a:gd name="connsiteX83" fmla="*/ 168275 w 1228725"/>
              <a:gd name="connsiteY83" fmla="*/ 3136900 h 3148013"/>
              <a:gd name="connsiteX84" fmla="*/ 146049 w 1228725"/>
              <a:gd name="connsiteY84" fmla="*/ 3132138 h 3148013"/>
              <a:gd name="connsiteX85" fmla="*/ 125412 w 1228725"/>
              <a:gd name="connsiteY85" fmla="*/ 3124200 h 3148013"/>
              <a:gd name="connsiteX86" fmla="*/ 104774 w 1228725"/>
              <a:gd name="connsiteY86" fmla="*/ 3113088 h 3148013"/>
              <a:gd name="connsiteX87" fmla="*/ 84137 w 1228725"/>
              <a:gd name="connsiteY87" fmla="*/ 3097213 h 3148013"/>
              <a:gd name="connsiteX88" fmla="*/ 68263 w 1228725"/>
              <a:gd name="connsiteY88" fmla="*/ 3087688 h 3148013"/>
              <a:gd name="connsiteX89" fmla="*/ 41275 w 1228725"/>
              <a:gd name="connsiteY89" fmla="*/ 3059113 h 3148013"/>
              <a:gd name="connsiteX90" fmla="*/ 41275 w 1228725"/>
              <a:gd name="connsiteY90" fmla="*/ 3059112 h 3148013"/>
              <a:gd name="connsiteX91" fmla="*/ 39687 w 1228725"/>
              <a:gd name="connsiteY91" fmla="*/ 3055937 h 3148013"/>
              <a:gd name="connsiteX92" fmla="*/ 19050 w 1228725"/>
              <a:gd name="connsiteY92" fmla="*/ 3021012 h 3148013"/>
              <a:gd name="connsiteX93" fmla="*/ 3175 w 1228725"/>
              <a:gd name="connsiteY93" fmla="*/ 2982912 h 3148013"/>
              <a:gd name="connsiteX94" fmla="*/ 0 w 1228725"/>
              <a:gd name="connsiteY94" fmla="*/ 2940050 h 3148013"/>
              <a:gd name="connsiteX95" fmla="*/ 0 w 1228725"/>
              <a:gd name="connsiteY95" fmla="*/ 209550 h 3148013"/>
              <a:gd name="connsiteX96" fmla="*/ 3175 w 1228725"/>
              <a:gd name="connsiteY96" fmla="*/ 166687 h 3148013"/>
              <a:gd name="connsiteX97" fmla="*/ 19050 w 1228725"/>
              <a:gd name="connsiteY97" fmla="*/ 128587 h 3148013"/>
              <a:gd name="connsiteX98" fmla="*/ 39687 w 1228725"/>
              <a:gd name="connsiteY98" fmla="*/ 92075 h 3148013"/>
              <a:gd name="connsiteX99" fmla="*/ 41275 w 1228725"/>
              <a:gd name="connsiteY99" fmla="*/ 90487 h 3148013"/>
              <a:gd name="connsiteX100" fmla="*/ 41275 w 1228725"/>
              <a:gd name="connsiteY100" fmla="*/ 90488 h 3148013"/>
              <a:gd name="connsiteX101" fmla="*/ 68263 w 1228725"/>
              <a:gd name="connsiteY101" fmla="*/ 60325 h 3148013"/>
              <a:gd name="connsiteX102" fmla="*/ 84137 w 1228725"/>
              <a:gd name="connsiteY102" fmla="*/ 50801 h 3148013"/>
              <a:gd name="connsiteX103" fmla="*/ 84137 w 1228725"/>
              <a:gd name="connsiteY103" fmla="*/ 50800 h 3148013"/>
              <a:gd name="connsiteX104" fmla="*/ 104774 w 1228725"/>
              <a:gd name="connsiteY104" fmla="*/ 34925 h 3148013"/>
              <a:gd name="connsiteX105" fmla="*/ 125412 w 1228725"/>
              <a:gd name="connsiteY105" fmla="*/ 25400 h 3148013"/>
              <a:gd name="connsiteX106" fmla="*/ 125412 w 1228725"/>
              <a:gd name="connsiteY106" fmla="*/ 25399 h 3148013"/>
              <a:gd name="connsiteX107" fmla="*/ 146049 w 1228725"/>
              <a:gd name="connsiteY107" fmla="*/ 15874 h 3148013"/>
              <a:gd name="connsiteX108" fmla="*/ 168275 w 1228725"/>
              <a:gd name="connsiteY108" fmla="*/ 11112 h 3148013"/>
              <a:gd name="connsiteX109" fmla="*/ 168275 w 1228725"/>
              <a:gd name="connsiteY109" fmla="*/ 11112 h 3148013"/>
              <a:gd name="connsiteX110" fmla="*/ 190500 w 1228725"/>
              <a:gd name="connsiteY110" fmla="*/ 4762 h 3148013"/>
              <a:gd name="connsiteX111" fmla="*/ 211137 w 1228725"/>
              <a:gd name="connsiteY111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228725" h="3148013">
                <a:moveTo>
                  <a:pt x="239712" y="0"/>
                </a:moveTo>
                <a:lnTo>
                  <a:pt x="252412" y="0"/>
                </a:lnTo>
                <a:lnTo>
                  <a:pt x="296862" y="0"/>
                </a:lnTo>
                <a:lnTo>
                  <a:pt x="339725" y="0"/>
                </a:lnTo>
                <a:lnTo>
                  <a:pt x="381000" y="0"/>
                </a:lnTo>
                <a:lnTo>
                  <a:pt x="423862" y="0"/>
                </a:lnTo>
                <a:lnTo>
                  <a:pt x="423863" y="0"/>
                </a:lnTo>
                <a:lnTo>
                  <a:pt x="465137" y="0"/>
                </a:lnTo>
                <a:lnTo>
                  <a:pt x="508000" y="0"/>
                </a:lnTo>
                <a:lnTo>
                  <a:pt x="550862" y="0"/>
                </a:lnTo>
                <a:lnTo>
                  <a:pt x="550863" y="0"/>
                </a:lnTo>
                <a:lnTo>
                  <a:pt x="592137" y="0"/>
                </a:lnTo>
                <a:lnTo>
                  <a:pt x="635000" y="0"/>
                </a:lnTo>
                <a:lnTo>
                  <a:pt x="676275" y="0"/>
                </a:lnTo>
                <a:lnTo>
                  <a:pt x="720725" y="0"/>
                </a:lnTo>
                <a:lnTo>
                  <a:pt x="763587" y="0"/>
                </a:lnTo>
                <a:lnTo>
                  <a:pt x="763588" y="0"/>
                </a:lnTo>
                <a:lnTo>
                  <a:pt x="804862" y="0"/>
                </a:lnTo>
                <a:lnTo>
                  <a:pt x="847725" y="0"/>
                </a:lnTo>
                <a:lnTo>
                  <a:pt x="889000" y="0"/>
                </a:lnTo>
                <a:lnTo>
                  <a:pt x="931862" y="0"/>
                </a:lnTo>
                <a:lnTo>
                  <a:pt x="931863" y="0"/>
                </a:lnTo>
                <a:lnTo>
                  <a:pt x="974725" y="0"/>
                </a:lnTo>
                <a:lnTo>
                  <a:pt x="989013" y="0"/>
                </a:lnTo>
                <a:lnTo>
                  <a:pt x="1016000" y="3175"/>
                </a:lnTo>
                <a:lnTo>
                  <a:pt x="1036638" y="4762"/>
                </a:lnTo>
                <a:lnTo>
                  <a:pt x="1058862" y="11112"/>
                </a:lnTo>
                <a:lnTo>
                  <a:pt x="1058862" y="11112"/>
                </a:lnTo>
                <a:lnTo>
                  <a:pt x="1081087" y="15874"/>
                </a:lnTo>
                <a:lnTo>
                  <a:pt x="1100137" y="25399"/>
                </a:lnTo>
                <a:lnTo>
                  <a:pt x="1100137" y="25400"/>
                </a:lnTo>
                <a:lnTo>
                  <a:pt x="1123949" y="34925"/>
                </a:lnTo>
                <a:lnTo>
                  <a:pt x="1144587" y="50800"/>
                </a:lnTo>
                <a:lnTo>
                  <a:pt x="1158875" y="60325"/>
                </a:lnTo>
                <a:lnTo>
                  <a:pt x="1187450" y="90488"/>
                </a:lnTo>
                <a:lnTo>
                  <a:pt x="1187450" y="90487"/>
                </a:lnTo>
                <a:lnTo>
                  <a:pt x="1189037" y="92075"/>
                </a:lnTo>
                <a:lnTo>
                  <a:pt x="1209675" y="128587"/>
                </a:lnTo>
                <a:lnTo>
                  <a:pt x="1222375" y="166687"/>
                </a:lnTo>
                <a:lnTo>
                  <a:pt x="1228725" y="209550"/>
                </a:lnTo>
                <a:lnTo>
                  <a:pt x="1228725" y="2940050"/>
                </a:lnTo>
                <a:lnTo>
                  <a:pt x="1222375" y="2982912"/>
                </a:lnTo>
                <a:lnTo>
                  <a:pt x="1209675" y="3021012"/>
                </a:lnTo>
                <a:lnTo>
                  <a:pt x="1189037" y="3055937"/>
                </a:lnTo>
                <a:lnTo>
                  <a:pt x="1187450" y="3059112"/>
                </a:lnTo>
                <a:lnTo>
                  <a:pt x="1187450" y="3059113"/>
                </a:lnTo>
                <a:lnTo>
                  <a:pt x="1158875" y="3087688"/>
                </a:lnTo>
                <a:lnTo>
                  <a:pt x="1144587" y="3097213"/>
                </a:lnTo>
                <a:lnTo>
                  <a:pt x="1144587" y="3097213"/>
                </a:lnTo>
                <a:lnTo>
                  <a:pt x="1123949" y="3113088"/>
                </a:lnTo>
                <a:lnTo>
                  <a:pt x="1100137" y="3124200"/>
                </a:lnTo>
                <a:lnTo>
                  <a:pt x="1081087" y="3132138"/>
                </a:lnTo>
                <a:lnTo>
                  <a:pt x="1058863" y="3136900"/>
                </a:lnTo>
                <a:lnTo>
                  <a:pt x="1036638" y="3144838"/>
                </a:lnTo>
                <a:lnTo>
                  <a:pt x="1016000" y="3146425"/>
                </a:lnTo>
                <a:lnTo>
                  <a:pt x="1016000" y="3146426"/>
                </a:lnTo>
                <a:lnTo>
                  <a:pt x="989013" y="3148013"/>
                </a:lnTo>
                <a:lnTo>
                  <a:pt x="974725" y="3148013"/>
                </a:lnTo>
                <a:lnTo>
                  <a:pt x="931863" y="3148013"/>
                </a:lnTo>
                <a:lnTo>
                  <a:pt x="931862" y="3148013"/>
                </a:lnTo>
                <a:lnTo>
                  <a:pt x="889000" y="3148013"/>
                </a:lnTo>
                <a:lnTo>
                  <a:pt x="847725" y="3148013"/>
                </a:lnTo>
                <a:lnTo>
                  <a:pt x="804862" y="3148013"/>
                </a:lnTo>
                <a:lnTo>
                  <a:pt x="763588" y="3148013"/>
                </a:lnTo>
                <a:lnTo>
                  <a:pt x="763587" y="3148013"/>
                </a:lnTo>
                <a:lnTo>
                  <a:pt x="720725" y="3148013"/>
                </a:lnTo>
                <a:lnTo>
                  <a:pt x="676275" y="3148013"/>
                </a:lnTo>
                <a:lnTo>
                  <a:pt x="635000" y="3148013"/>
                </a:lnTo>
                <a:lnTo>
                  <a:pt x="592137" y="3148013"/>
                </a:lnTo>
                <a:lnTo>
                  <a:pt x="550863" y="3148013"/>
                </a:lnTo>
                <a:lnTo>
                  <a:pt x="550862" y="3148013"/>
                </a:lnTo>
                <a:lnTo>
                  <a:pt x="508000" y="3148013"/>
                </a:lnTo>
                <a:lnTo>
                  <a:pt x="465137" y="3148013"/>
                </a:lnTo>
                <a:lnTo>
                  <a:pt x="423863" y="3148013"/>
                </a:lnTo>
                <a:lnTo>
                  <a:pt x="423862" y="3148013"/>
                </a:lnTo>
                <a:lnTo>
                  <a:pt x="381000" y="3148013"/>
                </a:lnTo>
                <a:lnTo>
                  <a:pt x="339725" y="3148013"/>
                </a:lnTo>
                <a:lnTo>
                  <a:pt x="296862" y="3148013"/>
                </a:lnTo>
                <a:lnTo>
                  <a:pt x="252412" y="3148013"/>
                </a:lnTo>
                <a:lnTo>
                  <a:pt x="239712" y="3148013"/>
                </a:lnTo>
                <a:lnTo>
                  <a:pt x="211137" y="3146426"/>
                </a:lnTo>
                <a:lnTo>
                  <a:pt x="211137" y="3146425"/>
                </a:lnTo>
                <a:lnTo>
                  <a:pt x="190500" y="3144838"/>
                </a:lnTo>
                <a:lnTo>
                  <a:pt x="168275" y="3136900"/>
                </a:lnTo>
                <a:lnTo>
                  <a:pt x="146049" y="3132138"/>
                </a:lnTo>
                <a:lnTo>
                  <a:pt x="125412" y="3124200"/>
                </a:lnTo>
                <a:lnTo>
                  <a:pt x="104774" y="3113088"/>
                </a:lnTo>
                <a:lnTo>
                  <a:pt x="84137" y="3097213"/>
                </a:lnTo>
                <a:lnTo>
                  <a:pt x="68263" y="3087688"/>
                </a:lnTo>
                <a:lnTo>
                  <a:pt x="41275" y="3059113"/>
                </a:lnTo>
                <a:lnTo>
                  <a:pt x="41275" y="3059112"/>
                </a:lnTo>
                <a:lnTo>
                  <a:pt x="39687" y="3055937"/>
                </a:lnTo>
                <a:lnTo>
                  <a:pt x="19050" y="3021012"/>
                </a:lnTo>
                <a:lnTo>
                  <a:pt x="3175" y="2982912"/>
                </a:lnTo>
                <a:lnTo>
                  <a:pt x="0" y="2940050"/>
                </a:lnTo>
                <a:lnTo>
                  <a:pt x="0" y="209550"/>
                </a:lnTo>
                <a:lnTo>
                  <a:pt x="3175" y="166687"/>
                </a:lnTo>
                <a:lnTo>
                  <a:pt x="19050" y="128587"/>
                </a:lnTo>
                <a:lnTo>
                  <a:pt x="39687" y="92075"/>
                </a:lnTo>
                <a:lnTo>
                  <a:pt x="41275" y="90487"/>
                </a:lnTo>
                <a:lnTo>
                  <a:pt x="41275" y="90488"/>
                </a:lnTo>
                <a:lnTo>
                  <a:pt x="68263" y="60325"/>
                </a:lnTo>
                <a:lnTo>
                  <a:pt x="84137" y="50801"/>
                </a:lnTo>
                <a:lnTo>
                  <a:pt x="84137" y="50800"/>
                </a:lnTo>
                <a:lnTo>
                  <a:pt x="104774" y="34925"/>
                </a:lnTo>
                <a:lnTo>
                  <a:pt x="125412" y="25400"/>
                </a:lnTo>
                <a:lnTo>
                  <a:pt x="125412" y="25399"/>
                </a:lnTo>
                <a:lnTo>
                  <a:pt x="146049" y="15874"/>
                </a:lnTo>
                <a:lnTo>
                  <a:pt x="168275" y="11112"/>
                </a:lnTo>
                <a:lnTo>
                  <a:pt x="168275" y="11112"/>
                </a:lnTo>
                <a:lnTo>
                  <a:pt x="190500" y="4762"/>
                </a:lnTo>
                <a:lnTo>
                  <a:pt x="211137" y="3175"/>
                </a:lnTo>
                <a:close/>
              </a:path>
            </a:pathLst>
          </a:custGeom>
          <a:solidFill>
            <a:srgbClr val="F37895"/>
          </a:solidFill>
          <a:ln w="25400" cap="flat" cmpd="sng" algn="ctr">
            <a:noFill/>
            <a:prstDash val="solid"/>
          </a:ln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83727" tIns="41863" rIns="83727" bIns="41863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kern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2" name="淘宝网chenying0907出品 198"/>
          <p:cNvSpPr>
            <a:spLocks noChangeArrowheads="1"/>
          </p:cNvSpPr>
          <p:nvPr/>
        </p:nvSpPr>
        <p:spPr bwMode="auto">
          <a:xfrm>
            <a:off x="6895829" y="1735551"/>
            <a:ext cx="1362857" cy="2999495"/>
          </a:xfrm>
          <a:custGeom>
            <a:avLst/>
            <a:gdLst>
              <a:gd name="connsiteX0" fmla="*/ 1428750 w 1430338"/>
              <a:gd name="connsiteY0" fmla="*/ 787400 h 3148013"/>
              <a:gd name="connsiteX1" fmla="*/ 1430338 w 1430338"/>
              <a:gd name="connsiteY1" fmla="*/ 787400 h 3148013"/>
              <a:gd name="connsiteX2" fmla="*/ 1430338 w 1430338"/>
              <a:gd name="connsiteY2" fmla="*/ 788988 h 3148013"/>
              <a:gd name="connsiteX3" fmla="*/ 1428750 w 1430338"/>
              <a:gd name="connsiteY3" fmla="*/ 788988 h 3148013"/>
              <a:gd name="connsiteX4" fmla="*/ 239712 w 1430338"/>
              <a:gd name="connsiteY4" fmla="*/ 0 h 3148013"/>
              <a:gd name="connsiteX5" fmla="*/ 260350 w 1430338"/>
              <a:gd name="connsiteY5" fmla="*/ 0 h 3148013"/>
              <a:gd name="connsiteX6" fmla="*/ 303212 w 1430338"/>
              <a:gd name="connsiteY6" fmla="*/ 0 h 3148013"/>
              <a:gd name="connsiteX7" fmla="*/ 303213 w 1430338"/>
              <a:gd name="connsiteY7" fmla="*/ 0 h 3148013"/>
              <a:gd name="connsiteX8" fmla="*/ 346075 w 1430338"/>
              <a:gd name="connsiteY8" fmla="*/ 0 h 3148013"/>
              <a:gd name="connsiteX9" fmla="*/ 392112 w 1430338"/>
              <a:gd name="connsiteY9" fmla="*/ 0 h 3148013"/>
              <a:gd name="connsiteX10" fmla="*/ 392113 w 1430338"/>
              <a:gd name="connsiteY10" fmla="*/ 0 h 3148013"/>
              <a:gd name="connsiteX11" fmla="*/ 434975 w 1430338"/>
              <a:gd name="connsiteY11" fmla="*/ 0 h 3148013"/>
              <a:gd name="connsiteX12" fmla="*/ 477837 w 1430338"/>
              <a:gd name="connsiteY12" fmla="*/ 0 h 3148013"/>
              <a:gd name="connsiteX13" fmla="*/ 477838 w 1430338"/>
              <a:gd name="connsiteY13" fmla="*/ 0 h 3148013"/>
              <a:gd name="connsiteX14" fmla="*/ 520700 w 1430338"/>
              <a:gd name="connsiteY14" fmla="*/ 0 h 3148013"/>
              <a:gd name="connsiteX15" fmla="*/ 563562 w 1430338"/>
              <a:gd name="connsiteY15" fmla="*/ 0 h 3148013"/>
              <a:gd name="connsiteX16" fmla="*/ 563563 w 1430338"/>
              <a:gd name="connsiteY16" fmla="*/ 0 h 3148013"/>
              <a:gd name="connsiteX17" fmla="*/ 606425 w 1430338"/>
              <a:gd name="connsiteY17" fmla="*/ 0 h 3148013"/>
              <a:gd name="connsiteX18" fmla="*/ 649287 w 1430338"/>
              <a:gd name="connsiteY18" fmla="*/ 0 h 3148013"/>
              <a:gd name="connsiteX19" fmla="*/ 649288 w 1430338"/>
              <a:gd name="connsiteY19" fmla="*/ 0 h 3148013"/>
              <a:gd name="connsiteX20" fmla="*/ 693737 w 1430338"/>
              <a:gd name="connsiteY20" fmla="*/ 0 h 3148013"/>
              <a:gd name="connsiteX21" fmla="*/ 738187 w 1430338"/>
              <a:gd name="connsiteY21" fmla="*/ 0 h 3148013"/>
              <a:gd name="connsiteX22" fmla="*/ 781050 w 1430338"/>
              <a:gd name="connsiteY22" fmla="*/ 0 h 3148013"/>
              <a:gd name="connsiteX23" fmla="*/ 823912 w 1430338"/>
              <a:gd name="connsiteY23" fmla="*/ 0 h 3148013"/>
              <a:gd name="connsiteX24" fmla="*/ 823913 w 1430338"/>
              <a:gd name="connsiteY24" fmla="*/ 0 h 3148013"/>
              <a:gd name="connsiteX25" fmla="*/ 866775 w 1430338"/>
              <a:gd name="connsiteY25" fmla="*/ 0 h 3148013"/>
              <a:gd name="connsiteX26" fmla="*/ 909637 w 1430338"/>
              <a:gd name="connsiteY26" fmla="*/ 0 h 3148013"/>
              <a:gd name="connsiteX27" fmla="*/ 909638 w 1430338"/>
              <a:gd name="connsiteY27" fmla="*/ 0 h 3148013"/>
              <a:gd name="connsiteX28" fmla="*/ 952500 w 1430338"/>
              <a:gd name="connsiteY28" fmla="*/ 0 h 3148013"/>
              <a:gd name="connsiteX29" fmla="*/ 990600 w 1430338"/>
              <a:gd name="connsiteY29" fmla="*/ 0 h 3148013"/>
              <a:gd name="connsiteX30" fmla="*/ 996950 w 1430338"/>
              <a:gd name="connsiteY30" fmla="*/ 0 h 3148013"/>
              <a:gd name="connsiteX31" fmla="*/ 1039812 w 1430338"/>
              <a:gd name="connsiteY31" fmla="*/ 4762 h 3148013"/>
              <a:gd name="connsiteX32" fmla="*/ 1039812 w 1430338"/>
              <a:gd name="connsiteY32" fmla="*/ 4762 h 3148013"/>
              <a:gd name="connsiteX33" fmla="*/ 1082675 w 1430338"/>
              <a:gd name="connsiteY33" fmla="*/ 15874 h 3148013"/>
              <a:gd name="connsiteX34" fmla="*/ 1082675 w 1430338"/>
              <a:gd name="connsiteY34" fmla="*/ 15875 h 3148013"/>
              <a:gd name="connsiteX35" fmla="*/ 1084262 w 1430338"/>
              <a:gd name="connsiteY35" fmla="*/ 15875 h 3148013"/>
              <a:gd name="connsiteX36" fmla="*/ 1125537 w 1430338"/>
              <a:gd name="connsiteY36" fmla="*/ 34925 h 3148013"/>
              <a:gd name="connsiteX37" fmla="*/ 1127125 w 1430338"/>
              <a:gd name="connsiteY37" fmla="*/ 36512 h 3148013"/>
              <a:gd name="connsiteX38" fmla="*/ 1127125 w 1430338"/>
              <a:gd name="connsiteY38" fmla="*/ 36512 h 3148013"/>
              <a:gd name="connsiteX39" fmla="*/ 1160463 w 1430338"/>
              <a:gd name="connsiteY39" fmla="*/ 60324 h 3148013"/>
              <a:gd name="connsiteX40" fmla="*/ 1169988 w 1430338"/>
              <a:gd name="connsiteY40" fmla="*/ 71437 h 3148013"/>
              <a:gd name="connsiteX41" fmla="*/ 1169988 w 1430338"/>
              <a:gd name="connsiteY41" fmla="*/ 71438 h 3148013"/>
              <a:gd name="connsiteX42" fmla="*/ 1189037 w 1430338"/>
              <a:gd name="connsiteY42" fmla="*/ 92074 h 3148013"/>
              <a:gd name="connsiteX43" fmla="*/ 1211262 w 1430338"/>
              <a:gd name="connsiteY43" fmla="*/ 128587 h 3148013"/>
              <a:gd name="connsiteX44" fmla="*/ 1212850 w 1430338"/>
              <a:gd name="connsiteY44" fmla="*/ 131762 h 3148013"/>
              <a:gd name="connsiteX45" fmla="*/ 1225550 w 1430338"/>
              <a:gd name="connsiteY45" fmla="*/ 166687 h 3148013"/>
              <a:gd name="connsiteX46" fmla="*/ 1230312 w 1430338"/>
              <a:gd name="connsiteY46" fmla="*/ 209549 h 3148013"/>
              <a:gd name="connsiteX47" fmla="*/ 1230312 w 1430338"/>
              <a:gd name="connsiteY47" fmla="*/ 617537 h 3148013"/>
              <a:gd name="connsiteX48" fmla="*/ 1255713 w 1430338"/>
              <a:gd name="connsiteY48" fmla="*/ 636587 h 3148013"/>
              <a:gd name="connsiteX49" fmla="*/ 1255713 w 1430338"/>
              <a:gd name="connsiteY49" fmla="*/ 636588 h 3148013"/>
              <a:gd name="connsiteX50" fmla="*/ 1300162 w 1430338"/>
              <a:gd name="connsiteY50" fmla="*/ 669924 h 3148013"/>
              <a:gd name="connsiteX51" fmla="*/ 1300162 w 1430338"/>
              <a:gd name="connsiteY51" fmla="*/ 669925 h 3148013"/>
              <a:gd name="connsiteX52" fmla="*/ 1343025 w 1430338"/>
              <a:gd name="connsiteY52" fmla="*/ 703262 h 3148013"/>
              <a:gd name="connsiteX53" fmla="*/ 1343025 w 1430338"/>
              <a:gd name="connsiteY53" fmla="*/ 703262 h 3148013"/>
              <a:gd name="connsiteX54" fmla="*/ 1385888 w 1430338"/>
              <a:gd name="connsiteY54" fmla="*/ 735012 h 3148013"/>
              <a:gd name="connsiteX55" fmla="*/ 1385888 w 1430338"/>
              <a:gd name="connsiteY55" fmla="*/ 735013 h 3148013"/>
              <a:gd name="connsiteX56" fmla="*/ 1412875 w 1430338"/>
              <a:gd name="connsiteY56" fmla="*/ 755649 h 3148013"/>
              <a:gd name="connsiteX57" fmla="*/ 1425575 w 1430338"/>
              <a:gd name="connsiteY57" fmla="*/ 769937 h 3148013"/>
              <a:gd name="connsiteX58" fmla="*/ 1428750 w 1430338"/>
              <a:gd name="connsiteY58" fmla="*/ 787399 h 3148013"/>
              <a:gd name="connsiteX59" fmla="*/ 1425575 w 1430338"/>
              <a:gd name="connsiteY59" fmla="*/ 803275 h 3148013"/>
              <a:gd name="connsiteX60" fmla="*/ 1412875 w 1430338"/>
              <a:gd name="connsiteY60" fmla="*/ 817562 h 3148013"/>
              <a:gd name="connsiteX61" fmla="*/ 1385888 w 1430338"/>
              <a:gd name="connsiteY61" fmla="*/ 836611 h 3148013"/>
              <a:gd name="connsiteX62" fmla="*/ 1385888 w 1430338"/>
              <a:gd name="connsiteY62" fmla="*/ 836612 h 3148013"/>
              <a:gd name="connsiteX63" fmla="*/ 1343025 w 1430338"/>
              <a:gd name="connsiteY63" fmla="*/ 871537 h 3148013"/>
              <a:gd name="connsiteX64" fmla="*/ 1343025 w 1430338"/>
              <a:gd name="connsiteY64" fmla="*/ 871538 h 3148013"/>
              <a:gd name="connsiteX65" fmla="*/ 1300162 w 1430338"/>
              <a:gd name="connsiteY65" fmla="*/ 904875 h 3148013"/>
              <a:gd name="connsiteX66" fmla="*/ 1255713 w 1430338"/>
              <a:gd name="connsiteY66" fmla="*/ 936624 h 3148013"/>
              <a:gd name="connsiteX67" fmla="*/ 1255713 w 1430338"/>
              <a:gd name="connsiteY67" fmla="*/ 936625 h 3148013"/>
              <a:gd name="connsiteX68" fmla="*/ 1230312 w 1430338"/>
              <a:gd name="connsiteY68" fmla="*/ 955675 h 3148013"/>
              <a:gd name="connsiteX69" fmla="*/ 1230312 w 1430338"/>
              <a:gd name="connsiteY69" fmla="*/ 2940050 h 3148013"/>
              <a:gd name="connsiteX70" fmla="*/ 1225550 w 1430338"/>
              <a:gd name="connsiteY70" fmla="*/ 2982913 h 3148013"/>
              <a:gd name="connsiteX71" fmla="*/ 1212850 w 1430338"/>
              <a:gd name="connsiteY71" fmla="*/ 3016250 h 3148013"/>
              <a:gd name="connsiteX72" fmla="*/ 1211262 w 1430338"/>
              <a:gd name="connsiteY72" fmla="*/ 3021013 h 3148013"/>
              <a:gd name="connsiteX73" fmla="*/ 1189037 w 1430338"/>
              <a:gd name="connsiteY73" fmla="*/ 3055938 h 3148013"/>
              <a:gd name="connsiteX74" fmla="*/ 1169988 w 1430338"/>
              <a:gd name="connsiteY74" fmla="*/ 3076574 h 3148013"/>
              <a:gd name="connsiteX75" fmla="*/ 1169988 w 1430338"/>
              <a:gd name="connsiteY75" fmla="*/ 3076575 h 3148013"/>
              <a:gd name="connsiteX76" fmla="*/ 1160463 w 1430338"/>
              <a:gd name="connsiteY76" fmla="*/ 3087688 h 3148013"/>
              <a:gd name="connsiteX77" fmla="*/ 1127125 w 1430338"/>
              <a:gd name="connsiteY77" fmla="*/ 3111500 h 3148013"/>
              <a:gd name="connsiteX78" fmla="*/ 1127125 w 1430338"/>
              <a:gd name="connsiteY78" fmla="*/ 3111501 h 3148013"/>
              <a:gd name="connsiteX79" fmla="*/ 1125537 w 1430338"/>
              <a:gd name="connsiteY79" fmla="*/ 3113088 h 3148013"/>
              <a:gd name="connsiteX80" fmla="*/ 1084262 w 1430338"/>
              <a:gd name="connsiteY80" fmla="*/ 3132138 h 3148013"/>
              <a:gd name="connsiteX81" fmla="*/ 1082675 w 1430338"/>
              <a:gd name="connsiteY81" fmla="*/ 3132138 h 3148013"/>
              <a:gd name="connsiteX82" fmla="*/ 1082675 w 1430338"/>
              <a:gd name="connsiteY82" fmla="*/ 3132137 h 3148013"/>
              <a:gd name="connsiteX83" fmla="*/ 1039813 w 1430338"/>
              <a:gd name="connsiteY83" fmla="*/ 3144837 h 3148013"/>
              <a:gd name="connsiteX84" fmla="*/ 1039813 w 1430338"/>
              <a:gd name="connsiteY84" fmla="*/ 3144838 h 3148013"/>
              <a:gd name="connsiteX85" fmla="*/ 996950 w 1430338"/>
              <a:gd name="connsiteY85" fmla="*/ 3148013 h 3148013"/>
              <a:gd name="connsiteX86" fmla="*/ 990600 w 1430338"/>
              <a:gd name="connsiteY86" fmla="*/ 3148013 h 3148013"/>
              <a:gd name="connsiteX87" fmla="*/ 952500 w 1430338"/>
              <a:gd name="connsiteY87" fmla="*/ 3148013 h 3148013"/>
              <a:gd name="connsiteX88" fmla="*/ 909638 w 1430338"/>
              <a:gd name="connsiteY88" fmla="*/ 3148013 h 3148013"/>
              <a:gd name="connsiteX89" fmla="*/ 909637 w 1430338"/>
              <a:gd name="connsiteY89" fmla="*/ 3148013 h 3148013"/>
              <a:gd name="connsiteX90" fmla="*/ 866775 w 1430338"/>
              <a:gd name="connsiteY90" fmla="*/ 3148013 h 3148013"/>
              <a:gd name="connsiteX91" fmla="*/ 823913 w 1430338"/>
              <a:gd name="connsiteY91" fmla="*/ 3148013 h 3148013"/>
              <a:gd name="connsiteX92" fmla="*/ 823912 w 1430338"/>
              <a:gd name="connsiteY92" fmla="*/ 3148013 h 3148013"/>
              <a:gd name="connsiteX93" fmla="*/ 781050 w 1430338"/>
              <a:gd name="connsiteY93" fmla="*/ 3148013 h 3148013"/>
              <a:gd name="connsiteX94" fmla="*/ 738187 w 1430338"/>
              <a:gd name="connsiteY94" fmla="*/ 3148013 h 3148013"/>
              <a:gd name="connsiteX95" fmla="*/ 693737 w 1430338"/>
              <a:gd name="connsiteY95" fmla="*/ 3148013 h 3148013"/>
              <a:gd name="connsiteX96" fmla="*/ 649288 w 1430338"/>
              <a:gd name="connsiteY96" fmla="*/ 3148013 h 3148013"/>
              <a:gd name="connsiteX97" fmla="*/ 649287 w 1430338"/>
              <a:gd name="connsiteY97" fmla="*/ 3148013 h 3148013"/>
              <a:gd name="connsiteX98" fmla="*/ 606425 w 1430338"/>
              <a:gd name="connsiteY98" fmla="*/ 3148013 h 3148013"/>
              <a:gd name="connsiteX99" fmla="*/ 563563 w 1430338"/>
              <a:gd name="connsiteY99" fmla="*/ 3148013 h 3148013"/>
              <a:gd name="connsiteX100" fmla="*/ 563562 w 1430338"/>
              <a:gd name="connsiteY100" fmla="*/ 3148013 h 3148013"/>
              <a:gd name="connsiteX101" fmla="*/ 520700 w 1430338"/>
              <a:gd name="connsiteY101" fmla="*/ 3148013 h 3148013"/>
              <a:gd name="connsiteX102" fmla="*/ 477838 w 1430338"/>
              <a:gd name="connsiteY102" fmla="*/ 3148013 h 3148013"/>
              <a:gd name="connsiteX103" fmla="*/ 477837 w 1430338"/>
              <a:gd name="connsiteY103" fmla="*/ 3148013 h 3148013"/>
              <a:gd name="connsiteX104" fmla="*/ 434975 w 1430338"/>
              <a:gd name="connsiteY104" fmla="*/ 3148013 h 3148013"/>
              <a:gd name="connsiteX105" fmla="*/ 392113 w 1430338"/>
              <a:gd name="connsiteY105" fmla="*/ 3148013 h 3148013"/>
              <a:gd name="connsiteX106" fmla="*/ 392112 w 1430338"/>
              <a:gd name="connsiteY106" fmla="*/ 3148013 h 3148013"/>
              <a:gd name="connsiteX107" fmla="*/ 346075 w 1430338"/>
              <a:gd name="connsiteY107" fmla="*/ 3148013 h 3148013"/>
              <a:gd name="connsiteX108" fmla="*/ 303213 w 1430338"/>
              <a:gd name="connsiteY108" fmla="*/ 3148013 h 3148013"/>
              <a:gd name="connsiteX109" fmla="*/ 303212 w 1430338"/>
              <a:gd name="connsiteY109" fmla="*/ 3148013 h 3148013"/>
              <a:gd name="connsiteX110" fmla="*/ 260350 w 1430338"/>
              <a:gd name="connsiteY110" fmla="*/ 3148013 h 3148013"/>
              <a:gd name="connsiteX111" fmla="*/ 239712 w 1430338"/>
              <a:gd name="connsiteY111" fmla="*/ 3148013 h 3148013"/>
              <a:gd name="connsiteX112" fmla="*/ 217487 w 1430338"/>
              <a:gd name="connsiteY112" fmla="*/ 3146426 h 3148013"/>
              <a:gd name="connsiteX113" fmla="*/ 217487 w 1430338"/>
              <a:gd name="connsiteY113" fmla="*/ 3146425 h 3148013"/>
              <a:gd name="connsiteX114" fmla="*/ 192087 w 1430338"/>
              <a:gd name="connsiteY114" fmla="*/ 3144838 h 3148013"/>
              <a:gd name="connsiteX115" fmla="*/ 174625 w 1430338"/>
              <a:gd name="connsiteY115" fmla="*/ 3140075 h 3148013"/>
              <a:gd name="connsiteX116" fmla="*/ 146049 w 1430338"/>
              <a:gd name="connsiteY116" fmla="*/ 3132138 h 3148013"/>
              <a:gd name="connsiteX117" fmla="*/ 131762 w 1430338"/>
              <a:gd name="connsiteY117" fmla="*/ 3124200 h 3148013"/>
              <a:gd name="connsiteX118" fmla="*/ 131762 w 1430338"/>
              <a:gd name="connsiteY118" fmla="*/ 3124200 h 3148013"/>
              <a:gd name="connsiteX119" fmla="*/ 106362 w 1430338"/>
              <a:gd name="connsiteY119" fmla="*/ 3113088 h 3148013"/>
              <a:gd name="connsiteX120" fmla="*/ 88900 w 1430338"/>
              <a:gd name="connsiteY120" fmla="*/ 3100388 h 3148013"/>
              <a:gd name="connsiteX121" fmla="*/ 88900 w 1430338"/>
              <a:gd name="connsiteY121" fmla="*/ 3100387 h 3148013"/>
              <a:gd name="connsiteX122" fmla="*/ 71437 w 1430338"/>
              <a:gd name="connsiteY122" fmla="*/ 3087687 h 3148013"/>
              <a:gd name="connsiteX123" fmla="*/ 44450 w 1430338"/>
              <a:gd name="connsiteY123" fmla="*/ 3059112 h 3148013"/>
              <a:gd name="connsiteX124" fmla="*/ 41275 w 1430338"/>
              <a:gd name="connsiteY124" fmla="*/ 3055937 h 3148013"/>
              <a:gd name="connsiteX125" fmla="*/ 19050 w 1430338"/>
              <a:gd name="connsiteY125" fmla="*/ 3021012 h 3148013"/>
              <a:gd name="connsiteX126" fmla="*/ 4762 w 1430338"/>
              <a:gd name="connsiteY126" fmla="*/ 2982912 h 3148013"/>
              <a:gd name="connsiteX127" fmla="*/ 0 w 1430338"/>
              <a:gd name="connsiteY127" fmla="*/ 2940050 h 3148013"/>
              <a:gd name="connsiteX128" fmla="*/ 0 w 1430338"/>
              <a:gd name="connsiteY128" fmla="*/ 209549 h 3148013"/>
              <a:gd name="connsiteX129" fmla="*/ 4762 w 1430338"/>
              <a:gd name="connsiteY129" fmla="*/ 166687 h 3148013"/>
              <a:gd name="connsiteX130" fmla="*/ 19050 w 1430338"/>
              <a:gd name="connsiteY130" fmla="*/ 128587 h 3148013"/>
              <a:gd name="connsiteX131" fmla="*/ 41275 w 1430338"/>
              <a:gd name="connsiteY131" fmla="*/ 92074 h 3148013"/>
              <a:gd name="connsiteX132" fmla="*/ 44450 w 1430338"/>
              <a:gd name="connsiteY132" fmla="*/ 90487 h 3148013"/>
              <a:gd name="connsiteX133" fmla="*/ 71437 w 1430338"/>
              <a:gd name="connsiteY133" fmla="*/ 60324 h 3148013"/>
              <a:gd name="connsiteX134" fmla="*/ 88900 w 1430338"/>
              <a:gd name="connsiteY134" fmla="*/ 49212 h 3148013"/>
              <a:gd name="connsiteX135" fmla="*/ 88900 w 1430338"/>
              <a:gd name="connsiteY135" fmla="*/ 49212 h 3148013"/>
              <a:gd name="connsiteX136" fmla="*/ 106362 w 1430338"/>
              <a:gd name="connsiteY136" fmla="*/ 34925 h 3148013"/>
              <a:gd name="connsiteX137" fmla="*/ 131762 w 1430338"/>
              <a:gd name="connsiteY137" fmla="*/ 25400 h 3148013"/>
              <a:gd name="connsiteX138" fmla="*/ 131762 w 1430338"/>
              <a:gd name="connsiteY138" fmla="*/ 25400 h 3148013"/>
              <a:gd name="connsiteX139" fmla="*/ 146049 w 1430338"/>
              <a:gd name="connsiteY139" fmla="*/ 15875 h 3148013"/>
              <a:gd name="connsiteX140" fmla="*/ 174625 w 1430338"/>
              <a:gd name="connsiteY140" fmla="*/ 9525 h 3148013"/>
              <a:gd name="connsiteX141" fmla="*/ 192087 w 1430338"/>
              <a:gd name="connsiteY141" fmla="*/ 4762 h 3148013"/>
              <a:gd name="connsiteX142" fmla="*/ 217487 w 1430338"/>
              <a:gd name="connsiteY142" fmla="*/ 3175 h 314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430338" h="3148013">
                <a:moveTo>
                  <a:pt x="1428750" y="787400"/>
                </a:moveTo>
                <a:lnTo>
                  <a:pt x="1430338" y="787400"/>
                </a:lnTo>
                <a:lnTo>
                  <a:pt x="1430338" y="788988"/>
                </a:lnTo>
                <a:lnTo>
                  <a:pt x="1428750" y="788988"/>
                </a:lnTo>
                <a:close/>
                <a:moveTo>
                  <a:pt x="239712" y="0"/>
                </a:moveTo>
                <a:lnTo>
                  <a:pt x="260350" y="0"/>
                </a:lnTo>
                <a:lnTo>
                  <a:pt x="303212" y="0"/>
                </a:lnTo>
                <a:lnTo>
                  <a:pt x="303213" y="0"/>
                </a:lnTo>
                <a:lnTo>
                  <a:pt x="346075" y="0"/>
                </a:lnTo>
                <a:lnTo>
                  <a:pt x="392112" y="0"/>
                </a:lnTo>
                <a:lnTo>
                  <a:pt x="392113" y="0"/>
                </a:lnTo>
                <a:lnTo>
                  <a:pt x="434975" y="0"/>
                </a:lnTo>
                <a:lnTo>
                  <a:pt x="477837" y="0"/>
                </a:lnTo>
                <a:lnTo>
                  <a:pt x="477838" y="0"/>
                </a:lnTo>
                <a:lnTo>
                  <a:pt x="520700" y="0"/>
                </a:lnTo>
                <a:lnTo>
                  <a:pt x="563562" y="0"/>
                </a:lnTo>
                <a:lnTo>
                  <a:pt x="563563" y="0"/>
                </a:lnTo>
                <a:lnTo>
                  <a:pt x="606425" y="0"/>
                </a:lnTo>
                <a:lnTo>
                  <a:pt x="649287" y="0"/>
                </a:lnTo>
                <a:lnTo>
                  <a:pt x="649288" y="0"/>
                </a:lnTo>
                <a:lnTo>
                  <a:pt x="693737" y="0"/>
                </a:lnTo>
                <a:lnTo>
                  <a:pt x="738187" y="0"/>
                </a:lnTo>
                <a:lnTo>
                  <a:pt x="781050" y="0"/>
                </a:lnTo>
                <a:lnTo>
                  <a:pt x="823912" y="0"/>
                </a:lnTo>
                <a:lnTo>
                  <a:pt x="823913" y="0"/>
                </a:lnTo>
                <a:lnTo>
                  <a:pt x="866775" y="0"/>
                </a:lnTo>
                <a:lnTo>
                  <a:pt x="909637" y="0"/>
                </a:lnTo>
                <a:lnTo>
                  <a:pt x="909638" y="0"/>
                </a:lnTo>
                <a:lnTo>
                  <a:pt x="952500" y="0"/>
                </a:lnTo>
                <a:lnTo>
                  <a:pt x="990600" y="0"/>
                </a:lnTo>
                <a:lnTo>
                  <a:pt x="996950" y="0"/>
                </a:lnTo>
                <a:lnTo>
                  <a:pt x="1039812" y="4762"/>
                </a:lnTo>
                <a:lnTo>
                  <a:pt x="1039812" y="4762"/>
                </a:lnTo>
                <a:lnTo>
                  <a:pt x="1082675" y="15874"/>
                </a:lnTo>
                <a:lnTo>
                  <a:pt x="1082675" y="15875"/>
                </a:lnTo>
                <a:lnTo>
                  <a:pt x="1084262" y="15875"/>
                </a:lnTo>
                <a:lnTo>
                  <a:pt x="1125537" y="34925"/>
                </a:lnTo>
                <a:lnTo>
                  <a:pt x="1127125" y="36512"/>
                </a:lnTo>
                <a:lnTo>
                  <a:pt x="1127125" y="36512"/>
                </a:lnTo>
                <a:lnTo>
                  <a:pt x="1160463" y="60324"/>
                </a:lnTo>
                <a:lnTo>
                  <a:pt x="1169988" y="71437"/>
                </a:lnTo>
                <a:lnTo>
                  <a:pt x="1169988" y="71438"/>
                </a:lnTo>
                <a:lnTo>
                  <a:pt x="1189037" y="92074"/>
                </a:lnTo>
                <a:lnTo>
                  <a:pt x="1211262" y="128587"/>
                </a:lnTo>
                <a:lnTo>
                  <a:pt x="1212850" y="131762"/>
                </a:lnTo>
                <a:lnTo>
                  <a:pt x="1225550" y="166687"/>
                </a:lnTo>
                <a:lnTo>
                  <a:pt x="1230312" y="209549"/>
                </a:lnTo>
                <a:lnTo>
                  <a:pt x="1230312" y="617537"/>
                </a:lnTo>
                <a:lnTo>
                  <a:pt x="1255713" y="636587"/>
                </a:lnTo>
                <a:lnTo>
                  <a:pt x="1255713" y="636588"/>
                </a:lnTo>
                <a:lnTo>
                  <a:pt x="1300162" y="669924"/>
                </a:lnTo>
                <a:lnTo>
                  <a:pt x="1300162" y="669925"/>
                </a:lnTo>
                <a:lnTo>
                  <a:pt x="1343025" y="703262"/>
                </a:lnTo>
                <a:lnTo>
                  <a:pt x="1343025" y="703262"/>
                </a:lnTo>
                <a:lnTo>
                  <a:pt x="1385888" y="735012"/>
                </a:lnTo>
                <a:lnTo>
                  <a:pt x="1385888" y="735013"/>
                </a:lnTo>
                <a:lnTo>
                  <a:pt x="1412875" y="755649"/>
                </a:lnTo>
                <a:lnTo>
                  <a:pt x="1425575" y="769937"/>
                </a:lnTo>
                <a:lnTo>
                  <a:pt x="1428750" y="787399"/>
                </a:lnTo>
                <a:lnTo>
                  <a:pt x="1425575" y="803275"/>
                </a:lnTo>
                <a:lnTo>
                  <a:pt x="1412875" y="817562"/>
                </a:lnTo>
                <a:lnTo>
                  <a:pt x="1385888" y="836611"/>
                </a:lnTo>
                <a:lnTo>
                  <a:pt x="1385888" y="836612"/>
                </a:lnTo>
                <a:lnTo>
                  <a:pt x="1343025" y="871537"/>
                </a:lnTo>
                <a:lnTo>
                  <a:pt x="1343025" y="871538"/>
                </a:lnTo>
                <a:lnTo>
                  <a:pt x="1300162" y="904875"/>
                </a:lnTo>
                <a:lnTo>
                  <a:pt x="1255713" y="936624"/>
                </a:lnTo>
                <a:lnTo>
                  <a:pt x="1255713" y="936625"/>
                </a:lnTo>
                <a:lnTo>
                  <a:pt x="1230312" y="955675"/>
                </a:lnTo>
                <a:lnTo>
                  <a:pt x="1230312" y="2940050"/>
                </a:lnTo>
                <a:lnTo>
                  <a:pt x="1225550" y="2982913"/>
                </a:lnTo>
                <a:lnTo>
                  <a:pt x="1212850" y="3016250"/>
                </a:lnTo>
                <a:lnTo>
                  <a:pt x="1211262" y="3021013"/>
                </a:lnTo>
                <a:lnTo>
                  <a:pt x="1189037" y="3055938"/>
                </a:lnTo>
                <a:lnTo>
                  <a:pt x="1169988" y="3076574"/>
                </a:lnTo>
                <a:lnTo>
                  <a:pt x="1169988" y="3076575"/>
                </a:lnTo>
                <a:lnTo>
                  <a:pt x="1160463" y="3087688"/>
                </a:lnTo>
                <a:lnTo>
                  <a:pt x="1127125" y="3111500"/>
                </a:lnTo>
                <a:lnTo>
                  <a:pt x="1127125" y="3111501"/>
                </a:lnTo>
                <a:lnTo>
                  <a:pt x="1125537" y="3113088"/>
                </a:lnTo>
                <a:lnTo>
                  <a:pt x="1084262" y="3132138"/>
                </a:lnTo>
                <a:lnTo>
                  <a:pt x="1082675" y="3132138"/>
                </a:lnTo>
                <a:lnTo>
                  <a:pt x="1082675" y="3132137"/>
                </a:lnTo>
                <a:lnTo>
                  <a:pt x="1039813" y="3144837"/>
                </a:lnTo>
                <a:lnTo>
                  <a:pt x="1039813" y="3144838"/>
                </a:lnTo>
                <a:lnTo>
                  <a:pt x="996950" y="3148013"/>
                </a:lnTo>
                <a:lnTo>
                  <a:pt x="990600" y="3148013"/>
                </a:lnTo>
                <a:lnTo>
                  <a:pt x="952500" y="3148013"/>
                </a:lnTo>
                <a:lnTo>
                  <a:pt x="909638" y="3148013"/>
                </a:lnTo>
                <a:lnTo>
                  <a:pt x="909637" y="3148013"/>
                </a:lnTo>
                <a:lnTo>
                  <a:pt x="866775" y="3148013"/>
                </a:lnTo>
                <a:lnTo>
                  <a:pt x="823913" y="3148013"/>
                </a:lnTo>
                <a:lnTo>
                  <a:pt x="823912" y="3148013"/>
                </a:lnTo>
                <a:lnTo>
                  <a:pt x="781050" y="3148013"/>
                </a:lnTo>
                <a:lnTo>
                  <a:pt x="738187" y="3148013"/>
                </a:lnTo>
                <a:lnTo>
                  <a:pt x="693737" y="3148013"/>
                </a:lnTo>
                <a:lnTo>
                  <a:pt x="649288" y="3148013"/>
                </a:lnTo>
                <a:lnTo>
                  <a:pt x="649287" y="3148013"/>
                </a:lnTo>
                <a:lnTo>
                  <a:pt x="606425" y="3148013"/>
                </a:lnTo>
                <a:lnTo>
                  <a:pt x="563563" y="3148013"/>
                </a:lnTo>
                <a:lnTo>
                  <a:pt x="563562" y="3148013"/>
                </a:lnTo>
                <a:lnTo>
                  <a:pt x="520700" y="3148013"/>
                </a:lnTo>
                <a:lnTo>
                  <a:pt x="477838" y="3148013"/>
                </a:lnTo>
                <a:lnTo>
                  <a:pt x="477837" y="3148013"/>
                </a:lnTo>
                <a:lnTo>
                  <a:pt x="434975" y="3148013"/>
                </a:lnTo>
                <a:lnTo>
                  <a:pt x="392113" y="3148013"/>
                </a:lnTo>
                <a:lnTo>
                  <a:pt x="392112" y="3148013"/>
                </a:lnTo>
                <a:lnTo>
                  <a:pt x="346075" y="3148013"/>
                </a:lnTo>
                <a:lnTo>
                  <a:pt x="303213" y="3148013"/>
                </a:lnTo>
                <a:lnTo>
                  <a:pt x="303212" y="3148013"/>
                </a:lnTo>
                <a:lnTo>
                  <a:pt x="260350" y="3148013"/>
                </a:lnTo>
                <a:lnTo>
                  <a:pt x="239712" y="3148013"/>
                </a:lnTo>
                <a:lnTo>
                  <a:pt x="217487" y="3146426"/>
                </a:lnTo>
                <a:lnTo>
                  <a:pt x="217487" y="3146425"/>
                </a:lnTo>
                <a:lnTo>
                  <a:pt x="192087" y="3144838"/>
                </a:lnTo>
                <a:lnTo>
                  <a:pt x="174625" y="3140075"/>
                </a:lnTo>
                <a:lnTo>
                  <a:pt x="146049" y="3132138"/>
                </a:lnTo>
                <a:lnTo>
                  <a:pt x="131762" y="3124200"/>
                </a:lnTo>
                <a:lnTo>
                  <a:pt x="131762" y="3124200"/>
                </a:lnTo>
                <a:lnTo>
                  <a:pt x="106362" y="3113088"/>
                </a:lnTo>
                <a:lnTo>
                  <a:pt x="88900" y="3100388"/>
                </a:lnTo>
                <a:lnTo>
                  <a:pt x="88900" y="3100387"/>
                </a:lnTo>
                <a:lnTo>
                  <a:pt x="71437" y="3087687"/>
                </a:lnTo>
                <a:lnTo>
                  <a:pt x="44450" y="3059112"/>
                </a:lnTo>
                <a:lnTo>
                  <a:pt x="41275" y="3055937"/>
                </a:lnTo>
                <a:lnTo>
                  <a:pt x="19050" y="3021012"/>
                </a:lnTo>
                <a:lnTo>
                  <a:pt x="4762" y="2982912"/>
                </a:lnTo>
                <a:lnTo>
                  <a:pt x="0" y="2940050"/>
                </a:lnTo>
                <a:lnTo>
                  <a:pt x="0" y="209549"/>
                </a:lnTo>
                <a:lnTo>
                  <a:pt x="4762" y="166687"/>
                </a:lnTo>
                <a:lnTo>
                  <a:pt x="19050" y="128587"/>
                </a:lnTo>
                <a:lnTo>
                  <a:pt x="41275" y="92074"/>
                </a:lnTo>
                <a:lnTo>
                  <a:pt x="44450" y="90487"/>
                </a:lnTo>
                <a:lnTo>
                  <a:pt x="71437" y="60324"/>
                </a:lnTo>
                <a:lnTo>
                  <a:pt x="88900" y="49212"/>
                </a:lnTo>
                <a:lnTo>
                  <a:pt x="88900" y="49212"/>
                </a:lnTo>
                <a:lnTo>
                  <a:pt x="106362" y="34925"/>
                </a:lnTo>
                <a:lnTo>
                  <a:pt x="131762" y="25400"/>
                </a:lnTo>
                <a:lnTo>
                  <a:pt x="131762" y="25400"/>
                </a:lnTo>
                <a:lnTo>
                  <a:pt x="146049" y="15875"/>
                </a:lnTo>
                <a:lnTo>
                  <a:pt x="174625" y="9525"/>
                </a:lnTo>
                <a:lnTo>
                  <a:pt x="192087" y="4762"/>
                </a:lnTo>
                <a:lnTo>
                  <a:pt x="217487" y="3175"/>
                </a:lnTo>
                <a:close/>
              </a:path>
            </a:pathLst>
          </a:custGeom>
          <a:solidFill>
            <a:srgbClr val="F38355"/>
          </a:solidFill>
          <a:ln w="25400" cap="flat" cmpd="sng" algn="ctr">
            <a:noFill/>
            <a:prstDash val="solid"/>
          </a:ln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83727" tIns="41863" rIns="83727" bIns="41863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kern="0">
              <a:solidFill>
                <a:srgbClr val="FAEADB"/>
              </a:solidFill>
              <a:cs typeface="+mn-ea"/>
              <a:sym typeface="+mn-lt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8910649" y="1935217"/>
            <a:ext cx="568739" cy="1692604"/>
            <a:chOff x="8910649" y="1935217"/>
            <a:chExt cx="568739" cy="1692604"/>
          </a:xfrm>
        </p:grpSpPr>
        <p:sp>
          <p:nvSpPr>
            <p:cNvPr id="14" name="Freeform 137"/>
            <p:cNvSpPr/>
            <p:nvPr/>
          </p:nvSpPr>
          <p:spPr bwMode="auto">
            <a:xfrm>
              <a:off x="8910649" y="1935217"/>
              <a:ext cx="568739" cy="1692604"/>
            </a:xfrm>
            <a:custGeom>
              <a:avLst/>
              <a:gdLst>
                <a:gd name="T0" fmla="*/ 0 w 376"/>
                <a:gd name="T1" fmla="*/ 0 h 1119"/>
                <a:gd name="T2" fmla="*/ 259 w 376"/>
                <a:gd name="T3" fmla="*/ 37 h 1119"/>
                <a:gd name="T4" fmla="*/ 283 w 376"/>
                <a:gd name="T5" fmla="*/ 42 h 1119"/>
                <a:gd name="T6" fmla="*/ 305 w 376"/>
                <a:gd name="T7" fmla="*/ 50 h 1119"/>
                <a:gd name="T8" fmla="*/ 325 w 376"/>
                <a:gd name="T9" fmla="*/ 60 h 1119"/>
                <a:gd name="T10" fmla="*/ 343 w 376"/>
                <a:gd name="T11" fmla="*/ 72 h 1119"/>
                <a:gd name="T12" fmla="*/ 357 w 376"/>
                <a:gd name="T13" fmla="*/ 86 h 1119"/>
                <a:gd name="T14" fmla="*/ 368 w 376"/>
                <a:gd name="T15" fmla="*/ 101 h 1119"/>
                <a:gd name="T16" fmla="*/ 374 w 376"/>
                <a:gd name="T17" fmla="*/ 119 h 1119"/>
                <a:gd name="T18" fmla="*/ 376 w 376"/>
                <a:gd name="T19" fmla="*/ 140 h 1119"/>
                <a:gd name="T20" fmla="*/ 376 w 376"/>
                <a:gd name="T21" fmla="*/ 968 h 1119"/>
                <a:gd name="T22" fmla="*/ 374 w 376"/>
                <a:gd name="T23" fmla="*/ 988 h 1119"/>
                <a:gd name="T24" fmla="*/ 368 w 376"/>
                <a:gd name="T25" fmla="*/ 1007 h 1119"/>
                <a:gd name="T26" fmla="*/ 358 w 376"/>
                <a:gd name="T27" fmla="*/ 1022 h 1119"/>
                <a:gd name="T28" fmla="*/ 344 w 376"/>
                <a:gd name="T29" fmla="*/ 1036 h 1119"/>
                <a:gd name="T30" fmla="*/ 327 w 376"/>
                <a:gd name="T31" fmla="*/ 1048 h 1119"/>
                <a:gd name="T32" fmla="*/ 306 w 376"/>
                <a:gd name="T33" fmla="*/ 1058 h 1119"/>
                <a:gd name="T34" fmla="*/ 284 w 376"/>
                <a:gd name="T35" fmla="*/ 1066 h 1119"/>
                <a:gd name="T36" fmla="*/ 259 w 376"/>
                <a:gd name="T37" fmla="*/ 1071 h 1119"/>
                <a:gd name="T38" fmla="*/ 0 w 376"/>
                <a:gd name="T39" fmla="*/ 1119 h 1119"/>
                <a:gd name="T40" fmla="*/ 0 w 376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6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5" y="50"/>
                  </a:lnTo>
                  <a:lnTo>
                    <a:pt x="325" y="60"/>
                  </a:lnTo>
                  <a:lnTo>
                    <a:pt x="343" y="72"/>
                  </a:lnTo>
                  <a:lnTo>
                    <a:pt x="357" y="86"/>
                  </a:lnTo>
                  <a:lnTo>
                    <a:pt x="368" y="101"/>
                  </a:lnTo>
                  <a:lnTo>
                    <a:pt x="374" y="119"/>
                  </a:lnTo>
                  <a:lnTo>
                    <a:pt x="376" y="140"/>
                  </a:lnTo>
                  <a:lnTo>
                    <a:pt x="376" y="968"/>
                  </a:lnTo>
                  <a:lnTo>
                    <a:pt x="374" y="988"/>
                  </a:lnTo>
                  <a:lnTo>
                    <a:pt x="368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6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5" tIns="39702" rIns="79405" bIns="39702" numCol="1" anchor="t" anchorCtr="0" compatLnSpc="1"/>
            <a:lstStyle/>
            <a:p>
              <a:pPr>
                <a:lnSpc>
                  <a:spcPct val="120000"/>
                </a:lnSpc>
              </a:pPr>
              <a:endParaRPr lang="zh-CN" altLang="en-US" sz="16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grpSp>
          <p:nvGrpSpPr>
            <p:cNvPr id="15" name="淘宝网chenying0907出品 4"/>
            <p:cNvGrpSpPr/>
            <p:nvPr/>
          </p:nvGrpSpPr>
          <p:grpSpPr>
            <a:xfrm>
              <a:off x="8992329" y="2631771"/>
              <a:ext cx="314622" cy="299496"/>
              <a:chOff x="8289913" y="3162328"/>
              <a:chExt cx="362307" cy="344889"/>
            </a:xfrm>
            <a:solidFill>
              <a:srgbClr val="FA8597"/>
            </a:solidFill>
          </p:grpSpPr>
          <p:sp>
            <p:nvSpPr>
              <p:cNvPr id="16" name="Freeform 162"/>
              <p:cNvSpPr>
                <a:spLocks noEditPoints="1"/>
              </p:cNvSpPr>
              <p:nvPr/>
            </p:nvSpPr>
            <p:spPr bwMode="auto">
              <a:xfrm>
                <a:off x="8289913" y="3218068"/>
                <a:ext cx="362307" cy="289149"/>
              </a:xfrm>
              <a:custGeom>
                <a:avLst/>
                <a:gdLst>
                  <a:gd name="T0" fmla="*/ 174 w 208"/>
                  <a:gd name="T1" fmla="*/ 62 h 166"/>
                  <a:gd name="T2" fmla="*/ 175 w 208"/>
                  <a:gd name="T3" fmla="*/ 43 h 166"/>
                  <a:gd name="T4" fmla="*/ 122 w 208"/>
                  <a:gd name="T5" fmla="*/ 50 h 166"/>
                  <a:gd name="T6" fmla="*/ 116 w 208"/>
                  <a:gd name="T7" fmla="*/ 53 h 166"/>
                  <a:gd name="T8" fmla="*/ 80 w 208"/>
                  <a:gd name="T9" fmla="*/ 53 h 166"/>
                  <a:gd name="T10" fmla="*/ 75 w 208"/>
                  <a:gd name="T11" fmla="*/ 51 h 166"/>
                  <a:gd name="T12" fmla="*/ 72 w 208"/>
                  <a:gd name="T13" fmla="*/ 51 h 166"/>
                  <a:gd name="T14" fmla="*/ 48 w 208"/>
                  <a:gd name="T15" fmla="*/ 51 h 166"/>
                  <a:gd name="T16" fmla="*/ 48 w 208"/>
                  <a:gd name="T17" fmla="*/ 54 h 166"/>
                  <a:gd name="T18" fmla="*/ 55 w 208"/>
                  <a:gd name="T19" fmla="*/ 58 h 166"/>
                  <a:gd name="T20" fmla="*/ 58 w 208"/>
                  <a:gd name="T21" fmla="*/ 60 h 166"/>
                  <a:gd name="T22" fmla="*/ 127 w 208"/>
                  <a:gd name="T23" fmla="*/ 62 h 166"/>
                  <a:gd name="T24" fmla="*/ 10 w 208"/>
                  <a:gd name="T25" fmla="*/ 6 h 166"/>
                  <a:gd name="T26" fmla="*/ 70 w 208"/>
                  <a:gd name="T27" fmla="*/ 41 h 166"/>
                  <a:gd name="T28" fmla="*/ 10 w 208"/>
                  <a:gd name="T29" fmla="*/ 6 h 166"/>
                  <a:gd name="T30" fmla="*/ 71 w 208"/>
                  <a:gd name="T31" fmla="*/ 0 h 166"/>
                  <a:gd name="T32" fmla="*/ 75 w 208"/>
                  <a:gd name="T33" fmla="*/ 2 h 166"/>
                  <a:gd name="T34" fmla="*/ 76 w 208"/>
                  <a:gd name="T35" fmla="*/ 39 h 166"/>
                  <a:gd name="T36" fmla="*/ 80 w 208"/>
                  <a:gd name="T37" fmla="*/ 38 h 166"/>
                  <a:gd name="T38" fmla="*/ 126 w 208"/>
                  <a:gd name="T39" fmla="*/ 14 h 166"/>
                  <a:gd name="T40" fmla="*/ 131 w 208"/>
                  <a:gd name="T41" fmla="*/ 9 h 166"/>
                  <a:gd name="T42" fmla="*/ 166 w 208"/>
                  <a:gd name="T43" fmla="*/ 8 h 166"/>
                  <a:gd name="T44" fmla="*/ 169 w 208"/>
                  <a:gd name="T45" fmla="*/ 9 h 166"/>
                  <a:gd name="T46" fmla="*/ 172 w 208"/>
                  <a:gd name="T47" fmla="*/ 10 h 166"/>
                  <a:gd name="T48" fmla="*/ 175 w 208"/>
                  <a:gd name="T49" fmla="*/ 14 h 166"/>
                  <a:gd name="T50" fmla="*/ 207 w 208"/>
                  <a:gd name="T51" fmla="*/ 67 h 166"/>
                  <a:gd name="T52" fmla="*/ 208 w 208"/>
                  <a:gd name="T53" fmla="*/ 74 h 166"/>
                  <a:gd name="T54" fmla="*/ 206 w 208"/>
                  <a:gd name="T55" fmla="*/ 80 h 166"/>
                  <a:gd name="T56" fmla="*/ 201 w 208"/>
                  <a:gd name="T57" fmla="*/ 85 h 166"/>
                  <a:gd name="T58" fmla="*/ 194 w 208"/>
                  <a:gd name="T59" fmla="*/ 86 h 166"/>
                  <a:gd name="T60" fmla="*/ 193 w 208"/>
                  <a:gd name="T61" fmla="*/ 163 h 166"/>
                  <a:gd name="T62" fmla="*/ 189 w 208"/>
                  <a:gd name="T63" fmla="*/ 166 h 166"/>
                  <a:gd name="T64" fmla="*/ 185 w 208"/>
                  <a:gd name="T65" fmla="*/ 163 h 166"/>
                  <a:gd name="T66" fmla="*/ 184 w 208"/>
                  <a:gd name="T67" fmla="*/ 86 h 166"/>
                  <a:gd name="T68" fmla="*/ 171 w 208"/>
                  <a:gd name="T69" fmla="*/ 157 h 166"/>
                  <a:gd name="T70" fmla="*/ 168 w 208"/>
                  <a:gd name="T71" fmla="*/ 163 h 166"/>
                  <a:gd name="T72" fmla="*/ 162 w 208"/>
                  <a:gd name="T73" fmla="*/ 166 h 166"/>
                  <a:gd name="T74" fmla="*/ 155 w 208"/>
                  <a:gd name="T75" fmla="*/ 163 h 166"/>
                  <a:gd name="T76" fmla="*/ 153 w 208"/>
                  <a:gd name="T77" fmla="*/ 157 h 166"/>
                  <a:gd name="T78" fmla="*/ 147 w 208"/>
                  <a:gd name="T79" fmla="*/ 86 h 166"/>
                  <a:gd name="T80" fmla="*/ 147 w 208"/>
                  <a:gd name="T81" fmla="*/ 161 h 166"/>
                  <a:gd name="T82" fmla="*/ 141 w 208"/>
                  <a:gd name="T83" fmla="*/ 165 h 166"/>
                  <a:gd name="T84" fmla="*/ 135 w 208"/>
                  <a:gd name="T85" fmla="*/ 165 h 166"/>
                  <a:gd name="T86" fmla="*/ 130 w 208"/>
                  <a:gd name="T87" fmla="*/ 161 h 166"/>
                  <a:gd name="T88" fmla="*/ 129 w 208"/>
                  <a:gd name="T89" fmla="*/ 86 h 166"/>
                  <a:gd name="T90" fmla="*/ 29 w 208"/>
                  <a:gd name="T91" fmla="*/ 161 h 166"/>
                  <a:gd name="T92" fmla="*/ 26 w 208"/>
                  <a:gd name="T93" fmla="*/ 165 h 166"/>
                  <a:gd name="T94" fmla="*/ 21 w 208"/>
                  <a:gd name="T95" fmla="*/ 165 h 166"/>
                  <a:gd name="T96" fmla="*/ 19 w 208"/>
                  <a:gd name="T97" fmla="*/ 161 h 166"/>
                  <a:gd name="T98" fmla="*/ 11 w 208"/>
                  <a:gd name="T99" fmla="*/ 86 h 166"/>
                  <a:gd name="T100" fmla="*/ 4 w 208"/>
                  <a:gd name="T101" fmla="*/ 83 h 166"/>
                  <a:gd name="T102" fmla="*/ 0 w 208"/>
                  <a:gd name="T103" fmla="*/ 77 h 166"/>
                  <a:gd name="T104" fmla="*/ 0 w 208"/>
                  <a:gd name="T105" fmla="*/ 69 h 166"/>
                  <a:gd name="T106" fmla="*/ 4 w 208"/>
                  <a:gd name="T107" fmla="*/ 64 h 166"/>
                  <a:gd name="T108" fmla="*/ 11 w 208"/>
                  <a:gd name="T109" fmla="*/ 62 h 166"/>
                  <a:gd name="T110" fmla="*/ 22 w 208"/>
                  <a:gd name="T111" fmla="*/ 60 h 166"/>
                  <a:gd name="T112" fmla="*/ 23 w 208"/>
                  <a:gd name="T113" fmla="*/ 58 h 166"/>
                  <a:gd name="T114" fmla="*/ 30 w 208"/>
                  <a:gd name="T115" fmla="*/ 54 h 166"/>
                  <a:gd name="T116" fmla="*/ 32 w 208"/>
                  <a:gd name="T117" fmla="*/ 54 h 166"/>
                  <a:gd name="T118" fmla="*/ 9 w 208"/>
                  <a:gd name="T119" fmla="*/ 51 h 166"/>
                  <a:gd name="T120" fmla="*/ 4 w 208"/>
                  <a:gd name="T121" fmla="*/ 48 h 166"/>
                  <a:gd name="T122" fmla="*/ 3 w 208"/>
                  <a:gd name="T123" fmla="*/ 5 h 166"/>
                  <a:gd name="T124" fmla="*/ 7 w 208"/>
                  <a:gd name="T125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8" h="166">
                    <a:moveTo>
                      <a:pt x="175" y="43"/>
                    </a:moveTo>
                    <a:lnTo>
                      <a:pt x="174" y="62"/>
                    </a:lnTo>
                    <a:lnTo>
                      <a:pt x="186" y="62"/>
                    </a:lnTo>
                    <a:lnTo>
                      <a:pt x="175" y="43"/>
                    </a:lnTo>
                    <a:close/>
                    <a:moveTo>
                      <a:pt x="126" y="42"/>
                    </a:moveTo>
                    <a:lnTo>
                      <a:pt x="122" y="50"/>
                    </a:lnTo>
                    <a:lnTo>
                      <a:pt x="119" y="52"/>
                    </a:lnTo>
                    <a:lnTo>
                      <a:pt x="116" y="53"/>
                    </a:lnTo>
                    <a:lnTo>
                      <a:pt x="115" y="53"/>
                    </a:lnTo>
                    <a:lnTo>
                      <a:pt x="80" y="53"/>
                    </a:lnTo>
                    <a:lnTo>
                      <a:pt x="77" y="53"/>
                    </a:lnTo>
                    <a:lnTo>
                      <a:pt x="75" y="51"/>
                    </a:lnTo>
                    <a:lnTo>
                      <a:pt x="74" y="50"/>
                    </a:lnTo>
                    <a:lnTo>
                      <a:pt x="72" y="51"/>
                    </a:lnTo>
                    <a:lnTo>
                      <a:pt x="71" y="51"/>
                    </a:lnTo>
                    <a:lnTo>
                      <a:pt x="48" y="51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55" y="58"/>
                    </a:lnTo>
                    <a:lnTo>
                      <a:pt x="57" y="59"/>
                    </a:lnTo>
                    <a:lnTo>
                      <a:pt x="58" y="60"/>
                    </a:lnTo>
                    <a:lnTo>
                      <a:pt x="57" y="62"/>
                    </a:lnTo>
                    <a:lnTo>
                      <a:pt x="127" y="62"/>
                    </a:lnTo>
                    <a:lnTo>
                      <a:pt x="126" y="42"/>
                    </a:lnTo>
                    <a:close/>
                    <a:moveTo>
                      <a:pt x="10" y="6"/>
                    </a:moveTo>
                    <a:lnTo>
                      <a:pt x="10" y="41"/>
                    </a:lnTo>
                    <a:lnTo>
                      <a:pt x="70" y="41"/>
                    </a:lnTo>
                    <a:lnTo>
                      <a:pt x="70" y="6"/>
                    </a:lnTo>
                    <a:lnTo>
                      <a:pt x="10" y="6"/>
                    </a:lnTo>
                    <a:close/>
                    <a:moveTo>
                      <a:pt x="9" y="0"/>
                    </a:moveTo>
                    <a:lnTo>
                      <a:pt x="71" y="0"/>
                    </a:lnTo>
                    <a:lnTo>
                      <a:pt x="73" y="0"/>
                    </a:lnTo>
                    <a:lnTo>
                      <a:pt x="75" y="2"/>
                    </a:lnTo>
                    <a:lnTo>
                      <a:pt x="76" y="5"/>
                    </a:lnTo>
                    <a:lnTo>
                      <a:pt x="76" y="39"/>
                    </a:lnTo>
                    <a:lnTo>
                      <a:pt x="78" y="38"/>
                    </a:lnTo>
                    <a:lnTo>
                      <a:pt x="80" y="38"/>
                    </a:lnTo>
                    <a:lnTo>
                      <a:pt x="111" y="38"/>
                    </a:lnTo>
                    <a:lnTo>
                      <a:pt x="126" y="14"/>
                    </a:lnTo>
                    <a:lnTo>
                      <a:pt x="128" y="11"/>
                    </a:lnTo>
                    <a:lnTo>
                      <a:pt x="131" y="9"/>
                    </a:lnTo>
                    <a:lnTo>
                      <a:pt x="135" y="8"/>
                    </a:lnTo>
                    <a:lnTo>
                      <a:pt x="166" y="8"/>
                    </a:lnTo>
                    <a:lnTo>
                      <a:pt x="168" y="9"/>
                    </a:lnTo>
                    <a:lnTo>
                      <a:pt x="169" y="9"/>
                    </a:lnTo>
                    <a:lnTo>
                      <a:pt x="169" y="9"/>
                    </a:lnTo>
                    <a:lnTo>
                      <a:pt x="172" y="10"/>
                    </a:lnTo>
                    <a:lnTo>
                      <a:pt x="173" y="11"/>
                    </a:lnTo>
                    <a:lnTo>
                      <a:pt x="175" y="14"/>
                    </a:lnTo>
                    <a:lnTo>
                      <a:pt x="205" y="65"/>
                    </a:lnTo>
                    <a:lnTo>
                      <a:pt x="207" y="67"/>
                    </a:lnTo>
                    <a:lnTo>
                      <a:pt x="208" y="71"/>
                    </a:lnTo>
                    <a:lnTo>
                      <a:pt x="208" y="74"/>
                    </a:lnTo>
                    <a:lnTo>
                      <a:pt x="208" y="77"/>
                    </a:lnTo>
                    <a:lnTo>
                      <a:pt x="206" y="80"/>
                    </a:lnTo>
                    <a:lnTo>
                      <a:pt x="204" y="83"/>
                    </a:lnTo>
                    <a:lnTo>
                      <a:pt x="201" y="85"/>
                    </a:lnTo>
                    <a:lnTo>
                      <a:pt x="198" y="86"/>
                    </a:lnTo>
                    <a:lnTo>
                      <a:pt x="194" y="86"/>
                    </a:lnTo>
                    <a:lnTo>
                      <a:pt x="194" y="161"/>
                    </a:lnTo>
                    <a:lnTo>
                      <a:pt x="193" y="163"/>
                    </a:lnTo>
                    <a:lnTo>
                      <a:pt x="191" y="165"/>
                    </a:lnTo>
                    <a:lnTo>
                      <a:pt x="189" y="166"/>
                    </a:lnTo>
                    <a:lnTo>
                      <a:pt x="186" y="165"/>
                    </a:lnTo>
                    <a:lnTo>
                      <a:pt x="185" y="163"/>
                    </a:lnTo>
                    <a:lnTo>
                      <a:pt x="184" y="161"/>
                    </a:lnTo>
                    <a:lnTo>
                      <a:pt x="184" y="86"/>
                    </a:lnTo>
                    <a:lnTo>
                      <a:pt x="171" y="86"/>
                    </a:lnTo>
                    <a:lnTo>
                      <a:pt x="171" y="157"/>
                    </a:lnTo>
                    <a:lnTo>
                      <a:pt x="169" y="161"/>
                    </a:lnTo>
                    <a:lnTo>
                      <a:pt x="168" y="163"/>
                    </a:lnTo>
                    <a:lnTo>
                      <a:pt x="165" y="165"/>
                    </a:lnTo>
                    <a:lnTo>
                      <a:pt x="162" y="166"/>
                    </a:lnTo>
                    <a:lnTo>
                      <a:pt x="159" y="165"/>
                    </a:lnTo>
                    <a:lnTo>
                      <a:pt x="155" y="163"/>
                    </a:lnTo>
                    <a:lnTo>
                      <a:pt x="154" y="161"/>
                    </a:lnTo>
                    <a:lnTo>
                      <a:pt x="153" y="157"/>
                    </a:lnTo>
                    <a:lnTo>
                      <a:pt x="153" y="86"/>
                    </a:lnTo>
                    <a:lnTo>
                      <a:pt x="147" y="86"/>
                    </a:lnTo>
                    <a:lnTo>
                      <a:pt x="147" y="157"/>
                    </a:lnTo>
                    <a:lnTo>
                      <a:pt x="147" y="161"/>
                    </a:lnTo>
                    <a:lnTo>
                      <a:pt x="144" y="163"/>
                    </a:lnTo>
                    <a:lnTo>
                      <a:pt x="141" y="165"/>
                    </a:lnTo>
                    <a:lnTo>
                      <a:pt x="138" y="166"/>
                    </a:lnTo>
                    <a:lnTo>
                      <a:pt x="135" y="165"/>
                    </a:lnTo>
                    <a:lnTo>
                      <a:pt x="133" y="163"/>
                    </a:lnTo>
                    <a:lnTo>
                      <a:pt x="130" y="161"/>
                    </a:lnTo>
                    <a:lnTo>
                      <a:pt x="129" y="157"/>
                    </a:lnTo>
                    <a:lnTo>
                      <a:pt x="129" y="86"/>
                    </a:lnTo>
                    <a:lnTo>
                      <a:pt x="29" y="86"/>
                    </a:lnTo>
                    <a:lnTo>
                      <a:pt x="29" y="161"/>
                    </a:lnTo>
                    <a:lnTo>
                      <a:pt x="28" y="163"/>
                    </a:lnTo>
                    <a:lnTo>
                      <a:pt x="26" y="165"/>
                    </a:lnTo>
                    <a:lnTo>
                      <a:pt x="24" y="166"/>
                    </a:lnTo>
                    <a:lnTo>
                      <a:pt x="21" y="165"/>
                    </a:lnTo>
                    <a:lnTo>
                      <a:pt x="20" y="163"/>
                    </a:lnTo>
                    <a:lnTo>
                      <a:pt x="19" y="161"/>
                    </a:lnTo>
                    <a:lnTo>
                      <a:pt x="19" y="86"/>
                    </a:lnTo>
                    <a:lnTo>
                      <a:pt x="11" y="86"/>
                    </a:lnTo>
                    <a:lnTo>
                      <a:pt x="8" y="85"/>
                    </a:lnTo>
                    <a:lnTo>
                      <a:pt x="4" y="83"/>
                    </a:lnTo>
                    <a:lnTo>
                      <a:pt x="2" y="80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0" y="6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8" y="62"/>
                    </a:lnTo>
                    <a:lnTo>
                      <a:pt x="11" y="62"/>
                    </a:lnTo>
                    <a:lnTo>
                      <a:pt x="22" y="62"/>
                    </a:lnTo>
                    <a:lnTo>
                      <a:pt x="22" y="60"/>
                    </a:lnTo>
                    <a:lnTo>
                      <a:pt x="22" y="59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2" y="54"/>
                    </a:lnTo>
                    <a:lnTo>
                      <a:pt x="32" y="51"/>
                    </a:lnTo>
                    <a:lnTo>
                      <a:pt x="9" y="51"/>
                    </a:lnTo>
                    <a:lnTo>
                      <a:pt x="7" y="50"/>
                    </a:lnTo>
                    <a:lnTo>
                      <a:pt x="4" y="48"/>
                    </a:lnTo>
                    <a:lnTo>
                      <a:pt x="3" y="46"/>
                    </a:lnTo>
                    <a:lnTo>
                      <a:pt x="3" y="5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Freeform 163"/>
              <p:cNvSpPr/>
              <p:nvPr/>
            </p:nvSpPr>
            <p:spPr bwMode="auto">
              <a:xfrm>
                <a:off x="8518096" y="3162328"/>
                <a:ext cx="66191" cy="64449"/>
              </a:xfrm>
              <a:custGeom>
                <a:avLst/>
                <a:gdLst>
                  <a:gd name="T0" fmla="*/ 19 w 38"/>
                  <a:gd name="T1" fmla="*/ 0 h 37"/>
                  <a:gd name="T2" fmla="*/ 29 w 38"/>
                  <a:gd name="T3" fmla="*/ 3 h 37"/>
                  <a:gd name="T4" fmla="*/ 35 w 38"/>
                  <a:gd name="T5" fmla="*/ 9 h 37"/>
                  <a:gd name="T6" fmla="*/ 38 w 38"/>
                  <a:gd name="T7" fmla="*/ 19 h 37"/>
                  <a:gd name="T8" fmla="*/ 35 w 38"/>
                  <a:gd name="T9" fmla="*/ 28 h 37"/>
                  <a:gd name="T10" fmla="*/ 29 w 38"/>
                  <a:gd name="T11" fmla="*/ 34 h 37"/>
                  <a:gd name="T12" fmla="*/ 19 w 38"/>
                  <a:gd name="T13" fmla="*/ 37 h 37"/>
                  <a:gd name="T14" fmla="*/ 10 w 38"/>
                  <a:gd name="T15" fmla="*/ 34 h 37"/>
                  <a:gd name="T16" fmla="*/ 4 w 38"/>
                  <a:gd name="T17" fmla="*/ 28 h 37"/>
                  <a:gd name="T18" fmla="*/ 0 w 38"/>
                  <a:gd name="T19" fmla="*/ 19 h 37"/>
                  <a:gd name="T20" fmla="*/ 4 w 38"/>
                  <a:gd name="T21" fmla="*/ 9 h 37"/>
                  <a:gd name="T22" fmla="*/ 10 w 38"/>
                  <a:gd name="T23" fmla="*/ 3 h 37"/>
                  <a:gd name="T24" fmla="*/ 19 w 38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37">
                    <a:moveTo>
                      <a:pt x="19" y="0"/>
                    </a:moveTo>
                    <a:lnTo>
                      <a:pt x="29" y="3"/>
                    </a:lnTo>
                    <a:lnTo>
                      <a:pt x="35" y="9"/>
                    </a:lnTo>
                    <a:lnTo>
                      <a:pt x="38" y="19"/>
                    </a:lnTo>
                    <a:lnTo>
                      <a:pt x="35" y="28"/>
                    </a:lnTo>
                    <a:lnTo>
                      <a:pt x="29" y="34"/>
                    </a:lnTo>
                    <a:lnTo>
                      <a:pt x="19" y="37"/>
                    </a:lnTo>
                    <a:lnTo>
                      <a:pt x="10" y="34"/>
                    </a:lnTo>
                    <a:lnTo>
                      <a:pt x="4" y="28"/>
                    </a:lnTo>
                    <a:lnTo>
                      <a:pt x="0" y="19"/>
                    </a:lnTo>
                    <a:lnTo>
                      <a:pt x="4" y="9"/>
                    </a:lnTo>
                    <a:lnTo>
                      <a:pt x="10" y="3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2815007" y="1935217"/>
            <a:ext cx="571765" cy="1692604"/>
            <a:chOff x="2815007" y="1935217"/>
            <a:chExt cx="571765" cy="1692604"/>
          </a:xfrm>
        </p:grpSpPr>
        <p:sp>
          <p:nvSpPr>
            <p:cNvPr id="19" name="Freeform 37"/>
            <p:cNvSpPr/>
            <p:nvPr/>
          </p:nvSpPr>
          <p:spPr bwMode="auto">
            <a:xfrm>
              <a:off x="2815007" y="1935217"/>
              <a:ext cx="571765" cy="1692604"/>
            </a:xfrm>
            <a:custGeom>
              <a:avLst/>
              <a:gdLst>
                <a:gd name="T0" fmla="*/ 0 w 378"/>
                <a:gd name="T1" fmla="*/ 0 h 1119"/>
                <a:gd name="T2" fmla="*/ 259 w 378"/>
                <a:gd name="T3" fmla="*/ 37 h 1119"/>
                <a:gd name="T4" fmla="*/ 283 w 378"/>
                <a:gd name="T5" fmla="*/ 42 h 1119"/>
                <a:gd name="T6" fmla="*/ 306 w 378"/>
                <a:gd name="T7" fmla="*/ 50 h 1119"/>
                <a:gd name="T8" fmla="*/ 326 w 378"/>
                <a:gd name="T9" fmla="*/ 60 h 1119"/>
                <a:gd name="T10" fmla="*/ 343 w 378"/>
                <a:gd name="T11" fmla="*/ 72 h 1119"/>
                <a:gd name="T12" fmla="*/ 357 w 378"/>
                <a:gd name="T13" fmla="*/ 86 h 1119"/>
                <a:gd name="T14" fmla="*/ 368 w 378"/>
                <a:gd name="T15" fmla="*/ 101 h 1119"/>
                <a:gd name="T16" fmla="*/ 376 w 378"/>
                <a:gd name="T17" fmla="*/ 119 h 1119"/>
                <a:gd name="T18" fmla="*/ 378 w 378"/>
                <a:gd name="T19" fmla="*/ 140 h 1119"/>
                <a:gd name="T20" fmla="*/ 378 w 378"/>
                <a:gd name="T21" fmla="*/ 968 h 1119"/>
                <a:gd name="T22" fmla="*/ 376 w 378"/>
                <a:gd name="T23" fmla="*/ 988 h 1119"/>
                <a:gd name="T24" fmla="*/ 369 w 378"/>
                <a:gd name="T25" fmla="*/ 1007 h 1119"/>
                <a:gd name="T26" fmla="*/ 358 w 378"/>
                <a:gd name="T27" fmla="*/ 1022 h 1119"/>
                <a:gd name="T28" fmla="*/ 344 w 378"/>
                <a:gd name="T29" fmla="*/ 1036 h 1119"/>
                <a:gd name="T30" fmla="*/ 327 w 378"/>
                <a:gd name="T31" fmla="*/ 1048 h 1119"/>
                <a:gd name="T32" fmla="*/ 307 w 378"/>
                <a:gd name="T33" fmla="*/ 1058 h 1119"/>
                <a:gd name="T34" fmla="*/ 284 w 378"/>
                <a:gd name="T35" fmla="*/ 1066 h 1119"/>
                <a:gd name="T36" fmla="*/ 259 w 378"/>
                <a:gd name="T37" fmla="*/ 1071 h 1119"/>
                <a:gd name="T38" fmla="*/ 0 w 378"/>
                <a:gd name="T39" fmla="*/ 1119 h 1119"/>
                <a:gd name="T40" fmla="*/ 0 w 378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8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6" y="50"/>
                  </a:lnTo>
                  <a:lnTo>
                    <a:pt x="326" y="60"/>
                  </a:lnTo>
                  <a:lnTo>
                    <a:pt x="343" y="72"/>
                  </a:lnTo>
                  <a:lnTo>
                    <a:pt x="357" y="86"/>
                  </a:lnTo>
                  <a:lnTo>
                    <a:pt x="368" y="101"/>
                  </a:lnTo>
                  <a:lnTo>
                    <a:pt x="376" y="119"/>
                  </a:lnTo>
                  <a:lnTo>
                    <a:pt x="378" y="140"/>
                  </a:lnTo>
                  <a:lnTo>
                    <a:pt x="378" y="968"/>
                  </a:lnTo>
                  <a:lnTo>
                    <a:pt x="376" y="988"/>
                  </a:lnTo>
                  <a:lnTo>
                    <a:pt x="369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7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5" tIns="39702" rIns="79405" bIns="39702" numCol="1" anchor="t" anchorCtr="0" compatLnSpc="1"/>
            <a:lstStyle/>
            <a:p>
              <a:pPr>
                <a:lnSpc>
                  <a:spcPct val="120000"/>
                </a:lnSpc>
              </a:pPr>
              <a:endParaRPr lang="zh-CN" altLang="en-US" sz="16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grpSp>
          <p:nvGrpSpPr>
            <p:cNvPr id="20" name="淘宝网chenying0907出品 1"/>
            <p:cNvGrpSpPr/>
            <p:nvPr/>
          </p:nvGrpSpPr>
          <p:grpSpPr>
            <a:xfrm>
              <a:off x="2984419" y="2631771"/>
              <a:ext cx="143698" cy="299496"/>
              <a:chOff x="3505027" y="3162328"/>
              <a:chExt cx="165477" cy="344888"/>
            </a:xfrm>
            <a:solidFill>
              <a:srgbClr val="F38355"/>
            </a:solidFill>
          </p:grpSpPr>
          <p:sp>
            <p:nvSpPr>
              <p:cNvPr id="21" name="Freeform 157"/>
              <p:cNvSpPr/>
              <p:nvPr/>
            </p:nvSpPr>
            <p:spPr bwMode="auto">
              <a:xfrm>
                <a:off x="3557283" y="3162328"/>
                <a:ext cx="62707" cy="62707"/>
              </a:xfrm>
              <a:custGeom>
                <a:avLst/>
                <a:gdLst>
                  <a:gd name="T0" fmla="*/ 19 w 36"/>
                  <a:gd name="T1" fmla="*/ 0 h 36"/>
                  <a:gd name="T2" fmla="*/ 27 w 36"/>
                  <a:gd name="T3" fmla="*/ 3 h 36"/>
                  <a:gd name="T4" fmla="*/ 34 w 36"/>
                  <a:gd name="T5" fmla="*/ 9 h 36"/>
                  <a:gd name="T6" fmla="*/ 36 w 36"/>
                  <a:gd name="T7" fmla="*/ 18 h 36"/>
                  <a:gd name="T8" fmla="*/ 34 w 36"/>
                  <a:gd name="T9" fmla="*/ 28 h 36"/>
                  <a:gd name="T10" fmla="*/ 27 w 36"/>
                  <a:gd name="T11" fmla="*/ 34 h 36"/>
                  <a:gd name="T12" fmla="*/ 19 w 36"/>
                  <a:gd name="T13" fmla="*/ 36 h 36"/>
                  <a:gd name="T14" fmla="*/ 9 w 36"/>
                  <a:gd name="T15" fmla="*/ 34 h 36"/>
                  <a:gd name="T16" fmla="*/ 2 w 36"/>
                  <a:gd name="T17" fmla="*/ 28 h 36"/>
                  <a:gd name="T18" fmla="*/ 0 w 36"/>
                  <a:gd name="T19" fmla="*/ 18 h 36"/>
                  <a:gd name="T20" fmla="*/ 2 w 36"/>
                  <a:gd name="T21" fmla="*/ 9 h 36"/>
                  <a:gd name="T22" fmla="*/ 9 w 36"/>
                  <a:gd name="T23" fmla="*/ 3 h 36"/>
                  <a:gd name="T24" fmla="*/ 19 w 36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6">
                    <a:moveTo>
                      <a:pt x="19" y="0"/>
                    </a:moveTo>
                    <a:lnTo>
                      <a:pt x="27" y="3"/>
                    </a:lnTo>
                    <a:lnTo>
                      <a:pt x="34" y="9"/>
                    </a:lnTo>
                    <a:lnTo>
                      <a:pt x="36" y="18"/>
                    </a:lnTo>
                    <a:lnTo>
                      <a:pt x="34" y="28"/>
                    </a:lnTo>
                    <a:lnTo>
                      <a:pt x="27" y="34"/>
                    </a:lnTo>
                    <a:lnTo>
                      <a:pt x="19" y="36"/>
                    </a:lnTo>
                    <a:lnTo>
                      <a:pt x="9" y="34"/>
                    </a:lnTo>
                    <a:lnTo>
                      <a:pt x="2" y="28"/>
                    </a:lnTo>
                    <a:lnTo>
                      <a:pt x="0" y="18"/>
                    </a:lnTo>
                    <a:lnTo>
                      <a:pt x="2" y="9"/>
                    </a:lnTo>
                    <a:lnTo>
                      <a:pt x="9" y="3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" name="Freeform 158"/>
              <p:cNvSpPr>
                <a:spLocks noEditPoints="1"/>
              </p:cNvSpPr>
              <p:nvPr/>
            </p:nvSpPr>
            <p:spPr bwMode="auto">
              <a:xfrm>
                <a:off x="3505027" y="3176263"/>
                <a:ext cx="165477" cy="330953"/>
              </a:xfrm>
              <a:custGeom>
                <a:avLst/>
                <a:gdLst>
                  <a:gd name="T0" fmla="*/ 71 w 95"/>
                  <a:gd name="T1" fmla="*/ 21 h 190"/>
                  <a:gd name="T2" fmla="*/ 73 w 95"/>
                  <a:gd name="T3" fmla="*/ 23 h 190"/>
                  <a:gd name="T4" fmla="*/ 77 w 95"/>
                  <a:gd name="T5" fmla="*/ 23 h 190"/>
                  <a:gd name="T6" fmla="*/ 77 w 95"/>
                  <a:gd name="T7" fmla="*/ 21 h 190"/>
                  <a:gd name="T8" fmla="*/ 70 w 95"/>
                  <a:gd name="T9" fmla="*/ 3 h 190"/>
                  <a:gd name="T10" fmla="*/ 69 w 95"/>
                  <a:gd name="T11" fmla="*/ 15 h 190"/>
                  <a:gd name="T12" fmla="*/ 73 w 95"/>
                  <a:gd name="T13" fmla="*/ 17 h 190"/>
                  <a:gd name="T14" fmla="*/ 79 w 95"/>
                  <a:gd name="T15" fmla="*/ 16 h 190"/>
                  <a:gd name="T16" fmla="*/ 79 w 95"/>
                  <a:gd name="T17" fmla="*/ 4 h 190"/>
                  <a:gd name="T18" fmla="*/ 73 w 95"/>
                  <a:gd name="T19" fmla="*/ 2 h 190"/>
                  <a:gd name="T20" fmla="*/ 76 w 95"/>
                  <a:gd name="T21" fmla="*/ 1 h 190"/>
                  <a:gd name="T22" fmla="*/ 75 w 95"/>
                  <a:gd name="T23" fmla="*/ 0 h 190"/>
                  <a:gd name="T24" fmla="*/ 75 w 95"/>
                  <a:gd name="T25" fmla="*/ 1 h 190"/>
                  <a:gd name="T26" fmla="*/ 73 w 95"/>
                  <a:gd name="T27" fmla="*/ 1 h 190"/>
                  <a:gd name="T28" fmla="*/ 74 w 95"/>
                  <a:gd name="T29" fmla="*/ 0 h 190"/>
                  <a:gd name="T30" fmla="*/ 79 w 95"/>
                  <a:gd name="T31" fmla="*/ 1 h 190"/>
                  <a:gd name="T32" fmla="*/ 81 w 95"/>
                  <a:gd name="T33" fmla="*/ 21 h 190"/>
                  <a:gd name="T34" fmla="*/ 82 w 95"/>
                  <a:gd name="T35" fmla="*/ 22 h 190"/>
                  <a:gd name="T36" fmla="*/ 90 w 95"/>
                  <a:gd name="T37" fmla="*/ 25 h 190"/>
                  <a:gd name="T38" fmla="*/ 95 w 95"/>
                  <a:gd name="T39" fmla="*/ 60 h 190"/>
                  <a:gd name="T40" fmla="*/ 89 w 95"/>
                  <a:gd name="T41" fmla="*/ 65 h 190"/>
                  <a:gd name="T42" fmla="*/ 82 w 95"/>
                  <a:gd name="T43" fmla="*/ 63 h 190"/>
                  <a:gd name="T44" fmla="*/ 70 w 95"/>
                  <a:gd name="T45" fmla="*/ 101 h 190"/>
                  <a:gd name="T46" fmla="*/ 68 w 95"/>
                  <a:gd name="T47" fmla="*/ 185 h 190"/>
                  <a:gd name="T48" fmla="*/ 61 w 95"/>
                  <a:gd name="T49" fmla="*/ 190 h 190"/>
                  <a:gd name="T50" fmla="*/ 52 w 95"/>
                  <a:gd name="T51" fmla="*/ 185 h 190"/>
                  <a:gd name="T52" fmla="*/ 45 w 95"/>
                  <a:gd name="T53" fmla="*/ 108 h 190"/>
                  <a:gd name="T54" fmla="*/ 42 w 95"/>
                  <a:gd name="T55" fmla="*/ 187 h 190"/>
                  <a:gd name="T56" fmla="*/ 33 w 95"/>
                  <a:gd name="T57" fmla="*/ 189 h 190"/>
                  <a:gd name="T58" fmla="*/ 28 w 95"/>
                  <a:gd name="T59" fmla="*/ 181 h 190"/>
                  <a:gd name="T60" fmla="*/ 26 w 95"/>
                  <a:gd name="T61" fmla="*/ 98 h 190"/>
                  <a:gd name="T62" fmla="*/ 12 w 95"/>
                  <a:gd name="T63" fmla="*/ 110 h 190"/>
                  <a:gd name="T64" fmla="*/ 4 w 95"/>
                  <a:gd name="T65" fmla="*/ 112 h 190"/>
                  <a:gd name="T66" fmla="*/ 0 w 95"/>
                  <a:gd name="T67" fmla="*/ 104 h 190"/>
                  <a:gd name="T68" fmla="*/ 25 w 95"/>
                  <a:gd name="T69" fmla="*/ 37 h 190"/>
                  <a:gd name="T70" fmla="*/ 29 w 95"/>
                  <a:gd name="T71" fmla="*/ 32 h 190"/>
                  <a:gd name="T72" fmla="*/ 64 w 95"/>
                  <a:gd name="T73" fmla="*/ 30 h 190"/>
                  <a:gd name="T74" fmla="*/ 70 w 95"/>
                  <a:gd name="T75" fmla="*/ 33 h 190"/>
                  <a:gd name="T76" fmla="*/ 76 w 95"/>
                  <a:gd name="T77" fmla="*/ 27 h 190"/>
                  <a:gd name="T78" fmla="*/ 77 w 95"/>
                  <a:gd name="T79" fmla="*/ 25 h 190"/>
                  <a:gd name="T80" fmla="*/ 68 w 95"/>
                  <a:gd name="T81" fmla="*/ 23 h 190"/>
                  <a:gd name="T82" fmla="*/ 68 w 95"/>
                  <a:gd name="T83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5" h="190">
                    <a:moveTo>
                      <a:pt x="73" y="21"/>
                    </a:moveTo>
                    <a:lnTo>
                      <a:pt x="71" y="21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1" y="23"/>
                    </a:lnTo>
                    <a:lnTo>
                      <a:pt x="73" y="23"/>
                    </a:lnTo>
                    <a:lnTo>
                      <a:pt x="77" y="23"/>
                    </a:lnTo>
                    <a:lnTo>
                      <a:pt x="77" y="23"/>
                    </a:lnTo>
                    <a:lnTo>
                      <a:pt x="77" y="23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3" y="21"/>
                    </a:lnTo>
                    <a:close/>
                    <a:moveTo>
                      <a:pt x="73" y="2"/>
                    </a:moveTo>
                    <a:lnTo>
                      <a:pt x="70" y="3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9" y="15"/>
                    </a:lnTo>
                    <a:lnTo>
                      <a:pt x="69" y="16"/>
                    </a:lnTo>
                    <a:lnTo>
                      <a:pt x="70" y="17"/>
                    </a:lnTo>
                    <a:lnTo>
                      <a:pt x="73" y="17"/>
                    </a:lnTo>
                    <a:lnTo>
                      <a:pt x="76" y="17"/>
                    </a:lnTo>
                    <a:lnTo>
                      <a:pt x="78" y="17"/>
                    </a:lnTo>
                    <a:lnTo>
                      <a:pt x="79" y="16"/>
                    </a:lnTo>
                    <a:lnTo>
                      <a:pt x="79" y="15"/>
                    </a:lnTo>
                    <a:lnTo>
                      <a:pt x="79" y="5"/>
                    </a:lnTo>
                    <a:lnTo>
                      <a:pt x="79" y="4"/>
                    </a:lnTo>
                    <a:lnTo>
                      <a:pt x="78" y="3"/>
                    </a:lnTo>
                    <a:lnTo>
                      <a:pt x="76" y="2"/>
                    </a:lnTo>
                    <a:lnTo>
                      <a:pt x="73" y="2"/>
                    </a:lnTo>
                    <a:close/>
                    <a:moveTo>
                      <a:pt x="76" y="0"/>
                    </a:moveTo>
                    <a:lnTo>
                      <a:pt x="75" y="1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76" y="0"/>
                    </a:lnTo>
                    <a:close/>
                    <a:moveTo>
                      <a:pt x="75" y="0"/>
                    </a:moveTo>
                    <a:lnTo>
                      <a:pt x="74" y="1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5" y="0"/>
                    </a:lnTo>
                    <a:close/>
                    <a:moveTo>
                      <a:pt x="74" y="0"/>
                    </a:moveTo>
                    <a:lnTo>
                      <a:pt x="73" y="1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0"/>
                    </a:lnTo>
                    <a:close/>
                    <a:moveTo>
                      <a:pt x="71" y="0"/>
                    </a:moveTo>
                    <a:lnTo>
                      <a:pt x="77" y="0"/>
                    </a:lnTo>
                    <a:lnTo>
                      <a:pt x="79" y="1"/>
                    </a:lnTo>
                    <a:lnTo>
                      <a:pt x="80" y="2"/>
                    </a:lnTo>
                    <a:lnTo>
                      <a:pt x="81" y="4"/>
                    </a:lnTo>
                    <a:lnTo>
                      <a:pt x="81" y="21"/>
                    </a:lnTo>
                    <a:lnTo>
                      <a:pt x="81" y="22"/>
                    </a:lnTo>
                    <a:lnTo>
                      <a:pt x="81" y="22"/>
                    </a:lnTo>
                    <a:lnTo>
                      <a:pt x="82" y="22"/>
                    </a:lnTo>
                    <a:lnTo>
                      <a:pt x="86" y="22"/>
                    </a:lnTo>
                    <a:lnTo>
                      <a:pt x="88" y="23"/>
                    </a:lnTo>
                    <a:lnTo>
                      <a:pt x="90" y="25"/>
                    </a:lnTo>
                    <a:lnTo>
                      <a:pt x="91" y="28"/>
                    </a:lnTo>
                    <a:lnTo>
                      <a:pt x="95" y="57"/>
                    </a:lnTo>
                    <a:lnTo>
                      <a:pt x="95" y="60"/>
                    </a:lnTo>
                    <a:lnTo>
                      <a:pt x="94" y="63"/>
                    </a:lnTo>
                    <a:lnTo>
                      <a:pt x="92" y="64"/>
                    </a:lnTo>
                    <a:lnTo>
                      <a:pt x="89" y="65"/>
                    </a:lnTo>
                    <a:lnTo>
                      <a:pt x="87" y="65"/>
                    </a:lnTo>
                    <a:lnTo>
                      <a:pt x="84" y="64"/>
                    </a:lnTo>
                    <a:lnTo>
                      <a:pt x="82" y="63"/>
                    </a:lnTo>
                    <a:lnTo>
                      <a:pt x="73" y="54"/>
                    </a:lnTo>
                    <a:lnTo>
                      <a:pt x="70" y="98"/>
                    </a:lnTo>
                    <a:lnTo>
                      <a:pt x="70" y="101"/>
                    </a:lnTo>
                    <a:lnTo>
                      <a:pt x="69" y="103"/>
                    </a:lnTo>
                    <a:lnTo>
                      <a:pt x="69" y="181"/>
                    </a:lnTo>
                    <a:lnTo>
                      <a:pt x="68" y="185"/>
                    </a:lnTo>
                    <a:lnTo>
                      <a:pt x="66" y="187"/>
                    </a:lnTo>
                    <a:lnTo>
                      <a:pt x="64" y="189"/>
                    </a:lnTo>
                    <a:lnTo>
                      <a:pt x="61" y="190"/>
                    </a:lnTo>
                    <a:lnTo>
                      <a:pt x="57" y="189"/>
                    </a:lnTo>
                    <a:lnTo>
                      <a:pt x="54" y="187"/>
                    </a:lnTo>
                    <a:lnTo>
                      <a:pt x="52" y="185"/>
                    </a:lnTo>
                    <a:lnTo>
                      <a:pt x="52" y="181"/>
                    </a:lnTo>
                    <a:lnTo>
                      <a:pt x="52" y="108"/>
                    </a:lnTo>
                    <a:lnTo>
                      <a:pt x="45" y="108"/>
                    </a:lnTo>
                    <a:lnTo>
                      <a:pt x="45" y="181"/>
                    </a:lnTo>
                    <a:lnTo>
                      <a:pt x="44" y="185"/>
                    </a:lnTo>
                    <a:lnTo>
                      <a:pt x="42" y="187"/>
                    </a:lnTo>
                    <a:lnTo>
                      <a:pt x="40" y="189"/>
                    </a:lnTo>
                    <a:lnTo>
                      <a:pt x="37" y="190"/>
                    </a:lnTo>
                    <a:lnTo>
                      <a:pt x="33" y="189"/>
                    </a:lnTo>
                    <a:lnTo>
                      <a:pt x="30" y="187"/>
                    </a:lnTo>
                    <a:lnTo>
                      <a:pt x="28" y="185"/>
                    </a:lnTo>
                    <a:lnTo>
                      <a:pt x="28" y="181"/>
                    </a:lnTo>
                    <a:lnTo>
                      <a:pt x="28" y="103"/>
                    </a:lnTo>
                    <a:lnTo>
                      <a:pt x="26" y="101"/>
                    </a:lnTo>
                    <a:lnTo>
                      <a:pt x="26" y="98"/>
                    </a:lnTo>
                    <a:lnTo>
                      <a:pt x="25" y="77"/>
                    </a:lnTo>
                    <a:lnTo>
                      <a:pt x="14" y="108"/>
                    </a:lnTo>
                    <a:lnTo>
                      <a:pt x="12" y="110"/>
                    </a:lnTo>
                    <a:lnTo>
                      <a:pt x="10" y="112"/>
                    </a:lnTo>
                    <a:lnTo>
                      <a:pt x="7" y="112"/>
                    </a:lnTo>
                    <a:lnTo>
                      <a:pt x="4" y="112"/>
                    </a:lnTo>
                    <a:lnTo>
                      <a:pt x="2" y="110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0" y="102"/>
                    </a:lnTo>
                    <a:lnTo>
                      <a:pt x="24" y="38"/>
                    </a:lnTo>
                    <a:lnTo>
                      <a:pt x="25" y="37"/>
                    </a:lnTo>
                    <a:lnTo>
                      <a:pt x="26" y="35"/>
                    </a:lnTo>
                    <a:lnTo>
                      <a:pt x="27" y="33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3" y="30"/>
                    </a:lnTo>
                    <a:lnTo>
                      <a:pt x="64" y="30"/>
                    </a:lnTo>
                    <a:lnTo>
                      <a:pt x="65" y="30"/>
                    </a:lnTo>
                    <a:lnTo>
                      <a:pt x="68" y="32"/>
                    </a:lnTo>
                    <a:lnTo>
                      <a:pt x="70" y="33"/>
                    </a:lnTo>
                    <a:lnTo>
                      <a:pt x="78" y="39"/>
                    </a:lnTo>
                    <a:lnTo>
                      <a:pt x="76" y="30"/>
                    </a:lnTo>
                    <a:lnTo>
                      <a:pt x="76" y="27"/>
                    </a:lnTo>
                    <a:lnTo>
                      <a:pt x="77" y="25"/>
                    </a:lnTo>
                    <a:lnTo>
                      <a:pt x="77" y="25"/>
                    </a:lnTo>
                    <a:lnTo>
                      <a:pt x="77" y="25"/>
                    </a:lnTo>
                    <a:lnTo>
                      <a:pt x="71" y="25"/>
                    </a:lnTo>
                    <a:lnTo>
                      <a:pt x="69" y="25"/>
                    </a:lnTo>
                    <a:lnTo>
                      <a:pt x="68" y="23"/>
                    </a:lnTo>
                    <a:lnTo>
                      <a:pt x="67" y="21"/>
                    </a:lnTo>
                    <a:lnTo>
                      <a:pt x="67" y="4"/>
                    </a:lnTo>
                    <a:lnTo>
                      <a:pt x="68" y="2"/>
                    </a:lnTo>
                    <a:lnTo>
                      <a:pt x="69" y="1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4828313" y="1935217"/>
            <a:ext cx="570252" cy="1692604"/>
            <a:chOff x="4828313" y="1935217"/>
            <a:chExt cx="570252" cy="1692604"/>
          </a:xfrm>
        </p:grpSpPr>
        <p:sp>
          <p:nvSpPr>
            <p:cNvPr id="24" name="Freeform 72"/>
            <p:cNvSpPr/>
            <p:nvPr/>
          </p:nvSpPr>
          <p:spPr bwMode="auto">
            <a:xfrm>
              <a:off x="4828313" y="1935217"/>
              <a:ext cx="570252" cy="1692604"/>
            </a:xfrm>
            <a:custGeom>
              <a:avLst/>
              <a:gdLst>
                <a:gd name="T0" fmla="*/ 0 w 377"/>
                <a:gd name="T1" fmla="*/ 0 h 1119"/>
                <a:gd name="T2" fmla="*/ 259 w 377"/>
                <a:gd name="T3" fmla="*/ 37 h 1119"/>
                <a:gd name="T4" fmla="*/ 283 w 377"/>
                <a:gd name="T5" fmla="*/ 42 h 1119"/>
                <a:gd name="T6" fmla="*/ 306 w 377"/>
                <a:gd name="T7" fmla="*/ 50 h 1119"/>
                <a:gd name="T8" fmla="*/ 326 w 377"/>
                <a:gd name="T9" fmla="*/ 60 h 1119"/>
                <a:gd name="T10" fmla="*/ 344 w 377"/>
                <a:gd name="T11" fmla="*/ 72 h 1119"/>
                <a:gd name="T12" fmla="*/ 358 w 377"/>
                <a:gd name="T13" fmla="*/ 86 h 1119"/>
                <a:gd name="T14" fmla="*/ 369 w 377"/>
                <a:gd name="T15" fmla="*/ 101 h 1119"/>
                <a:gd name="T16" fmla="*/ 375 w 377"/>
                <a:gd name="T17" fmla="*/ 119 h 1119"/>
                <a:gd name="T18" fmla="*/ 377 w 377"/>
                <a:gd name="T19" fmla="*/ 140 h 1119"/>
                <a:gd name="T20" fmla="*/ 377 w 377"/>
                <a:gd name="T21" fmla="*/ 968 h 1119"/>
                <a:gd name="T22" fmla="*/ 375 w 377"/>
                <a:gd name="T23" fmla="*/ 988 h 1119"/>
                <a:gd name="T24" fmla="*/ 369 w 377"/>
                <a:gd name="T25" fmla="*/ 1007 h 1119"/>
                <a:gd name="T26" fmla="*/ 358 w 377"/>
                <a:gd name="T27" fmla="*/ 1022 h 1119"/>
                <a:gd name="T28" fmla="*/ 344 w 377"/>
                <a:gd name="T29" fmla="*/ 1036 h 1119"/>
                <a:gd name="T30" fmla="*/ 327 w 377"/>
                <a:gd name="T31" fmla="*/ 1048 h 1119"/>
                <a:gd name="T32" fmla="*/ 307 w 377"/>
                <a:gd name="T33" fmla="*/ 1058 h 1119"/>
                <a:gd name="T34" fmla="*/ 284 w 377"/>
                <a:gd name="T35" fmla="*/ 1066 h 1119"/>
                <a:gd name="T36" fmla="*/ 259 w 377"/>
                <a:gd name="T37" fmla="*/ 1071 h 1119"/>
                <a:gd name="T38" fmla="*/ 0 w 377"/>
                <a:gd name="T39" fmla="*/ 1119 h 1119"/>
                <a:gd name="T40" fmla="*/ 0 w 377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7" h="1119">
                  <a:moveTo>
                    <a:pt x="0" y="0"/>
                  </a:moveTo>
                  <a:lnTo>
                    <a:pt x="259" y="37"/>
                  </a:lnTo>
                  <a:lnTo>
                    <a:pt x="283" y="42"/>
                  </a:lnTo>
                  <a:lnTo>
                    <a:pt x="306" y="50"/>
                  </a:lnTo>
                  <a:lnTo>
                    <a:pt x="326" y="60"/>
                  </a:lnTo>
                  <a:lnTo>
                    <a:pt x="344" y="72"/>
                  </a:lnTo>
                  <a:lnTo>
                    <a:pt x="358" y="86"/>
                  </a:lnTo>
                  <a:lnTo>
                    <a:pt x="369" y="101"/>
                  </a:lnTo>
                  <a:lnTo>
                    <a:pt x="375" y="119"/>
                  </a:lnTo>
                  <a:lnTo>
                    <a:pt x="377" y="140"/>
                  </a:lnTo>
                  <a:lnTo>
                    <a:pt x="377" y="968"/>
                  </a:lnTo>
                  <a:lnTo>
                    <a:pt x="375" y="988"/>
                  </a:lnTo>
                  <a:lnTo>
                    <a:pt x="369" y="1007"/>
                  </a:lnTo>
                  <a:lnTo>
                    <a:pt x="358" y="1022"/>
                  </a:lnTo>
                  <a:lnTo>
                    <a:pt x="344" y="1036"/>
                  </a:lnTo>
                  <a:lnTo>
                    <a:pt x="327" y="1048"/>
                  </a:lnTo>
                  <a:lnTo>
                    <a:pt x="307" y="1058"/>
                  </a:lnTo>
                  <a:lnTo>
                    <a:pt x="284" y="1066"/>
                  </a:lnTo>
                  <a:lnTo>
                    <a:pt x="259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5" tIns="39702" rIns="79405" bIns="39702" numCol="1" anchor="t" anchorCtr="0" compatLnSpc="1"/>
            <a:lstStyle/>
            <a:p>
              <a:pPr>
                <a:lnSpc>
                  <a:spcPct val="120000"/>
                </a:lnSpc>
              </a:pPr>
              <a:endParaRPr lang="zh-CN" altLang="en-US" sz="16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grpSp>
          <p:nvGrpSpPr>
            <p:cNvPr id="25" name="淘宝网chenying0907出品 2"/>
            <p:cNvGrpSpPr/>
            <p:nvPr/>
          </p:nvGrpSpPr>
          <p:grpSpPr>
            <a:xfrm>
              <a:off x="4967473" y="2631771"/>
              <a:ext cx="195126" cy="299496"/>
              <a:chOff x="5098828" y="3162328"/>
              <a:chExt cx="224700" cy="344888"/>
            </a:xfrm>
            <a:solidFill>
              <a:srgbClr val="FA8597"/>
            </a:solidFill>
          </p:grpSpPr>
          <p:sp>
            <p:nvSpPr>
              <p:cNvPr id="26" name="Freeform 164"/>
              <p:cNvSpPr/>
              <p:nvPr/>
            </p:nvSpPr>
            <p:spPr bwMode="auto">
              <a:xfrm>
                <a:off x="5152825" y="3162328"/>
                <a:ext cx="62707" cy="62707"/>
              </a:xfrm>
              <a:custGeom>
                <a:avLst/>
                <a:gdLst>
                  <a:gd name="T0" fmla="*/ 18 w 36"/>
                  <a:gd name="T1" fmla="*/ 0 h 36"/>
                  <a:gd name="T2" fmla="*/ 27 w 36"/>
                  <a:gd name="T3" fmla="*/ 3 h 36"/>
                  <a:gd name="T4" fmla="*/ 34 w 36"/>
                  <a:gd name="T5" fmla="*/ 9 h 36"/>
                  <a:gd name="T6" fmla="*/ 36 w 36"/>
                  <a:gd name="T7" fmla="*/ 18 h 36"/>
                  <a:gd name="T8" fmla="*/ 34 w 36"/>
                  <a:gd name="T9" fmla="*/ 28 h 36"/>
                  <a:gd name="T10" fmla="*/ 27 w 36"/>
                  <a:gd name="T11" fmla="*/ 34 h 36"/>
                  <a:gd name="T12" fmla="*/ 18 w 36"/>
                  <a:gd name="T13" fmla="*/ 36 h 36"/>
                  <a:gd name="T14" fmla="*/ 9 w 36"/>
                  <a:gd name="T15" fmla="*/ 34 h 36"/>
                  <a:gd name="T16" fmla="*/ 2 w 36"/>
                  <a:gd name="T17" fmla="*/ 28 h 36"/>
                  <a:gd name="T18" fmla="*/ 0 w 36"/>
                  <a:gd name="T19" fmla="*/ 18 h 36"/>
                  <a:gd name="T20" fmla="*/ 2 w 36"/>
                  <a:gd name="T21" fmla="*/ 9 h 36"/>
                  <a:gd name="T22" fmla="*/ 9 w 36"/>
                  <a:gd name="T23" fmla="*/ 3 h 36"/>
                  <a:gd name="T24" fmla="*/ 18 w 36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lnTo>
                      <a:pt x="27" y="3"/>
                    </a:lnTo>
                    <a:lnTo>
                      <a:pt x="34" y="9"/>
                    </a:lnTo>
                    <a:lnTo>
                      <a:pt x="36" y="18"/>
                    </a:lnTo>
                    <a:lnTo>
                      <a:pt x="34" y="28"/>
                    </a:lnTo>
                    <a:lnTo>
                      <a:pt x="27" y="34"/>
                    </a:lnTo>
                    <a:lnTo>
                      <a:pt x="18" y="36"/>
                    </a:lnTo>
                    <a:lnTo>
                      <a:pt x="9" y="34"/>
                    </a:lnTo>
                    <a:lnTo>
                      <a:pt x="2" y="28"/>
                    </a:lnTo>
                    <a:lnTo>
                      <a:pt x="0" y="18"/>
                    </a:lnTo>
                    <a:lnTo>
                      <a:pt x="2" y="9"/>
                    </a:lnTo>
                    <a:lnTo>
                      <a:pt x="9" y="3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165"/>
              <p:cNvSpPr>
                <a:spLocks noEditPoints="1"/>
              </p:cNvSpPr>
              <p:nvPr/>
            </p:nvSpPr>
            <p:spPr bwMode="auto">
              <a:xfrm>
                <a:off x="5257337" y="3211100"/>
                <a:ext cx="59223" cy="41805"/>
              </a:xfrm>
              <a:custGeom>
                <a:avLst/>
                <a:gdLst>
                  <a:gd name="T0" fmla="*/ 4 w 34"/>
                  <a:gd name="T1" fmla="*/ 3 h 24"/>
                  <a:gd name="T2" fmla="*/ 4 w 34"/>
                  <a:gd name="T3" fmla="*/ 19 h 24"/>
                  <a:gd name="T4" fmla="*/ 28 w 34"/>
                  <a:gd name="T5" fmla="*/ 19 h 24"/>
                  <a:gd name="T6" fmla="*/ 28 w 34"/>
                  <a:gd name="T7" fmla="*/ 3 h 24"/>
                  <a:gd name="T8" fmla="*/ 4 w 34"/>
                  <a:gd name="T9" fmla="*/ 3 h 24"/>
                  <a:gd name="T10" fmla="*/ 2 w 34"/>
                  <a:gd name="T11" fmla="*/ 0 h 24"/>
                  <a:gd name="T12" fmla="*/ 30 w 34"/>
                  <a:gd name="T13" fmla="*/ 0 h 24"/>
                  <a:gd name="T14" fmla="*/ 33 w 34"/>
                  <a:gd name="T15" fmla="*/ 0 h 24"/>
                  <a:gd name="T16" fmla="*/ 34 w 34"/>
                  <a:gd name="T17" fmla="*/ 2 h 24"/>
                  <a:gd name="T18" fmla="*/ 34 w 34"/>
                  <a:gd name="T19" fmla="*/ 20 h 24"/>
                  <a:gd name="T20" fmla="*/ 33 w 34"/>
                  <a:gd name="T21" fmla="*/ 22 h 24"/>
                  <a:gd name="T22" fmla="*/ 30 w 34"/>
                  <a:gd name="T23" fmla="*/ 24 h 24"/>
                  <a:gd name="T24" fmla="*/ 2 w 34"/>
                  <a:gd name="T25" fmla="*/ 24 h 24"/>
                  <a:gd name="T26" fmla="*/ 0 w 34"/>
                  <a:gd name="T27" fmla="*/ 22 h 24"/>
                  <a:gd name="T28" fmla="*/ 0 w 34"/>
                  <a:gd name="T29" fmla="*/ 20 h 24"/>
                  <a:gd name="T30" fmla="*/ 0 w 34"/>
                  <a:gd name="T31" fmla="*/ 2 h 24"/>
                  <a:gd name="T32" fmla="*/ 0 w 34"/>
                  <a:gd name="T33" fmla="*/ 0 h 24"/>
                  <a:gd name="T34" fmla="*/ 2 w 34"/>
                  <a:gd name="T3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24">
                    <a:moveTo>
                      <a:pt x="4" y="3"/>
                    </a:moveTo>
                    <a:lnTo>
                      <a:pt x="4" y="19"/>
                    </a:lnTo>
                    <a:lnTo>
                      <a:pt x="28" y="19"/>
                    </a:lnTo>
                    <a:lnTo>
                      <a:pt x="28" y="3"/>
                    </a:lnTo>
                    <a:lnTo>
                      <a:pt x="4" y="3"/>
                    </a:lnTo>
                    <a:close/>
                    <a:moveTo>
                      <a:pt x="2" y="0"/>
                    </a:moveTo>
                    <a:lnTo>
                      <a:pt x="30" y="0"/>
                    </a:lnTo>
                    <a:lnTo>
                      <a:pt x="33" y="0"/>
                    </a:lnTo>
                    <a:lnTo>
                      <a:pt x="34" y="2"/>
                    </a:lnTo>
                    <a:lnTo>
                      <a:pt x="34" y="20"/>
                    </a:lnTo>
                    <a:lnTo>
                      <a:pt x="33" y="22"/>
                    </a:lnTo>
                    <a:lnTo>
                      <a:pt x="30" y="24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166"/>
              <p:cNvSpPr/>
              <p:nvPr/>
            </p:nvSpPr>
            <p:spPr bwMode="auto">
              <a:xfrm>
                <a:off x="5098828" y="3228519"/>
                <a:ext cx="224700" cy="278697"/>
              </a:xfrm>
              <a:custGeom>
                <a:avLst/>
                <a:gdLst>
                  <a:gd name="T0" fmla="*/ 64 w 129"/>
                  <a:gd name="T1" fmla="*/ 0 h 160"/>
                  <a:gd name="T2" fmla="*/ 70 w 129"/>
                  <a:gd name="T3" fmla="*/ 4 h 160"/>
                  <a:gd name="T4" fmla="*/ 73 w 129"/>
                  <a:gd name="T5" fmla="*/ 5 h 160"/>
                  <a:gd name="T6" fmla="*/ 98 w 129"/>
                  <a:gd name="T7" fmla="*/ 20 h 160"/>
                  <a:gd name="T8" fmla="*/ 87 w 129"/>
                  <a:gd name="T9" fmla="*/ 20 h 160"/>
                  <a:gd name="T10" fmla="*/ 86 w 129"/>
                  <a:gd name="T11" fmla="*/ 18 h 160"/>
                  <a:gd name="T12" fmla="*/ 87 w 129"/>
                  <a:gd name="T13" fmla="*/ 17 h 160"/>
                  <a:gd name="T14" fmla="*/ 92 w 129"/>
                  <a:gd name="T15" fmla="*/ 14 h 160"/>
                  <a:gd name="T16" fmla="*/ 124 w 129"/>
                  <a:gd name="T17" fmla="*/ 15 h 160"/>
                  <a:gd name="T18" fmla="*/ 129 w 129"/>
                  <a:gd name="T19" fmla="*/ 18 h 160"/>
                  <a:gd name="T20" fmla="*/ 128 w 129"/>
                  <a:gd name="T21" fmla="*/ 20 h 160"/>
                  <a:gd name="T22" fmla="*/ 114 w 129"/>
                  <a:gd name="T23" fmla="*/ 20 h 160"/>
                  <a:gd name="T24" fmla="*/ 114 w 129"/>
                  <a:gd name="T25" fmla="*/ 25 h 160"/>
                  <a:gd name="T26" fmla="*/ 93 w 129"/>
                  <a:gd name="T27" fmla="*/ 46 h 160"/>
                  <a:gd name="T28" fmla="*/ 92 w 129"/>
                  <a:gd name="T29" fmla="*/ 46 h 160"/>
                  <a:gd name="T30" fmla="*/ 89 w 129"/>
                  <a:gd name="T31" fmla="*/ 47 h 160"/>
                  <a:gd name="T32" fmla="*/ 83 w 129"/>
                  <a:gd name="T33" fmla="*/ 46 h 160"/>
                  <a:gd name="T34" fmla="*/ 73 w 129"/>
                  <a:gd name="T35" fmla="*/ 32 h 160"/>
                  <a:gd name="T36" fmla="*/ 71 w 129"/>
                  <a:gd name="T37" fmla="*/ 71 h 160"/>
                  <a:gd name="T38" fmla="*/ 69 w 129"/>
                  <a:gd name="T39" fmla="*/ 151 h 160"/>
                  <a:gd name="T40" fmla="*/ 67 w 129"/>
                  <a:gd name="T41" fmla="*/ 157 h 160"/>
                  <a:gd name="T42" fmla="*/ 61 w 129"/>
                  <a:gd name="T43" fmla="*/ 160 h 160"/>
                  <a:gd name="T44" fmla="*/ 55 w 129"/>
                  <a:gd name="T45" fmla="*/ 157 h 160"/>
                  <a:gd name="T46" fmla="*/ 52 w 129"/>
                  <a:gd name="T47" fmla="*/ 151 h 160"/>
                  <a:gd name="T48" fmla="*/ 45 w 129"/>
                  <a:gd name="T49" fmla="*/ 78 h 160"/>
                  <a:gd name="T50" fmla="*/ 45 w 129"/>
                  <a:gd name="T51" fmla="*/ 155 h 160"/>
                  <a:gd name="T52" fmla="*/ 41 w 129"/>
                  <a:gd name="T53" fmla="*/ 159 h 160"/>
                  <a:gd name="T54" fmla="*/ 33 w 129"/>
                  <a:gd name="T55" fmla="*/ 159 h 160"/>
                  <a:gd name="T56" fmla="*/ 29 w 129"/>
                  <a:gd name="T57" fmla="*/ 155 h 160"/>
                  <a:gd name="T58" fmla="*/ 28 w 129"/>
                  <a:gd name="T59" fmla="*/ 73 h 160"/>
                  <a:gd name="T60" fmla="*/ 27 w 129"/>
                  <a:gd name="T61" fmla="*/ 68 h 160"/>
                  <a:gd name="T62" fmla="*/ 15 w 129"/>
                  <a:gd name="T63" fmla="*/ 78 h 160"/>
                  <a:gd name="T64" fmla="*/ 11 w 129"/>
                  <a:gd name="T65" fmla="*/ 82 h 160"/>
                  <a:gd name="T66" fmla="*/ 5 w 129"/>
                  <a:gd name="T67" fmla="*/ 82 h 160"/>
                  <a:gd name="T68" fmla="*/ 1 w 129"/>
                  <a:gd name="T69" fmla="*/ 78 h 160"/>
                  <a:gd name="T70" fmla="*/ 1 w 129"/>
                  <a:gd name="T71" fmla="*/ 72 h 160"/>
                  <a:gd name="T72" fmla="*/ 26 w 129"/>
                  <a:gd name="T73" fmla="*/ 7 h 160"/>
                  <a:gd name="T74" fmla="*/ 28 w 129"/>
                  <a:gd name="T75" fmla="*/ 3 h 160"/>
                  <a:gd name="T76" fmla="*/ 31 w 129"/>
                  <a:gd name="T77" fmla="*/ 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9" h="160">
                    <a:moveTo>
                      <a:pt x="35" y="0"/>
                    </a:moveTo>
                    <a:lnTo>
                      <a:pt x="64" y="0"/>
                    </a:lnTo>
                    <a:lnTo>
                      <a:pt x="67" y="2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73" y="5"/>
                    </a:lnTo>
                    <a:lnTo>
                      <a:pt x="89" y="29"/>
                    </a:lnTo>
                    <a:lnTo>
                      <a:pt x="98" y="20"/>
                    </a:lnTo>
                    <a:lnTo>
                      <a:pt x="88" y="20"/>
                    </a:lnTo>
                    <a:lnTo>
                      <a:pt x="87" y="20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7" y="17"/>
                    </a:lnTo>
                    <a:lnTo>
                      <a:pt x="87" y="17"/>
                    </a:lnTo>
                    <a:lnTo>
                      <a:pt x="91" y="15"/>
                    </a:lnTo>
                    <a:lnTo>
                      <a:pt x="92" y="14"/>
                    </a:lnTo>
                    <a:lnTo>
                      <a:pt x="122" y="14"/>
                    </a:lnTo>
                    <a:lnTo>
                      <a:pt x="124" y="15"/>
                    </a:lnTo>
                    <a:lnTo>
                      <a:pt x="128" y="17"/>
                    </a:lnTo>
                    <a:lnTo>
                      <a:pt x="129" y="18"/>
                    </a:lnTo>
                    <a:lnTo>
                      <a:pt x="129" y="18"/>
                    </a:lnTo>
                    <a:lnTo>
                      <a:pt x="128" y="20"/>
                    </a:lnTo>
                    <a:lnTo>
                      <a:pt x="127" y="20"/>
                    </a:lnTo>
                    <a:lnTo>
                      <a:pt x="114" y="20"/>
                    </a:lnTo>
                    <a:lnTo>
                      <a:pt x="114" y="23"/>
                    </a:lnTo>
                    <a:lnTo>
                      <a:pt x="114" y="25"/>
                    </a:lnTo>
                    <a:lnTo>
                      <a:pt x="112" y="27"/>
                    </a:lnTo>
                    <a:lnTo>
                      <a:pt x="93" y="46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1" y="47"/>
                    </a:lnTo>
                    <a:lnTo>
                      <a:pt x="89" y="47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1" y="45"/>
                    </a:lnTo>
                    <a:lnTo>
                      <a:pt x="73" y="32"/>
                    </a:lnTo>
                    <a:lnTo>
                      <a:pt x="71" y="68"/>
                    </a:lnTo>
                    <a:lnTo>
                      <a:pt x="71" y="71"/>
                    </a:lnTo>
                    <a:lnTo>
                      <a:pt x="69" y="73"/>
                    </a:lnTo>
                    <a:lnTo>
                      <a:pt x="69" y="151"/>
                    </a:lnTo>
                    <a:lnTo>
                      <a:pt x="69" y="155"/>
                    </a:lnTo>
                    <a:lnTo>
                      <a:pt x="67" y="157"/>
                    </a:lnTo>
                    <a:lnTo>
                      <a:pt x="65" y="159"/>
                    </a:lnTo>
                    <a:lnTo>
                      <a:pt x="61" y="160"/>
                    </a:lnTo>
                    <a:lnTo>
                      <a:pt x="57" y="159"/>
                    </a:lnTo>
                    <a:lnTo>
                      <a:pt x="55" y="157"/>
                    </a:lnTo>
                    <a:lnTo>
                      <a:pt x="53" y="155"/>
                    </a:lnTo>
                    <a:lnTo>
                      <a:pt x="52" y="151"/>
                    </a:lnTo>
                    <a:lnTo>
                      <a:pt x="52" y="78"/>
                    </a:lnTo>
                    <a:lnTo>
                      <a:pt x="45" y="78"/>
                    </a:lnTo>
                    <a:lnTo>
                      <a:pt x="45" y="151"/>
                    </a:lnTo>
                    <a:lnTo>
                      <a:pt x="45" y="155"/>
                    </a:lnTo>
                    <a:lnTo>
                      <a:pt x="43" y="157"/>
                    </a:lnTo>
                    <a:lnTo>
                      <a:pt x="41" y="159"/>
                    </a:lnTo>
                    <a:lnTo>
                      <a:pt x="37" y="160"/>
                    </a:lnTo>
                    <a:lnTo>
                      <a:pt x="33" y="159"/>
                    </a:lnTo>
                    <a:lnTo>
                      <a:pt x="31" y="157"/>
                    </a:lnTo>
                    <a:lnTo>
                      <a:pt x="29" y="155"/>
                    </a:lnTo>
                    <a:lnTo>
                      <a:pt x="28" y="151"/>
                    </a:lnTo>
                    <a:lnTo>
                      <a:pt x="28" y="73"/>
                    </a:lnTo>
                    <a:lnTo>
                      <a:pt x="27" y="71"/>
                    </a:lnTo>
                    <a:lnTo>
                      <a:pt x="27" y="68"/>
                    </a:lnTo>
                    <a:lnTo>
                      <a:pt x="26" y="47"/>
                    </a:lnTo>
                    <a:lnTo>
                      <a:pt x="15" y="78"/>
                    </a:lnTo>
                    <a:lnTo>
                      <a:pt x="13" y="80"/>
                    </a:lnTo>
                    <a:lnTo>
                      <a:pt x="11" y="82"/>
                    </a:lnTo>
                    <a:lnTo>
                      <a:pt x="7" y="82"/>
                    </a:lnTo>
                    <a:lnTo>
                      <a:pt x="5" y="82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2"/>
                    </a:lnTo>
                    <a:lnTo>
                      <a:pt x="25" y="8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8" y="3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淘宝网chenying0907出品 9"/>
          <p:cNvGrpSpPr/>
          <p:nvPr/>
        </p:nvGrpSpPr>
        <p:grpSpPr>
          <a:xfrm>
            <a:off x="3184715" y="4033200"/>
            <a:ext cx="6547582" cy="570252"/>
            <a:chOff x="2692946" y="4096380"/>
            <a:chExt cx="7539950" cy="656681"/>
          </a:xfrm>
          <a:solidFill>
            <a:schemeClr val="bg1"/>
          </a:solidFill>
        </p:grpSpPr>
        <p:grpSp>
          <p:nvGrpSpPr>
            <p:cNvPr id="30" name="淘宝网chenying0907出品 206"/>
            <p:cNvGrpSpPr/>
            <p:nvPr/>
          </p:nvGrpSpPr>
          <p:grpSpPr>
            <a:xfrm>
              <a:off x="9717306" y="4108573"/>
              <a:ext cx="515590" cy="606167"/>
              <a:chOff x="8418513" y="4619626"/>
              <a:chExt cx="469900" cy="552450"/>
            </a:xfrm>
            <a:grpFill/>
          </p:grpSpPr>
          <p:sp>
            <p:nvSpPr>
              <p:cNvPr id="48" name="Freeform 152"/>
              <p:cNvSpPr>
                <a:spLocks noEditPoints="1"/>
              </p:cNvSpPr>
              <p:nvPr/>
            </p:nvSpPr>
            <p:spPr bwMode="auto">
              <a:xfrm>
                <a:off x="8520113" y="4921251"/>
                <a:ext cx="52388" cy="85725"/>
              </a:xfrm>
              <a:custGeom>
                <a:avLst/>
                <a:gdLst>
                  <a:gd name="T0" fmla="*/ 15 w 33"/>
                  <a:gd name="T1" fmla="*/ 5 h 54"/>
                  <a:gd name="T2" fmla="*/ 12 w 33"/>
                  <a:gd name="T3" fmla="*/ 6 h 54"/>
                  <a:gd name="T4" fmla="*/ 8 w 33"/>
                  <a:gd name="T5" fmla="*/ 8 h 54"/>
                  <a:gd name="T6" fmla="*/ 6 w 33"/>
                  <a:gd name="T7" fmla="*/ 12 h 54"/>
                  <a:gd name="T8" fmla="*/ 5 w 33"/>
                  <a:gd name="T9" fmla="*/ 16 h 54"/>
                  <a:gd name="T10" fmla="*/ 5 w 33"/>
                  <a:gd name="T11" fmla="*/ 48 h 54"/>
                  <a:gd name="T12" fmla="*/ 28 w 33"/>
                  <a:gd name="T13" fmla="*/ 48 h 54"/>
                  <a:gd name="T14" fmla="*/ 28 w 33"/>
                  <a:gd name="T15" fmla="*/ 16 h 54"/>
                  <a:gd name="T16" fmla="*/ 27 w 33"/>
                  <a:gd name="T17" fmla="*/ 12 h 54"/>
                  <a:gd name="T18" fmla="*/ 25 w 33"/>
                  <a:gd name="T19" fmla="*/ 8 h 54"/>
                  <a:gd name="T20" fmla="*/ 21 w 33"/>
                  <a:gd name="T21" fmla="*/ 6 h 54"/>
                  <a:gd name="T22" fmla="*/ 17 w 33"/>
                  <a:gd name="T23" fmla="*/ 5 h 54"/>
                  <a:gd name="T24" fmla="*/ 15 w 33"/>
                  <a:gd name="T25" fmla="*/ 5 h 54"/>
                  <a:gd name="T26" fmla="*/ 15 w 33"/>
                  <a:gd name="T27" fmla="*/ 0 h 54"/>
                  <a:gd name="T28" fmla="*/ 17 w 33"/>
                  <a:gd name="T29" fmla="*/ 0 h 54"/>
                  <a:gd name="T30" fmla="*/ 22 w 33"/>
                  <a:gd name="T31" fmla="*/ 0 h 54"/>
                  <a:gd name="T32" fmla="*/ 27 w 33"/>
                  <a:gd name="T33" fmla="*/ 2 h 54"/>
                  <a:gd name="T34" fmla="*/ 30 w 33"/>
                  <a:gd name="T35" fmla="*/ 6 h 54"/>
                  <a:gd name="T36" fmla="*/ 32 w 33"/>
                  <a:gd name="T37" fmla="*/ 11 h 54"/>
                  <a:gd name="T38" fmla="*/ 33 w 33"/>
                  <a:gd name="T39" fmla="*/ 16 h 54"/>
                  <a:gd name="T40" fmla="*/ 33 w 33"/>
                  <a:gd name="T41" fmla="*/ 54 h 54"/>
                  <a:gd name="T42" fmla="*/ 0 w 33"/>
                  <a:gd name="T43" fmla="*/ 54 h 54"/>
                  <a:gd name="T44" fmla="*/ 0 w 33"/>
                  <a:gd name="T45" fmla="*/ 16 h 54"/>
                  <a:gd name="T46" fmla="*/ 0 w 33"/>
                  <a:gd name="T47" fmla="*/ 11 h 54"/>
                  <a:gd name="T48" fmla="*/ 2 w 33"/>
                  <a:gd name="T49" fmla="*/ 6 h 54"/>
                  <a:gd name="T50" fmla="*/ 6 w 33"/>
                  <a:gd name="T51" fmla="*/ 2 h 54"/>
                  <a:gd name="T52" fmla="*/ 11 w 33"/>
                  <a:gd name="T53" fmla="*/ 0 h 54"/>
                  <a:gd name="T54" fmla="*/ 15 w 33"/>
                  <a:gd name="T5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54">
                    <a:moveTo>
                      <a:pt x="15" y="5"/>
                    </a:moveTo>
                    <a:lnTo>
                      <a:pt x="12" y="6"/>
                    </a:lnTo>
                    <a:lnTo>
                      <a:pt x="8" y="8"/>
                    </a:lnTo>
                    <a:lnTo>
                      <a:pt x="6" y="12"/>
                    </a:lnTo>
                    <a:lnTo>
                      <a:pt x="5" y="16"/>
                    </a:lnTo>
                    <a:lnTo>
                      <a:pt x="5" y="48"/>
                    </a:lnTo>
                    <a:lnTo>
                      <a:pt x="28" y="48"/>
                    </a:lnTo>
                    <a:lnTo>
                      <a:pt x="28" y="16"/>
                    </a:lnTo>
                    <a:lnTo>
                      <a:pt x="27" y="12"/>
                    </a:lnTo>
                    <a:lnTo>
                      <a:pt x="25" y="8"/>
                    </a:lnTo>
                    <a:lnTo>
                      <a:pt x="21" y="6"/>
                    </a:lnTo>
                    <a:lnTo>
                      <a:pt x="17" y="5"/>
                    </a:lnTo>
                    <a:lnTo>
                      <a:pt x="15" y="5"/>
                    </a:lnTo>
                    <a:close/>
                    <a:moveTo>
                      <a:pt x="15" y="0"/>
                    </a:moveTo>
                    <a:lnTo>
                      <a:pt x="17" y="0"/>
                    </a:lnTo>
                    <a:lnTo>
                      <a:pt x="22" y="0"/>
                    </a:lnTo>
                    <a:lnTo>
                      <a:pt x="27" y="2"/>
                    </a:lnTo>
                    <a:lnTo>
                      <a:pt x="30" y="6"/>
                    </a:lnTo>
                    <a:lnTo>
                      <a:pt x="32" y="11"/>
                    </a:lnTo>
                    <a:lnTo>
                      <a:pt x="33" y="16"/>
                    </a:lnTo>
                    <a:lnTo>
                      <a:pt x="33" y="54"/>
                    </a:lnTo>
                    <a:lnTo>
                      <a:pt x="0" y="54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6" y="2"/>
                    </a:lnTo>
                    <a:lnTo>
                      <a:pt x="11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Freeform 153"/>
              <p:cNvSpPr>
                <a:spLocks noEditPoints="1"/>
              </p:cNvSpPr>
              <p:nvPr/>
            </p:nvSpPr>
            <p:spPr bwMode="auto">
              <a:xfrm>
                <a:off x="8589963" y="4883151"/>
                <a:ext cx="55563" cy="123825"/>
              </a:xfrm>
              <a:custGeom>
                <a:avLst/>
                <a:gdLst>
                  <a:gd name="T0" fmla="*/ 16 w 35"/>
                  <a:gd name="T1" fmla="*/ 6 h 78"/>
                  <a:gd name="T2" fmla="*/ 12 w 35"/>
                  <a:gd name="T3" fmla="*/ 7 h 78"/>
                  <a:gd name="T4" fmla="*/ 9 w 35"/>
                  <a:gd name="T5" fmla="*/ 10 h 78"/>
                  <a:gd name="T6" fmla="*/ 7 w 35"/>
                  <a:gd name="T7" fmla="*/ 13 h 78"/>
                  <a:gd name="T8" fmla="*/ 7 w 35"/>
                  <a:gd name="T9" fmla="*/ 16 h 78"/>
                  <a:gd name="T10" fmla="*/ 7 w 35"/>
                  <a:gd name="T11" fmla="*/ 72 h 78"/>
                  <a:gd name="T12" fmla="*/ 28 w 35"/>
                  <a:gd name="T13" fmla="*/ 72 h 78"/>
                  <a:gd name="T14" fmla="*/ 28 w 35"/>
                  <a:gd name="T15" fmla="*/ 16 h 78"/>
                  <a:gd name="T16" fmla="*/ 27 w 35"/>
                  <a:gd name="T17" fmla="*/ 13 h 78"/>
                  <a:gd name="T18" fmla="*/ 25 w 35"/>
                  <a:gd name="T19" fmla="*/ 10 h 78"/>
                  <a:gd name="T20" fmla="*/ 22 w 35"/>
                  <a:gd name="T21" fmla="*/ 7 h 78"/>
                  <a:gd name="T22" fmla="*/ 19 w 35"/>
                  <a:gd name="T23" fmla="*/ 6 h 78"/>
                  <a:gd name="T24" fmla="*/ 16 w 35"/>
                  <a:gd name="T25" fmla="*/ 6 h 78"/>
                  <a:gd name="T26" fmla="*/ 16 w 35"/>
                  <a:gd name="T27" fmla="*/ 0 h 78"/>
                  <a:gd name="T28" fmla="*/ 19 w 35"/>
                  <a:gd name="T29" fmla="*/ 0 h 78"/>
                  <a:gd name="T30" fmla="*/ 23 w 35"/>
                  <a:gd name="T31" fmla="*/ 1 h 78"/>
                  <a:gd name="T32" fmla="*/ 28 w 35"/>
                  <a:gd name="T33" fmla="*/ 3 h 78"/>
                  <a:gd name="T34" fmla="*/ 32 w 35"/>
                  <a:gd name="T35" fmla="*/ 7 h 78"/>
                  <a:gd name="T36" fmla="*/ 34 w 35"/>
                  <a:gd name="T37" fmla="*/ 12 h 78"/>
                  <a:gd name="T38" fmla="*/ 35 w 35"/>
                  <a:gd name="T39" fmla="*/ 16 h 78"/>
                  <a:gd name="T40" fmla="*/ 35 w 35"/>
                  <a:gd name="T41" fmla="*/ 78 h 78"/>
                  <a:gd name="T42" fmla="*/ 0 w 35"/>
                  <a:gd name="T43" fmla="*/ 78 h 78"/>
                  <a:gd name="T44" fmla="*/ 0 w 35"/>
                  <a:gd name="T45" fmla="*/ 16 h 78"/>
                  <a:gd name="T46" fmla="*/ 1 w 35"/>
                  <a:gd name="T47" fmla="*/ 12 h 78"/>
                  <a:gd name="T48" fmla="*/ 3 w 35"/>
                  <a:gd name="T49" fmla="*/ 7 h 78"/>
                  <a:gd name="T50" fmla="*/ 7 w 35"/>
                  <a:gd name="T51" fmla="*/ 3 h 78"/>
                  <a:gd name="T52" fmla="*/ 11 w 35"/>
                  <a:gd name="T53" fmla="*/ 1 h 78"/>
                  <a:gd name="T54" fmla="*/ 16 w 35"/>
                  <a:gd name="T5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" h="78">
                    <a:moveTo>
                      <a:pt x="16" y="6"/>
                    </a:moveTo>
                    <a:lnTo>
                      <a:pt x="12" y="7"/>
                    </a:lnTo>
                    <a:lnTo>
                      <a:pt x="9" y="10"/>
                    </a:lnTo>
                    <a:lnTo>
                      <a:pt x="7" y="13"/>
                    </a:lnTo>
                    <a:lnTo>
                      <a:pt x="7" y="16"/>
                    </a:lnTo>
                    <a:lnTo>
                      <a:pt x="7" y="72"/>
                    </a:lnTo>
                    <a:lnTo>
                      <a:pt x="28" y="72"/>
                    </a:lnTo>
                    <a:lnTo>
                      <a:pt x="28" y="16"/>
                    </a:lnTo>
                    <a:lnTo>
                      <a:pt x="27" y="13"/>
                    </a:lnTo>
                    <a:lnTo>
                      <a:pt x="25" y="10"/>
                    </a:lnTo>
                    <a:lnTo>
                      <a:pt x="22" y="7"/>
                    </a:lnTo>
                    <a:lnTo>
                      <a:pt x="19" y="6"/>
                    </a:lnTo>
                    <a:lnTo>
                      <a:pt x="16" y="6"/>
                    </a:lnTo>
                    <a:close/>
                    <a:moveTo>
                      <a:pt x="16" y="0"/>
                    </a:moveTo>
                    <a:lnTo>
                      <a:pt x="19" y="0"/>
                    </a:lnTo>
                    <a:lnTo>
                      <a:pt x="23" y="1"/>
                    </a:lnTo>
                    <a:lnTo>
                      <a:pt x="28" y="3"/>
                    </a:lnTo>
                    <a:lnTo>
                      <a:pt x="32" y="7"/>
                    </a:lnTo>
                    <a:lnTo>
                      <a:pt x="34" y="12"/>
                    </a:lnTo>
                    <a:lnTo>
                      <a:pt x="35" y="16"/>
                    </a:lnTo>
                    <a:lnTo>
                      <a:pt x="35" y="78"/>
                    </a:lnTo>
                    <a:lnTo>
                      <a:pt x="0" y="78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7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Freeform 154"/>
              <p:cNvSpPr>
                <a:spLocks noEditPoints="1"/>
              </p:cNvSpPr>
              <p:nvPr/>
            </p:nvSpPr>
            <p:spPr bwMode="auto">
              <a:xfrm>
                <a:off x="8662988" y="4846638"/>
                <a:ext cx="52388" cy="160338"/>
              </a:xfrm>
              <a:custGeom>
                <a:avLst/>
                <a:gdLst>
                  <a:gd name="T0" fmla="*/ 16 w 33"/>
                  <a:gd name="T1" fmla="*/ 7 h 101"/>
                  <a:gd name="T2" fmla="*/ 12 w 33"/>
                  <a:gd name="T3" fmla="*/ 8 h 101"/>
                  <a:gd name="T4" fmla="*/ 8 w 33"/>
                  <a:gd name="T5" fmla="*/ 10 h 101"/>
                  <a:gd name="T6" fmla="*/ 6 w 33"/>
                  <a:gd name="T7" fmla="*/ 13 h 101"/>
                  <a:gd name="T8" fmla="*/ 5 w 33"/>
                  <a:gd name="T9" fmla="*/ 16 h 101"/>
                  <a:gd name="T10" fmla="*/ 5 w 33"/>
                  <a:gd name="T11" fmla="*/ 95 h 101"/>
                  <a:gd name="T12" fmla="*/ 28 w 33"/>
                  <a:gd name="T13" fmla="*/ 95 h 101"/>
                  <a:gd name="T14" fmla="*/ 28 w 33"/>
                  <a:gd name="T15" fmla="*/ 16 h 101"/>
                  <a:gd name="T16" fmla="*/ 27 w 33"/>
                  <a:gd name="T17" fmla="*/ 13 h 101"/>
                  <a:gd name="T18" fmla="*/ 25 w 33"/>
                  <a:gd name="T19" fmla="*/ 10 h 101"/>
                  <a:gd name="T20" fmla="*/ 21 w 33"/>
                  <a:gd name="T21" fmla="*/ 8 h 101"/>
                  <a:gd name="T22" fmla="*/ 17 w 33"/>
                  <a:gd name="T23" fmla="*/ 7 h 101"/>
                  <a:gd name="T24" fmla="*/ 16 w 33"/>
                  <a:gd name="T25" fmla="*/ 7 h 101"/>
                  <a:gd name="T26" fmla="*/ 16 w 33"/>
                  <a:gd name="T27" fmla="*/ 0 h 101"/>
                  <a:gd name="T28" fmla="*/ 17 w 33"/>
                  <a:gd name="T29" fmla="*/ 0 h 101"/>
                  <a:gd name="T30" fmla="*/ 23 w 33"/>
                  <a:gd name="T31" fmla="*/ 1 h 101"/>
                  <a:gd name="T32" fmla="*/ 27 w 33"/>
                  <a:gd name="T33" fmla="*/ 3 h 101"/>
                  <a:gd name="T34" fmla="*/ 30 w 33"/>
                  <a:gd name="T35" fmla="*/ 8 h 101"/>
                  <a:gd name="T36" fmla="*/ 32 w 33"/>
                  <a:gd name="T37" fmla="*/ 12 h 101"/>
                  <a:gd name="T38" fmla="*/ 33 w 33"/>
                  <a:gd name="T39" fmla="*/ 16 h 101"/>
                  <a:gd name="T40" fmla="*/ 33 w 33"/>
                  <a:gd name="T41" fmla="*/ 101 h 101"/>
                  <a:gd name="T42" fmla="*/ 0 w 33"/>
                  <a:gd name="T43" fmla="*/ 101 h 101"/>
                  <a:gd name="T44" fmla="*/ 0 w 33"/>
                  <a:gd name="T45" fmla="*/ 16 h 101"/>
                  <a:gd name="T46" fmla="*/ 0 w 33"/>
                  <a:gd name="T47" fmla="*/ 12 h 101"/>
                  <a:gd name="T48" fmla="*/ 2 w 33"/>
                  <a:gd name="T49" fmla="*/ 8 h 101"/>
                  <a:gd name="T50" fmla="*/ 6 w 33"/>
                  <a:gd name="T51" fmla="*/ 3 h 101"/>
                  <a:gd name="T52" fmla="*/ 11 w 33"/>
                  <a:gd name="T53" fmla="*/ 1 h 101"/>
                  <a:gd name="T54" fmla="*/ 16 w 33"/>
                  <a:gd name="T5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16" y="7"/>
                    </a:moveTo>
                    <a:lnTo>
                      <a:pt x="12" y="8"/>
                    </a:lnTo>
                    <a:lnTo>
                      <a:pt x="8" y="10"/>
                    </a:lnTo>
                    <a:lnTo>
                      <a:pt x="6" y="13"/>
                    </a:lnTo>
                    <a:lnTo>
                      <a:pt x="5" y="16"/>
                    </a:lnTo>
                    <a:lnTo>
                      <a:pt x="5" y="95"/>
                    </a:lnTo>
                    <a:lnTo>
                      <a:pt x="28" y="95"/>
                    </a:lnTo>
                    <a:lnTo>
                      <a:pt x="28" y="16"/>
                    </a:lnTo>
                    <a:lnTo>
                      <a:pt x="27" y="13"/>
                    </a:lnTo>
                    <a:lnTo>
                      <a:pt x="25" y="10"/>
                    </a:lnTo>
                    <a:lnTo>
                      <a:pt x="21" y="8"/>
                    </a:lnTo>
                    <a:lnTo>
                      <a:pt x="17" y="7"/>
                    </a:lnTo>
                    <a:lnTo>
                      <a:pt x="16" y="7"/>
                    </a:lnTo>
                    <a:close/>
                    <a:moveTo>
                      <a:pt x="16" y="0"/>
                    </a:moveTo>
                    <a:lnTo>
                      <a:pt x="17" y="0"/>
                    </a:lnTo>
                    <a:lnTo>
                      <a:pt x="23" y="1"/>
                    </a:lnTo>
                    <a:lnTo>
                      <a:pt x="27" y="3"/>
                    </a:lnTo>
                    <a:lnTo>
                      <a:pt x="30" y="8"/>
                    </a:lnTo>
                    <a:lnTo>
                      <a:pt x="32" y="12"/>
                    </a:lnTo>
                    <a:lnTo>
                      <a:pt x="33" y="16"/>
                    </a:lnTo>
                    <a:lnTo>
                      <a:pt x="33" y="101"/>
                    </a:lnTo>
                    <a:lnTo>
                      <a:pt x="0" y="101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6" y="3"/>
                    </a:lnTo>
                    <a:lnTo>
                      <a:pt x="11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" name="Freeform 155"/>
              <p:cNvSpPr>
                <a:spLocks noEditPoints="1"/>
              </p:cNvSpPr>
              <p:nvPr/>
            </p:nvSpPr>
            <p:spPr bwMode="auto">
              <a:xfrm>
                <a:off x="8732838" y="4810126"/>
                <a:ext cx="55563" cy="196850"/>
              </a:xfrm>
              <a:custGeom>
                <a:avLst/>
                <a:gdLst>
                  <a:gd name="T0" fmla="*/ 17 w 35"/>
                  <a:gd name="T1" fmla="*/ 6 h 124"/>
                  <a:gd name="T2" fmla="*/ 12 w 35"/>
                  <a:gd name="T3" fmla="*/ 7 h 124"/>
                  <a:gd name="T4" fmla="*/ 9 w 35"/>
                  <a:gd name="T5" fmla="*/ 9 h 124"/>
                  <a:gd name="T6" fmla="*/ 7 w 35"/>
                  <a:gd name="T7" fmla="*/ 12 h 124"/>
                  <a:gd name="T8" fmla="*/ 7 w 35"/>
                  <a:gd name="T9" fmla="*/ 17 h 124"/>
                  <a:gd name="T10" fmla="*/ 7 w 35"/>
                  <a:gd name="T11" fmla="*/ 118 h 124"/>
                  <a:gd name="T12" fmla="*/ 28 w 35"/>
                  <a:gd name="T13" fmla="*/ 118 h 124"/>
                  <a:gd name="T14" fmla="*/ 28 w 35"/>
                  <a:gd name="T15" fmla="*/ 17 h 124"/>
                  <a:gd name="T16" fmla="*/ 27 w 35"/>
                  <a:gd name="T17" fmla="*/ 12 h 124"/>
                  <a:gd name="T18" fmla="*/ 25 w 35"/>
                  <a:gd name="T19" fmla="*/ 9 h 124"/>
                  <a:gd name="T20" fmla="*/ 22 w 35"/>
                  <a:gd name="T21" fmla="*/ 7 h 124"/>
                  <a:gd name="T22" fmla="*/ 19 w 35"/>
                  <a:gd name="T23" fmla="*/ 6 h 124"/>
                  <a:gd name="T24" fmla="*/ 17 w 35"/>
                  <a:gd name="T25" fmla="*/ 6 h 124"/>
                  <a:gd name="T26" fmla="*/ 17 w 35"/>
                  <a:gd name="T27" fmla="*/ 0 h 124"/>
                  <a:gd name="T28" fmla="*/ 19 w 35"/>
                  <a:gd name="T29" fmla="*/ 0 h 124"/>
                  <a:gd name="T30" fmla="*/ 24 w 35"/>
                  <a:gd name="T31" fmla="*/ 0 h 124"/>
                  <a:gd name="T32" fmla="*/ 28 w 35"/>
                  <a:gd name="T33" fmla="*/ 2 h 124"/>
                  <a:gd name="T34" fmla="*/ 32 w 35"/>
                  <a:gd name="T35" fmla="*/ 7 h 124"/>
                  <a:gd name="T36" fmla="*/ 34 w 35"/>
                  <a:gd name="T37" fmla="*/ 11 h 124"/>
                  <a:gd name="T38" fmla="*/ 35 w 35"/>
                  <a:gd name="T39" fmla="*/ 17 h 124"/>
                  <a:gd name="T40" fmla="*/ 35 w 35"/>
                  <a:gd name="T41" fmla="*/ 124 h 124"/>
                  <a:gd name="T42" fmla="*/ 0 w 35"/>
                  <a:gd name="T43" fmla="*/ 124 h 124"/>
                  <a:gd name="T44" fmla="*/ 0 w 35"/>
                  <a:gd name="T45" fmla="*/ 17 h 124"/>
                  <a:gd name="T46" fmla="*/ 1 w 35"/>
                  <a:gd name="T47" fmla="*/ 11 h 124"/>
                  <a:gd name="T48" fmla="*/ 4 w 35"/>
                  <a:gd name="T49" fmla="*/ 7 h 124"/>
                  <a:gd name="T50" fmla="*/ 7 w 35"/>
                  <a:gd name="T51" fmla="*/ 2 h 124"/>
                  <a:gd name="T52" fmla="*/ 11 w 35"/>
                  <a:gd name="T53" fmla="*/ 0 h 124"/>
                  <a:gd name="T54" fmla="*/ 17 w 35"/>
                  <a:gd name="T55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" h="124">
                    <a:moveTo>
                      <a:pt x="17" y="6"/>
                    </a:moveTo>
                    <a:lnTo>
                      <a:pt x="12" y="7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7" y="17"/>
                    </a:lnTo>
                    <a:lnTo>
                      <a:pt x="7" y="118"/>
                    </a:lnTo>
                    <a:lnTo>
                      <a:pt x="28" y="118"/>
                    </a:lnTo>
                    <a:lnTo>
                      <a:pt x="28" y="17"/>
                    </a:lnTo>
                    <a:lnTo>
                      <a:pt x="27" y="12"/>
                    </a:lnTo>
                    <a:lnTo>
                      <a:pt x="25" y="9"/>
                    </a:lnTo>
                    <a:lnTo>
                      <a:pt x="22" y="7"/>
                    </a:lnTo>
                    <a:lnTo>
                      <a:pt x="19" y="6"/>
                    </a:lnTo>
                    <a:lnTo>
                      <a:pt x="17" y="6"/>
                    </a:lnTo>
                    <a:close/>
                    <a:moveTo>
                      <a:pt x="17" y="0"/>
                    </a:moveTo>
                    <a:lnTo>
                      <a:pt x="19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2" y="7"/>
                    </a:lnTo>
                    <a:lnTo>
                      <a:pt x="34" y="11"/>
                    </a:lnTo>
                    <a:lnTo>
                      <a:pt x="35" y="17"/>
                    </a:lnTo>
                    <a:lnTo>
                      <a:pt x="35" y="124"/>
                    </a:lnTo>
                    <a:lnTo>
                      <a:pt x="0" y="124"/>
                    </a:lnTo>
                    <a:lnTo>
                      <a:pt x="0" y="17"/>
                    </a:lnTo>
                    <a:lnTo>
                      <a:pt x="1" y="11"/>
                    </a:lnTo>
                    <a:lnTo>
                      <a:pt x="4" y="7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" name="Freeform 156"/>
              <p:cNvSpPr>
                <a:spLocks noEditPoints="1"/>
              </p:cNvSpPr>
              <p:nvPr/>
            </p:nvSpPr>
            <p:spPr bwMode="auto">
              <a:xfrm>
                <a:off x="8418513" y="4619626"/>
                <a:ext cx="469900" cy="552450"/>
              </a:xfrm>
              <a:custGeom>
                <a:avLst/>
                <a:gdLst>
                  <a:gd name="T0" fmla="*/ 82 w 296"/>
                  <a:gd name="T1" fmla="*/ 330 h 348"/>
                  <a:gd name="T2" fmla="*/ 80 w 296"/>
                  <a:gd name="T3" fmla="*/ 335 h 348"/>
                  <a:gd name="T4" fmla="*/ 84 w 296"/>
                  <a:gd name="T5" fmla="*/ 342 h 348"/>
                  <a:gd name="T6" fmla="*/ 211 w 296"/>
                  <a:gd name="T7" fmla="*/ 342 h 348"/>
                  <a:gd name="T8" fmla="*/ 216 w 296"/>
                  <a:gd name="T9" fmla="*/ 335 h 348"/>
                  <a:gd name="T10" fmla="*/ 213 w 296"/>
                  <a:gd name="T11" fmla="*/ 330 h 348"/>
                  <a:gd name="T12" fmla="*/ 86 w 296"/>
                  <a:gd name="T13" fmla="*/ 328 h 348"/>
                  <a:gd name="T14" fmla="*/ 183 w 296"/>
                  <a:gd name="T15" fmla="*/ 321 h 348"/>
                  <a:gd name="T16" fmla="*/ 29 w 296"/>
                  <a:gd name="T17" fmla="*/ 109 h 348"/>
                  <a:gd name="T18" fmla="*/ 267 w 296"/>
                  <a:gd name="T19" fmla="*/ 109 h 348"/>
                  <a:gd name="T20" fmla="*/ 137 w 296"/>
                  <a:gd name="T21" fmla="*/ 143 h 348"/>
                  <a:gd name="T22" fmla="*/ 88 w 296"/>
                  <a:gd name="T23" fmla="*/ 121 h 348"/>
                  <a:gd name="T24" fmla="*/ 39 w 296"/>
                  <a:gd name="T25" fmla="*/ 109 h 348"/>
                  <a:gd name="T26" fmla="*/ 10 w 296"/>
                  <a:gd name="T27" fmla="*/ 92 h 348"/>
                  <a:gd name="T28" fmla="*/ 6 w 296"/>
                  <a:gd name="T29" fmla="*/ 99 h 348"/>
                  <a:gd name="T30" fmla="*/ 7 w 296"/>
                  <a:gd name="T31" fmla="*/ 271 h 348"/>
                  <a:gd name="T32" fmla="*/ 283 w 296"/>
                  <a:gd name="T33" fmla="*/ 273 h 348"/>
                  <a:gd name="T34" fmla="*/ 289 w 296"/>
                  <a:gd name="T35" fmla="*/ 269 h 348"/>
                  <a:gd name="T36" fmla="*/ 289 w 296"/>
                  <a:gd name="T37" fmla="*/ 95 h 348"/>
                  <a:gd name="T38" fmla="*/ 283 w 296"/>
                  <a:gd name="T39" fmla="*/ 91 h 348"/>
                  <a:gd name="T40" fmla="*/ 147 w 296"/>
                  <a:gd name="T41" fmla="*/ 104 h 348"/>
                  <a:gd name="T42" fmla="*/ 23 w 296"/>
                  <a:gd name="T43" fmla="*/ 261 h 348"/>
                  <a:gd name="T44" fmla="*/ 22 w 296"/>
                  <a:gd name="T45" fmla="*/ 97 h 348"/>
                  <a:gd name="T46" fmla="*/ 88 w 296"/>
                  <a:gd name="T47" fmla="*/ 5 h 348"/>
                  <a:gd name="T48" fmla="*/ 33 w 296"/>
                  <a:gd name="T49" fmla="*/ 21 h 348"/>
                  <a:gd name="T50" fmla="*/ 10 w 296"/>
                  <a:gd name="T51" fmla="*/ 60 h 348"/>
                  <a:gd name="T52" fmla="*/ 33 w 296"/>
                  <a:gd name="T53" fmla="*/ 99 h 348"/>
                  <a:gd name="T54" fmla="*/ 88 w 296"/>
                  <a:gd name="T55" fmla="*/ 115 h 348"/>
                  <a:gd name="T56" fmla="*/ 105 w 296"/>
                  <a:gd name="T57" fmla="*/ 114 h 348"/>
                  <a:gd name="T58" fmla="*/ 129 w 296"/>
                  <a:gd name="T59" fmla="*/ 107 h 348"/>
                  <a:gd name="T60" fmla="*/ 164 w 296"/>
                  <a:gd name="T61" fmla="*/ 75 h 348"/>
                  <a:gd name="T62" fmla="*/ 155 w 296"/>
                  <a:gd name="T63" fmla="*/ 32 h 348"/>
                  <a:gd name="T64" fmla="*/ 108 w 296"/>
                  <a:gd name="T65" fmla="*/ 7 h 348"/>
                  <a:gd name="T66" fmla="*/ 110 w 296"/>
                  <a:gd name="T67" fmla="*/ 2 h 348"/>
                  <a:gd name="T68" fmla="*/ 160 w 296"/>
                  <a:gd name="T69" fmla="*/ 29 h 348"/>
                  <a:gd name="T70" fmla="*/ 170 w 296"/>
                  <a:gd name="T71" fmla="*/ 74 h 348"/>
                  <a:gd name="T72" fmla="*/ 287 w 296"/>
                  <a:gd name="T73" fmla="*/ 85 h 348"/>
                  <a:gd name="T74" fmla="*/ 295 w 296"/>
                  <a:gd name="T75" fmla="*/ 94 h 348"/>
                  <a:gd name="T76" fmla="*/ 295 w 296"/>
                  <a:gd name="T77" fmla="*/ 270 h 348"/>
                  <a:gd name="T78" fmla="*/ 287 w 296"/>
                  <a:gd name="T79" fmla="*/ 279 h 348"/>
                  <a:gd name="T80" fmla="*/ 190 w 296"/>
                  <a:gd name="T81" fmla="*/ 321 h 348"/>
                  <a:gd name="T82" fmla="*/ 217 w 296"/>
                  <a:gd name="T83" fmla="*/ 323 h 348"/>
                  <a:gd name="T84" fmla="*/ 222 w 296"/>
                  <a:gd name="T85" fmla="*/ 334 h 348"/>
                  <a:gd name="T86" fmla="*/ 219 w 296"/>
                  <a:gd name="T87" fmla="*/ 343 h 348"/>
                  <a:gd name="T88" fmla="*/ 209 w 296"/>
                  <a:gd name="T89" fmla="*/ 348 h 348"/>
                  <a:gd name="T90" fmla="*/ 79 w 296"/>
                  <a:gd name="T91" fmla="*/ 346 h 348"/>
                  <a:gd name="T92" fmla="*/ 73 w 296"/>
                  <a:gd name="T93" fmla="*/ 335 h 348"/>
                  <a:gd name="T94" fmla="*/ 77 w 296"/>
                  <a:gd name="T95" fmla="*/ 327 h 348"/>
                  <a:gd name="T96" fmla="*/ 86 w 296"/>
                  <a:gd name="T97" fmla="*/ 321 h 348"/>
                  <a:gd name="T98" fmla="*/ 13 w 296"/>
                  <a:gd name="T99" fmla="*/ 279 h 348"/>
                  <a:gd name="T100" fmla="*/ 2 w 296"/>
                  <a:gd name="T101" fmla="*/ 274 h 348"/>
                  <a:gd name="T102" fmla="*/ 0 w 296"/>
                  <a:gd name="T103" fmla="*/ 99 h 348"/>
                  <a:gd name="T104" fmla="*/ 5 w 296"/>
                  <a:gd name="T105" fmla="*/ 88 h 348"/>
                  <a:gd name="T106" fmla="*/ 6 w 296"/>
                  <a:gd name="T107" fmla="*/ 74 h 348"/>
                  <a:gd name="T108" fmla="*/ 16 w 296"/>
                  <a:gd name="T109" fmla="*/ 29 h 348"/>
                  <a:gd name="T110" fmla="*/ 66 w 296"/>
                  <a:gd name="T111" fmla="*/ 2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6" h="348">
                    <a:moveTo>
                      <a:pt x="86" y="328"/>
                    </a:moveTo>
                    <a:lnTo>
                      <a:pt x="84" y="328"/>
                    </a:lnTo>
                    <a:lnTo>
                      <a:pt x="82" y="330"/>
                    </a:lnTo>
                    <a:lnTo>
                      <a:pt x="80" y="332"/>
                    </a:lnTo>
                    <a:lnTo>
                      <a:pt x="80" y="334"/>
                    </a:lnTo>
                    <a:lnTo>
                      <a:pt x="80" y="335"/>
                    </a:lnTo>
                    <a:lnTo>
                      <a:pt x="80" y="339"/>
                    </a:lnTo>
                    <a:lnTo>
                      <a:pt x="82" y="341"/>
                    </a:lnTo>
                    <a:lnTo>
                      <a:pt x="84" y="342"/>
                    </a:lnTo>
                    <a:lnTo>
                      <a:pt x="86" y="343"/>
                    </a:lnTo>
                    <a:lnTo>
                      <a:pt x="209" y="343"/>
                    </a:lnTo>
                    <a:lnTo>
                      <a:pt x="211" y="342"/>
                    </a:lnTo>
                    <a:lnTo>
                      <a:pt x="213" y="341"/>
                    </a:lnTo>
                    <a:lnTo>
                      <a:pt x="216" y="339"/>
                    </a:lnTo>
                    <a:lnTo>
                      <a:pt x="216" y="335"/>
                    </a:lnTo>
                    <a:lnTo>
                      <a:pt x="216" y="334"/>
                    </a:lnTo>
                    <a:lnTo>
                      <a:pt x="216" y="332"/>
                    </a:lnTo>
                    <a:lnTo>
                      <a:pt x="213" y="330"/>
                    </a:lnTo>
                    <a:lnTo>
                      <a:pt x="211" y="328"/>
                    </a:lnTo>
                    <a:lnTo>
                      <a:pt x="209" y="328"/>
                    </a:lnTo>
                    <a:lnTo>
                      <a:pt x="86" y="328"/>
                    </a:lnTo>
                    <a:close/>
                    <a:moveTo>
                      <a:pt x="113" y="279"/>
                    </a:moveTo>
                    <a:lnTo>
                      <a:pt x="113" y="321"/>
                    </a:lnTo>
                    <a:lnTo>
                      <a:pt x="183" y="321"/>
                    </a:lnTo>
                    <a:lnTo>
                      <a:pt x="183" y="279"/>
                    </a:lnTo>
                    <a:lnTo>
                      <a:pt x="113" y="279"/>
                    </a:lnTo>
                    <a:close/>
                    <a:moveTo>
                      <a:pt x="29" y="109"/>
                    </a:moveTo>
                    <a:lnTo>
                      <a:pt x="29" y="255"/>
                    </a:lnTo>
                    <a:lnTo>
                      <a:pt x="267" y="255"/>
                    </a:lnTo>
                    <a:lnTo>
                      <a:pt x="267" y="109"/>
                    </a:lnTo>
                    <a:lnTo>
                      <a:pt x="137" y="109"/>
                    </a:lnTo>
                    <a:lnTo>
                      <a:pt x="133" y="112"/>
                    </a:lnTo>
                    <a:lnTo>
                      <a:pt x="137" y="143"/>
                    </a:lnTo>
                    <a:lnTo>
                      <a:pt x="104" y="120"/>
                    </a:lnTo>
                    <a:lnTo>
                      <a:pt x="95" y="121"/>
                    </a:lnTo>
                    <a:lnTo>
                      <a:pt x="88" y="121"/>
                    </a:lnTo>
                    <a:lnTo>
                      <a:pt x="70" y="120"/>
                    </a:lnTo>
                    <a:lnTo>
                      <a:pt x="54" y="116"/>
                    </a:lnTo>
                    <a:lnTo>
                      <a:pt x="39" y="109"/>
                    </a:lnTo>
                    <a:lnTo>
                      <a:pt x="29" y="109"/>
                    </a:lnTo>
                    <a:close/>
                    <a:moveTo>
                      <a:pt x="13" y="91"/>
                    </a:moveTo>
                    <a:lnTo>
                      <a:pt x="10" y="92"/>
                    </a:lnTo>
                    <a:lnTo>
                      <a:pt x="7" y="93"/>
                    </a:lnTo>
                    <a:lnTo>
                      <a:pt x="6" y="95"/>
                    </a:lnTo>
                    <a:lnTo>
                      <a:pt x="6" y="99"/>
                    </a:lnTo>
                    <a:lnTo>
                      <a:pt x="6" y="266"/>
                    </a:lnTo>
                    <a:lnTo>
                      <a:pt x="6" y="269"/>
                    </a:lnTo>
                    <a:lnTo>
                      <a:pt x="7" y="271"/>
                    </a:lnTo>
                    <a:lnTo>
                      <a:pt x="10" y="272"/>
                    </a:lnTo>
                    <a:lnTo>
                      <a:pt x="13" y="273"/>
                    </a:lnTo>
                    <a:lnTo>
                      <a:pt x="283" y="273"/>
                    </a:lnTo>
                    <a:lnTo>
                      <a:pt x="285" y="272"/>
                    </a:lnTo>
                    <a:lnTo>
                      <a:pt x="287" y="271"/>
                    </a:lnTo>
                    <a:lnTo>
                      <a:pt x="289" y="269"/>
                    </a:lnTo>
                    <a:lnTo>
                      <a:pt x="289" y="266"/>
                    </a:lnTo>
                    <a:lnTo>
                      <a:pt x="289" y="99"/>
                    </a:lnTo>
                    <a:lnTo>
                      <a:pt x="289" y="95"/>
                    </a:lnTo>
                    <a:lnTo>
                      <a:pt x="287" y="93"/>
                    </a:lnTo>
                    <a:lnTo>
                      <a:pt x="285" y="92"/>
                    </a:lnTo>
                    <a:lnTo>
                      <a:pt x="283" y="91"/>
                    </a:lnTo>
                    <a:lnTo>
                      <a:pt x="160" y="91"/>
                    </a:lnTo>
                    <a:lnTo>
                      <a:pt x="154" y="97"/>
                    </a:lnTo>
                    <a:lnTo>
                      <a:pt x="147" y="104"/>
                    </a:lnTo>
                    <a:lnTo>
                      <a:pt x="272" y="104"/>
                    </a:lnTo>
                    <a:lnTo>
                      <a:pt x="272" y="261"/>
                    </a:lnTo>
                    <a:lnTo>
                      <a:pt x="23" y="261"/>
                    </a:lnTo>
                    <a:lnTo>
                      <a:pt x="23" y="104"/>
                    </a:lnTo>
                    <a:lnTo>
                      <a:pt x="29" y="104"/>
                    </a:lnTo>
                    <a:lnTo>
                      <a:pt x="22" y="97"/>
                    </a:lnTo>
                    <a:lnTo>
                      <a:pt x="16" y="91"/>
                    </a:lnTo>
                    <a:lnTo>
                      <a:pt x="13" y="91"/>
                    </a:lnTo>
                    <a:close/>
                    <a:moveTo>
                      <a:pt x="88" y="5"/>
                    </a:moveTo>
                    <a:lnTo>
                      <a:pt x="67" y="7"/>
                    </a:lnTo>
                    <a:lnTo>
                      <a:pt x="48" y="13"/>
                    </a:lnTo>
                    <a:lnTo>
                      <a:pt x="33" y="21"/>
                    </a:lnTo>
                    <a:lnTo>
                      <a:pt x="21" y="32"/>
                    </a:lnTo>
                    <a:lnTo>
                      <a:pt x="13" y="45"/>
                    </a:lnTo>
                    <a:lnTo>
                      <a:pt x="10" y="60"/>
                    </a:lnTo>
                    <a:lnTo>
                      <a:pt x="13" y="75"/>
                    </a:lnTo>
                    <a:lnTo>
                      <a:pt x="21" y="88"/>
                    </a:lnTo>
                    <a:lnTo>
                      <a:pt x="33" y="99"/>
                    </a:lnTo>
                    <a:lnTo>
                      <a:pt x="48" y="107"/>
                    </a:lnTo>
                    <a:lnTo>
                      <a:pt x="67" y="113"/>
                    </a:lnTo>
                    <a:lnTo>
                      <a:pt x="88" y="115"/>
                    </a:lnTo>
                    <a:lnTo>
                      <a:pt x="96" y="115"/>
                    </a:lnTo>
                    <a:lnTo>
                      <a:pt x="104" y="114"/>
                    </a:lnTo>
                    <a:lnTo>
                      <a:pt x="105" y="114"/>
                    </a:lnTo>
                    <a:lnTo>
                      <a:pt x="130" y="131"/>
                    </a:lnTo>
                    <a:lnTo>
                      <a:pt x="127" y="108"/>
                    </a:lnTo>
                    <a:lnTo>
                      <a:pt x="129" y="107"/>
                    </a:lnTo>
                    <a:lnTo>
                      <a:pt x="144" y="99"/>
                    </a:lnTo>
                    <a:lnTo>
                      <a:pt x="156" y="87"/>
                    </a:lnTo>
                    <a:lnTo>
                      <a:pt x="164" y="75"/>
                    </a:lnTo>
                    <a:lnTo>
                      <a:pt x="166" y="60"/>
                    </a:lnTo>
                    <a:lnTo>
                      <a:pt x="162" y="45"/>
                    </a:lnTo>
                    <a:lnTo>
                      <a:pt x="155" y="32"/>
                    </a:lnTo>
                    <a:lnTo>
                      <a:pt x="143" y="21"/>
                    </a:lnTo>
                    <a:lnTo>
                      <a:pt x="127" y="13"/>
                    </a:lnTo>
                    <a:lnTo>
                      <a:pt x="108" y="7"/>
                    </a:lnTo>
                    <a:lnTo>
                      <a:pt x="88" y="5"/>
                    </a:lnTo>
                    <a:close/>
                    <a:moveTo>
                      <a:pt x="88" y="0"/>
                    </a:moveTo>
                    <a:lnTo>
                      <a:pt x="110" y="2"/>
                    </a:lnTo>
                    <a:lnTo>
                      <a:pt x="130" y="7"/>
                    </a:lnTo>
                    <a:lnTo>
                      <a:pt x="147" y="17"/>
                    </a:lnTo>
                    <a:lnTo>
                      <a:pt x="160" y="29"/>
                    </a:lnTo>
                    <a:lnTo>
                      <a:pt x="169" y="44"/>
                    </a:lnTo>
                    <a:lnTo>
                      <a:pt x="171" y="60"/>
                    </a:lnTo>
                    <a:lnTo>
                      <a:pt x="170" y="74"/>
                    </a:lnTo>
                    <a:lnTo>
                      <a:pt x="165" y="85"/>
                    </a:lnTo>
                    <a:lnTo>
                      <a:pt x="283" y="85"/>
                    </a:lnTo>
                    <a:lnTo>
                      <a:pt x="287" y="85"/>
                    </a:lnTo>
                    <a:lnTo>
                      <a:pt x="291" y="88"/>
                    </a:lnTo>
                    <a:lnTo>
                      <a:pt x="294" y="91"/>
                    </a:lnTo>
                    <a:lnTo>
                      <a:pt x="295" y="94"/>
                    </a:lnTo>
                    <a:lnTo>
                      <a:pt x="296" y="99"/>
                    </a:lnTo>
                    <a:lnTo>
                      <a:pt x="296" y="266"/>
                    </a:lnTo>
                    <a:lnTo>
                      <a:pt x="295" y="270"/>
                    </a:lnTo>
                    <a:lnTo>
                      <a:pt x="294" y="274"/>
                    </a:lnTo>
                    <a:lnTo>
                      <a:pt x="291" y="277"/>
                    </a:lnTo>
                    <a:lnTo>
                      <a:pt x="287" y="279"/>
                    </a:lnTo>
                    <a:lnTo>
                      <a:pt x="283" y="279"/>
                    </a:lnTo>
                    <a:lnTo>
                      <a:pt x="190" y="279"/>
                    </a:lnTo>
                    <a:lnTo>
                      <a:pt x="190" y="321"/>
                    </a:lnTo>
                    <a:lnTo>
                      <a:pt x="209" y="321"/>
                    </a:lnTo>
                    <a:lnTo>
                      <a:pt x="212" y="322"/>
                    </a:lnTo>
                    <a:lnTo>
                      <a:pt x="217" y="323"/>
                    </a:lnTo>
                    <a:lnTo>
                      <a:pt x="219" y="327"/>
                    </a:lnTo>
                    <a:lnTo>
                      <a:pt x="221" y="330"/>
                    </a:lnTo>
                    <a:lnTo>
                      <a:pt x="222" y="334"/>
                    </a:lnTo>
                    <a:lnTo>
                      <a:pt x="222" y="335"/>
                    </a:lnTo>
                    <a:lnTo>
                      <a:pt x="221" y="340"/>
                    </a:lnTo>
                    <a:lnTo>
                      <a:pt x="219" y="343"/>
                    </a:lnTo>
                    <a:lnTo>
                      <a:pt x="217" y="346"/>
                    </a:lnTo>
                    <a:lnTo>
                      <a:pt x="212" y="348"/>
                    </a:lnTo>
                    <a:lnTo>
                      <a:pt x="209" y="348"/>
                    </a:lnTo>
                    <a:lnTo>
                      <a:pt x="86" y="348"/>
                    </a:lnTo>
                    <a:lnTo>
                      <a:pt x="82" y="348"/>
                    </a:lnTo>
                    <a:lnTo>
                      <a:pt x="79" y="346"/>
                    </a:lnTo>
                    <a:lnTo>
                      <a:pt x="77" y="343"/>
                    </a:lnTo>
                    <a:lnTo>
                      <a:pt x="75" y="340"/>
                    </a:lnTo>
                    <a:lnTo>
                      <a:pt x="73" y="335"/>
                    </a:lnTo>
                    <a:lnTo>
                      <a:pt x="73" y="334"/>
                    </a:lnTo>
                    <a:lnTo>
                      <a:pt x="75" y="330"/>
                    </a:lnTo>
                    <a:lnTo>
                      <a:pt x="77" y="327"/>
                    </a:lnTo>
                    <a:lnTo>
                      <a:pt x="79" y="323"/>
                    </a:lnTo>
                    <a:lnTo>
                      <a:pt x="82" y="322"/>
                    </a:lnTo>
                    <a:lnTo>
                      <a:pt x="86" y="321"/>
                    </a:lnTo>
                    <a:lnTo>
                      <a:pt x="106" y="321"/>
                    </a:lnTo>
                    <a:lnTo>
                      <a:pt x="106" y="279"/>
                    </a:lnTo>
                    <a:lnTo>
                      <a:pt x="13" y="279"/>
                    </a:lnTo>
                    <a:lnTo>
                      <a:pt x="8" y="279"/>
                    </a:lnTo>
                    <a:lnTo>
                      <a:pt x="5" y="277"/>
                    </a:lnTo>
                    <a:lnTo>
                      <a:pt x="2" y="274"/>
                    </a:lnTo>
                    <a:lnTo>
                      <a:pt x="1" y="270"/>
                    </a:lnTo>
                    <a:lnTo>
                      <a:pt x="0" y="266"/>
                    </a:lnTo>
                    <a:lnTo>
                      <a:pt x="0" y="99"/>
                    </a:lnTo>
                    <a:lnTo>
                      <a:pt x="1" y="94"/>
                    </a:lnTo>
                    <a:lnTo>
                      <a:pt x="2" y="91"/>
                    </a:lnTo>
                    <a:lnTo>
                      <a:pt x="5" y="88"/>
                    </a:lnTo>
                    <a:lnTo>
                      <a:pt x="8" y="87"/>
                    </a:lnTo>
                    <a:lnTo>
                      <a:pt x="12" y="85"/>
                    </a:lnTo>
                    <a:lnTo>
                      <a:pt x="6" y="74"/>
                    </a:lnTo>
                    <a:lnTo>
                      <a:pt x="4" y="60"/>
                    </a:lnTo>
                    <a:lnTo>
                      <a:pt x="7" y="44"/>
                    </a:lnTo>
                    <a:lnTo>
                      <a:pt x="16" y="29"/>
                    </a:lnTo>
                    <a:lnTo>
                      <a:pt x="29" y="17"/>
                    </a:lnTo>
                    <a:lnTo>
                      <a:pt x="45" y="7"/>
                    </a:lnTo>
                    <a:lnTo>
                      <a:pt x="66" y="2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淘宝网chenying0907出品 208"/>
            <p:cNvGrpSpPr/>
            <p:nvPr/>
          </p:nvGrpSpPr>
          <p:grpSpPr>
            <a:xfrm>
              <a:off x="2692946" y="4096380"/>
              <a:ext cx="496430" cy="656681"/>
              <a:chOff x="3883026" y="4608513"/>
              <a:chExt cx="452438" cy="598488"/>
            </a:xfrm>
            <a:grpFill/>
          </p:grpSpPr>
          <p:sp>
            <p:nvSpPr>
              <p:cNvPr id="43" name="Freeform 138"/>
              <p:cNvSpPr>
                <a:spLocks noEditPoints="1"/>
              </p:cNvSpPr>
              <p:nvPr/>
            </p:nvSpPr>
            <p:spPr bwMode="auto">
              <a:xfrm>
                <a:off x="3883026" y="4760913"/>
                <a:ext cx="354013" cy="446088"/>
              </a:xfrm>
              <a:custGeom>
                <a:avLst/>
                <a:gdLst>
                  <a:gd name="T0" fmla="*/ 103 w 223"/>
                  <a:gd name="T1" fmla="*/ 10 h 281"/>
                  <a:gd name="T2" fmla="*/ 64 w 223"/>
                  <a:gd name="T3" fmla="*/ 32 h 281"/>
                  <a:gd name="T4" fmla="*/ 41 w 223"/>
                  <a:gd name="T5" fmla="*/ 71 h 281"/>
                  <a:gd name="T6" fmla="*/ 37 w 223"/>
                  <a:gd name="T7" fmla="*/ 120 h 281"/>
                  <a:gd name="T8" fmla="*/ 37 w 223"/>
                  <a:gd name="T9" fmla="*/ 169 h 281"/>
                  <a:gd name="T10" fmla="*/ 43 w 223"/>
                  <a:gd name="T11" fmla="*/ 228 h 281"/>
                  <a:gd name="T12" fmla="*/ 72 w 223"/>
                  <a:gd name="T13" fmla="*/ 228 h 281"/>
                  <a:gd name="T14" fmla="*/ 92 w 223"/>
                  <a:gd name="T15" fmla="*/ 227 h 281"/>
                  <a:gd name="T16" fmla="*/ 216 w 223"/>
                  <a:gd name="T17" fmla="*/ 276 h 281"/>
                  <a:gd name="T18" fmla="*/ 190 w 223"/>
                  <a:gd name="T19" fmla="*/ 174 h 281"/>
                  <a:gd name="T20" fmla="*/ 198 w 223"/>
                  <a:gd name="T21" fmla="*/ 159 h 281"/>
                  <a:gd name="T22" fmla="*/ 210 w 223"/>
                  <a:gd name="T23" fmla="*/ 132 h 281"/>
                  <a:gd name="T24" fmla="*/ 216 w 223"/>
                  <a:gd name="T25" fmla="*/ 95 h 281"/>
                  <a:gd name="T26" fmla="*/ 204 w 223"/>
                  <a:gd name="T27" fmla="*/ 50 h 281"/>
                  <a:gd name="T28" fmla="*/ 171 w 223"/>
                  <a:gd name="T29" fmla="*/ 18 h 281"/>
                  <a:gd name="T30" fmla="*/ 127 w 223"/>
                  <a:gd name="T31" fmla="*/ 6 h 281"/>
                  <a:gd name="T32" fmla="*/ 148 w 223"/>
                  <a:gd name="T33" fmla="*/ 2 h 281"/>
                  <a:gd name="T34" fmla="*/ 186 w 223"/>
                  <a:gd name="T35" fmla="*/ 20 h 281"/>
                  <a:gd name="T36" fmla="*/ 212 w 223"/>
                  <a:gd name="T37" fmla="*/ 53 h 281"/>
                  <a:gd name="T38" fmla="*/ 222 w 223"/>
                  <a:gd name="T39" fmla="*/ 95 h 281"/>
                  <a:gd name="T40" fmla="*/ 216 w 223"/>
                  <a:gd name="T41" fmla="*/ 133 h 281"/>
                  <a:gd name="T42" fmla="*/ 204 w 223"/>
                  <a:gd name="T43" fmla="*/ 162 h 281"/>
                  <a:gd name="T44" fmla="*/ 195 w 223"/>
                  <a:gd name="T45" fmla="*/ 176 h 281"/>
                  <a:gd name="T46" fmla="*/ 96 w 223"/>
                  <a:gd name="T47" fmla="*/ 281 h 281"/>
                  <a:gd name="T48" fmla="*/ 54 w 223"/>
                  <a:gd name="T49" fmla="*/ 234 h 281"/>
                  <a:gd name="T50" fmla="*/ 36 w 223"/>
                  <a:gd name="T51" fmla="*/ 233 h 281"/>
                  <a:gd name="T52" fmla="*/ 30 w 223"/>
                  <a:gd name="T53" fmla="*/ 233 h 281"/>
                  <a:gd name="T54" fmla="*/ 0 w 223"/>
                  <a:gd name="T55" fmla="*/ 176 h 281"/>
                  <a:gd name="T56" fmla="*/ 31 w 223"/>
                  <a:gd name="T57" fmla="*/ 95 h 281"/>
                  <a:gd name="T58" fmla="*/ 41 w 223"/>
                  <a:gd name="T59" fmla="*/ 53 h 281"/>
                  <a:gd name="T60" fmla="*/ 67 w 223"/>
                  <a:gd name="T61" fmla="*/ 20 h 281"/>
                  <a:gd name="T62" fmla="*/ 105 w 223"/>
                  <a:gd name="T63" fmla="*/ 2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3" h="281">
                    <a:moveTo>
                      <a:pt x="127" y="6"/>
                    </a:moveTo>
                    <a:lnTo>
                      <a:pt x="103" y="10"/>
                    </a:lnTo>
                    <a:lnTo>
                      <a:pt x="81" y="18"/>
                    </a:lnTo>
                    <a:lnTo>
                      <a:pt x="64" y="32"/>
                    </a:lnTo>
                    <a:lnTo>
                      <a:pt x="50" y="50"/>
                    </a:lnTo>
                    <a:lnTo>
                      <a:pt x="41" y="71"/>
                    </a:lnTo>
                    <a:lnTo>
                      <a:pt x="38" y="95"/>
                    </a:lnTo>
                    <a:lnTo>
                      <a:pt x="37" y="120"/>
                    </a:lnTo>
                    <a:lnTo>
                      <a:pt x="9" y="169"/>
                    </a:lnTo>
                    <a:lnTo>
                      <a:pt x="37" y="169"/>
                    </a:lnTo>
                    <a:lnTo>
                      <a:pt x="36" y="228"/>
                    </a:lnTo>
                    <a:lnTo>
                      <a:pt x="43" y="228"/>
                    </a:lnTo>
                    <a:lnTo>
                      <a:pt x="54" y="228"/>
                    </a:lnTo>
                    <a:lnTo>
                      <a:pt x="72" y="228"/>
                    </a:lnTo>
                    <a:lnTo>
                      <a:pt x="90" y="227"/>
                    </a:lnTo>
                    <a:lnTo>
                      <a:pt x="92" y="227"/>
                    </a:lnTo>
                    <a:lnTo>
                      <a:pt x="101" y="276"/>
                    </a:lnTo>
                    <a:lnTo>
                      <a:pt x="216" y="276"/>
                    </a:lnTo>
                    <a:lnTo>
                      <a:pt x="189" y="175"/>
                    </a:lnTo>
                    <a:lnTo>
                      <a:pt x="190" y="174"/>
                    </a:lnTo>
                    <a:lnTo>
                      <a:pt x="192" y="169"/>
                    </a:lnTo>
                    <a:lnTo>
                      <a:pt x="198" y="159"/>
                    </a:lnTo>
                    <a:lnTo>
                      <a:pt x="204" y="146"/>
                    </a:lnTo>
                    <a:lnTo>
                      <a:pt x="210" y="132"/>
                    </a:lnTo>
                    <a:lnTo>
                      <a:pt x="215" y="115"/>
                    </a:lnTo>
                    <a:lnTo>
                      <a:pt x="216" y="95"/>
                    </a:lnTo>
                    <a:lnTo>
                      <a:pt x="212" y="71"/>
                    </a:lnTo>
                    <a:lnTo>
                      <a:pt x="204" y="50"/>
                    </a:lnTo>
                    <a:lnTo>
                      <a:pt x="190" y="32"/>
                    </a:lnTo>
                    <a:lnTo>
                      <a:pt x="171" y="18"/>
                    </a:lnTo>
                    <a:lnTo>
                      <a:pt x="151" y="10"/>
                    </a:lnTo>
                    <a:lnTo>
                      <a:pt x="127" y="6"/>
                    </a:lnTo>
                    <a:close/>
                    <a:moveTo>
                      <a:pt x="127" y="0"/>
                    </a:moveTo>
                    <a:lnTo>
                      <a:pt x="148" y="2"/>
                    </a:lnTo>
                    <a:lnTo>
                      <a:pt x="168" y="10"/>
                    </a:lnTo>
                    <a:lnTo>
                      <a:pt x="186" y="20"/>
                    </a:lnTo>
                    <a:lnTo>
                      <a:pt x="201" y="36"/>
                    </a:lnTo>
                    <a:lnTo>
                      <a:pt x="212" y="53"/>
                    </a:lnTo>
                    <a:lnTo>
                      <a:pt x="219" y="74"/>
                    </a:lnTo>
                    <a:lnTo>
                      <a:pt x="222" y="95"/>
                    </a:lnTo>
                    <a:lnTo>
                      <a:pt x="220" y="116"/>
                    </a:lnTo>
                    <a:lnTo>
                      <a:pt x="216" y="133"/>
                    </a:lnTo>
                    <a:lnTo>
                      <a:pt x="210" y="149"/>
                    </a:lnTo>
                    <a:lnTo>
                      <a:pt x="204" y="162"/>
                    </a:lnTo>
                    <a:lnTo>
                      <a:pt x="197" y="172"/>
                    </a:lnTo>
                    <a:lnTo>
                      <a:pt x="195" y="176"/>
                    </a:lnTo>
                    <a:lnTo>
                      <a:pt x="223" y="281"/>
                    </a:lnTo>
                    <a:lnTo>
                      <a:pt x="96" y="281"/>
                    </a:lnTo>
                    <a:lnTo>
                      <a:pt x="87" y="233"/>
                    </a:lnTo>
                    <a:lnTo>
                      <a:pt x="54" y="234"/>
                    </a:lnTo>
                    <a:lnTo>
                      <a:pt x="43" y="233"/>
                    </a:lnTo>
                    <a:lnTo>
                      <a:pt x="36" y="233"/>
                    </a:lnTo>
                    <a:lnTo>
                      <a:pt x="33" y="233"/>
                    </a:lnTo>
                    <a:lnTo>
                      <a:pt x="30" y="233"/>
                    </a:lnTo>
                    <a:lnTo>
                      <a:pt x="30" y="176"/>
                    </a:lnTo>
                    <a:lnTo>
                      <a:pt x="0" y="176"/>
                    </a:lnTo>
                    <a:lnTo>
                      <a:pt x="31" y="118"/>
                    </a:lnTo>
                    <a:lnTo>
                      <a:pt x="31" y="95"/>
                    </a:lnTo>
                    <a:lnTo>
                      <a:pt x="33" y="74"/>
                    </a:lnTo>
                    <a:lnTo>
                      <a:pt x="41" y="53"/>
                    </a:lnTo>
                    <a:lnTo>
                      <a:pt x="52" y="36"/>
                    </a:lnTo>
                    <a:lnTo>
                      <a:pt x="67" y="20"/>
                    </a:lnTo>
                    <a:lnTo>
                      <a:pt x="84" y="10"/>
                    </a:lnTo>
                    <a:lnTo>
                      <a:pt x="105" y="2"/>
                    </a:lnTo>
                    <a:lnTo>
                      <a:pt x="1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" name="Freeform 139"/>
              <p:cNvSpPr>
                <a:spLocks noEditPoints="1"/>
              </p:cNvSpPr>
              <p:nvPr/>
            </p:nvSpPr>
            <p:spPr bwMode="auto">
              <a:xfrm>
                <a:off x="3973513" y="4791076"/>
                <a:ext cx="219075" cy="214313"/>
              </a:xfrm>
              <a:custGeom>
                <a:avLst/>
                <a:gdLst>
                  <a:gd name="T0" fmla="*/ 70 w 138"/>
                  <a:gd name="T1" fmla="*/ 6 h 135"/>
                  <a:gd name="T2" fmla="*/ 50 w 138"/>
                  <a:gd name="T3" fmla="*/ 9 h 135"/>
                  <a:gd name="T4" fmla="*/ 33 w 138"/>
                  <a:gd name="T5" fmla="*/ 18 h 135"/>
                  <a:gd name="T6" fmla="*/ 19 w 138"/>
                  <a:gd name="T7" fmla="*/ 32 h 135"/>
                  <a:gd name="T8" fmla="*/ 10 w 138"/>
                  <a:gd name="T9" fmla="*/ 48 h 135"/>
                  <a:gd name="T10" fmla="*/ 7 w 138"/>
                  <a:gd name="T11" fmla="*/ 68 h 135"/>
                  <a:gd name="T12" fmla="*/ 10 w 138"/>
                  <a:gd name="T13" fmla="*/ 87 h 135"/>
                  <a:gd name="T14" fmla="*/ 19 w 138"/>
                  <a:gd name="T15" fmla="*/ 103 h 135"/>
                  <a:gd name="T16" fmla="*/ 33 w 138"/>
                  <a:gd name="T17" fmla="*/ 117 h 135"/>
                  <a:gd name="T18" fmla="*/ 50 w 138"/>
                  <a:gd name="T19" fmla="*/ 125 h 135"/>
                  <a:gd name="T20" fmla="*/ 70 w 138"/>
                  <a:gd name="T21" fmla="*/ 128 h 135"/>
                  <a:gd name="T22" fmla="*/ 89 w 138"/>
                  <a:gd name="T23" fmla="*/ 125 h 135"/>
                  <a:gd name="T24" fmla="*/ 107 w 138"/>
                  <a:gd name="T25" fmla="*/ 117 h 135"/>
                  <a:gd name="T26" fmla="*/ 121 w 138"/>
                  <a:gd name="T27" fmla="*/ 103 h 135"/>
                  <a:gd name="T28" fmla="*/ 129 w 138"/>
                  <a:gd name="T29" fmla="*/ 87 h 135"/>
                  <a:gd name="T30" fmla="*/ 133 w 138"/>
                  <a:gd name="T31" fmla="*/ 68 h 135"/>
                  <a:gd name="T32" fmla="*/ 129 w 138"/>
                  <a:gd name="T33" fmla="*/ 48 h 135"/>
                  <a:gd name="T34" fmla="*/ 121 w 138"/>
                  <a:gd name="T35" fmla="*/ 32 h 135"/>
                  <a:gd name="T36" fmla="*/ 107 w 138"/>
                  <a:gd name="T37" fmla="*/ 18 h 135"/>
                  <a:gd name="T38" fmla="*/ 89 w 138"/>
                  <a:gd name="T39" fmla="*/ 9 h 135"/>
                  <a:gd name="T40" fmla="*/ 70 w 138"/>
                  <a:gd name="T41" fmla="*/ 6 h 135"/>
                  <a:gd name="T42" fmla="*/ 70 w 138"/>
                  <a:gd name="T43" fmla="*/ 0 h 135"/>
                  <a:gd name="T44" fmla="*/ 88 w 138"/>
                  <a:gd name="T45" fmla="*/ 2 h 135"/>
                  <a:gd name="T46" fmla="*/ 104 w 138"/>
                  <a:gd name="T47" fmla="*/ 9 h 135"/>
                  <a:gd name="T48" fmla="*/ 119 w 138"/>
                  <a:gd name="T49" fmla="*/ 20 h 135"/>
                  <a:gd name="T50" fmla="*/ 129 w 138"/>
                  <a:gd name="T51" fmla="*/ 34 h 135"/>
                  <a:gd name="T52" fmla="*/ 136 w 138"/>
                  <a:gd name="T53" fmla="*/ 49 h 135"/>
                  <a:gd name="T54" fmla="*/ 138 w 138"/>
                  <a:gd name="T55" fmla="*/ 68 h 135"/>
                  <a:gd name="T56" fmla="*/ 136 w 138"/>
                  <a:gd name="T57" fmla="*/ 85 h 135"/>
                  <a:gd name="T58" fmla="*/ 129 w 138"/>
                  <a:gd name="T59" fmla="*/ 101 h 135"/>
                  <a:gd name="T60" fmla="*/ 119 w 138"/>
                  <a:gd name="T61" fmla="*/ 115 h 135"/>
                  <a:gd name="T62" fmla="*/ 104 w 138"/>
                  <a:gd name="T63" fmla="*/ 125 h 135"/>
                  <a:gd name="T64" fmla="*/ 88 w 138"/>
                  <a:gd name="T65" fmla="*/ 133 h 135"/>
                  <a:gd name="T66" fmla="*/ 70 w 138"/>
                  <a:gd name="T67" fmla="*/ 135 h 135"/>
                  <a:gd name="T68" fmla="*/ 51 w 138"/>
                  <a:gd name="T69" fmla="*/ 133 h 135"/>
                  <a:gd name="T70" fmla="*/ 35 w 138"/>
                  <a:gd name="T71" fmla="*/ 125 h 135"/>
                  <a:gd name="T72" fmla="*/ 21 w 138"/>
                  <a:gd name="T73" fmla="*/ 115 h 135"/>
                  <a:gd name="T74" fmla="*/ 10 w 138"/>
                  <a:gd name="T75" fmla="*/ 101 h 135"/>
                  <a:gd name="T76" fmla="*/ 3 w 138"/>
                  <a:gd name="T77" fmla="*/ 85 h 135"/>
                  <a:gd name="T78" fmla="*/ 0 w 138"/>
                  <a:gd name="T79" fmla="*/ 68 h 135"/>
                  <a:gd name="T80" fmla="*/ 3 w 138"/>
                  <a:gd name="T81" fmla="*/ 49 h 135"/>
                  <a:gd name="T82" fmla="*/ 10 w 138"/>
                  <a:gd name="T83" fmla="*/ 34 h 135"/>
                  <a:gd name="T84" fmla="*/ 21 w 138"/>
                  <a:gd name="T85" fmla="*/ 20 h 135"/>
                  <a:gd name="T86" fmla="*/ 35 w 138"/>
                  <a:gd name="T87" fmla="*/ 9 h 135"/>
                  <a:gd name="T88" fmla="*/ 51 w 138"/>
                  <a:gd name="T89" fmla="*/ 2 h 135"/>
                  <a:gd name="T90" fmla="*/ 70 w 138"/>
                  <a:gd name="T91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8" h="135">
                    <a:moveTo>
                      <a:pt x="70" y="6"/>
                    </a:moveTo>
                    <a:lnTo>
                      <a:pt x="50" y="9"/>
                    </a:lnTo>
                    <a:lnTo>
                      <a:pt x="33" y="18"/>
                    </a:lnTo>
                    <a:lnTo>
                      <a:pt x="19" y="32"/>
                    </a:lnTo>
                    <a:lnTo>
                      <a:pt x="10" y="48"/>
                    </a:lnTo>
                    <a:lnTo>
                      <a:pt x="7" y="68"/>
                    </a:lnTo>
                    <a:lnTo>
                      <a:pt x="10" y="87"/>
                    </a:lnTo>
                    <a:lnTo>
                      <a:pt x="19" y="103"/>
                    </a:lnTo>
                    <a:lnTo>
                      <a:pt x="33" y="117"/>
                    </a:lnTo>
                    <a:lnTo>
                      <a:pt x="50" y="125"/>
                    </a:lnTo>
                    <a:lnTo>
                      <a:pt x="70" y="128"/>
                    </a:lnTo>
                    <a:lnTo>
                      <a:pt x="89" y="125"/>
                    </a:lnTo>
                    <a:lnTo>
                      <a:pt x="107" y="117"/>
                    </a:lnTo>
                    <a:lnTo>
                      <a:pt x="121" y="103"/>
                    </a:lnTo>
                    <a:lnTo>
                      <a:pt x="129" y="87"/>
                    </a:lnTo>
                    <a:lnTo>
                      <a:pt x="133" y="68"/>
                    </a:lnTo>
                    <a:lnTo>
                      <a:pt x="129" y="48"/>
                    </a:lnTo>
                    <a:lnTo>
                      <a:pt x="121" y="32"/>
                    </a:lnTo>
                    <a:lnTo>
                      <a:pt x="107" y="18"/>
                    </a:lnTo>
                    <a:lnTo>
                      <a:pt x="89" y="9"/>
                    </a:lnTo>
                    <a:lnTo>
                      <a:pt x="70" y="6"/>
                    </a:lnTo>
                    <a:close/>
                    <a:moveTo>
                      <a:pt x="70" y="0"/>
                    </a:moveTo>
                    <a:lnTo>
                      <a:pt x="88" y="2"/>
                    </a:lnTo>
                    <a:lnTo>
                      <a:pt x="104" y="9"/>
                    </a:lnTo>
                    <a:lnTo>
                      <a:pt x="119" y="20"/>
                    </a:lnTo>
                    <a:lnTo>
                      <a:pt x="129" y="34"/>
                    </a:lnTo>
                    <a:lnTo>
                      <a:pt x="136" y="49"/>
                    </a:lnTo>
                    <a:lnTo>
                      <a:pt x="138" y="68"/>
                    </a:lnTo>
                    <a:lnTo>
                      <a:pt x="136" y="85"/>
                    </a:lnTo>
                    <a:lnTo>
                      <a:pt x="129" y="101"/>
                    </a:lnTo>
                    <a:lnTo>
                      <a:pt x="119" y="115"/>
                    </a:lnTo>
                    <a:lnTo>
                      <a:pt x="104" y="125"/>
                    </a:lnTo>
                    <a:lnTo>
                      <a:pt x="88" y="133"/>
                    </a:lnTo>
                    <a:lnTo>
                      <a:pt x="70" y="135"/>
                    </a:lnTo>
                    <a:lnTo>
                      <a:pt x="51" y="133"/>
                    </a:lnTo>
                    <a:lnTo>
                      <a:pt x="35" y="125"/>
                    </a:lnTo>
                    <a:lnTo>
                      <a:pt x="21" y="115"/>
                    </a:lnTo>
                    <a:lnTo>
                      <a:pt x="10" y="101"/>
                    </a:lnTo>
                    <a:lnTo>
                      <a:pt x="3" y="85"/>
                    </a:lnTo>
                    <a:lnTo>
                      <a:pt x="0" y="68"/>
                    </a:lnTo>
                    <a:lnTo>
                      <a:pt x="3" y="49"/>
                    </a:lnTo>
                    <a:lnTo>
                      <a:pt x="10" y="34"/>
                    </a:lnTo>
                    <a:lnTo>
                      <a:pt x="21" y="20"/>
                    </a:lnTo>
                    <a:lnTo>
                      <a:pt x="35" y="9"/>
                    </a:lnTo>
                    <a:lnTo>
                      <a:pt x="51" y="2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" name="Freeform 140"/>
              <p:cNvSpPr>
                <a:spLocks noEditPoints="1"/>
              </p:cNvSpPr>
              <p:nvPr/>
            </p:nvSpPr>
            <p:spPr bwMode="auto">
              <a:xfrm>
                <a:off x="4102101" y="4608513"/>
                <a:ext cx="233363" cy="204788"/>
              </a:xfrm>
              <a:custGeom>
                <a:avLst/>
                <a:gdLst>
                  <a:gd name="T0" fmla="*/ 52 w 147"/>
                  <a:gd name="T1" fmla="*/ 8 h 129"/>
                  <a:gd name="T2" fmla="*/ 18 w 147"/>
                  <a:gd name="T3" fmla="*/ 24 h 129"/>
                  <a:gd name="T4" fmla="*/ 5 w 147"/>
                  <a:gd name="T5" fmla="*/ 50 h 129"/>
                  <a:gd name="T6" fmla="*/ 18 w 147"/>
                  <a:gd name="T7" fmla="*/ 76 h 129"/>
                  <a:gd name="T8" fmla="*/ 52 w 147"/>
                  <a:gd name="T9" fmla="*/ 92 h 129"/>
                  <a:gd name="T10" fmla="*/ 80 w 147"/>
                  <a:gd name="T11" fmla="*/ 95 h 129"/>
                  <a:gd name="T12" fmla="*/ 89 w 147"/>
                  <a:gd name="T13" fmla="*/ 94 h 129"/>
                  <a:gd name="T14" fmla="*/ 90 w 147"/>
                  <a:gd name="T15" fmla="*/ 108 h 129"/>
                  <a:gd name="T16" fmla="*/ 94 w 147"/>
                  <a:gd name="T17" fmla="*/ 115 h 129"/>
                  <a:gd name="T18" fmla="*/ 105 w 147"/>
                  <a:gd name="T19" fmla="*/ 100 h 129"/>
                  <a:gd name="T20" fmla="*/ 109 w 147"/>
                  <a:gd name="T21" fmla="*/ 88 h 129"/>
                  <a:gd name="T22" fmla="*/ 123 w 147"/>
                  <a:gd name="T23" fmla="*/ 81 h 129"/>
                  <a:gd name="T24" fmla="*/ 138 w 147"/>
                  <a:gd name="T25" fmla="*/ 61 h 129"/>
                  <a:gd name="T26" fmla="*/ 137 w 147"/>
                  <a:gd name="T27" fmla="*/ 36 h 129"/>
                  <a:gd name="T28" fmla="*/ 114 w 147"/>
                  <a:gd name="T29" fmla="*/ 14 h 129"/>
                  <a:gd name="T30" fmla="*/ 73 w 147"/>
                  <a:gd name="T31" fmla="*/ 6 h 129"/>
                  <a:gd name="T32" fmla="*/ 93 w 147"/>
                  <a:gd name="T33" fmla="*/ 1 h 129"/>
                  <a:gd name="T34" fmla="*/ 125 w 147"/>
                  <a:gd name="T35" fmla="*/ 14 h 129"/>
                  <a:gd name="T36" fmla="*/ 144 w 147"/>
                  <a:gd name="T37" fmla="*/ 37 h 129"/>
                  <a:gd name="T38" fmla="*/ 145 w 147"/>
                  <a:gd name="T39" fmla="*/ 63 h 129"/>
                  <a:gd name="T40" fmla="*/ 129 w 147"/>
                  <a:gd name="T41" fmla="*/ 84 h 129"/>
                  <a:gd name="T42" fmla="*/ 109 w 147"/>
                  <a:gd name="T43" fmla="*/ 106 h 129"/>
                  <a:gd name="T44" fmla="*/ 94 w 147"/>
                  <a:gd name="T45" fmla="*/ 123 h 129"/>
                  <a:gd name="T46" fmla="*/ 85 w 147"/>
                  <a:gd name="T47" fmla="*/ 127 h 129"/>
                  <a:gd name="T48" fmla="*/ 81 w 147"/>
                  <a:gd name="T49" fmla="*/ 124 h 129"/>
                  <a:gd name="T50" fmla="*/ 83 w 147"/>
                  <a:gd name="T51" fmla="*/ 100 h 129"/>
                  <a:gd name="T52" fmla="*/ 54 w 147"/>
                  <a:gd name="T53" fmla="*/ 99 h 129"/>
                  <a:gd name="T54" fmla="*/ 21 w 147"/>
                  <a:gd name="T55" fmla="*/ 86 h 129"/>
                  <a:gd name="T56" fmla="*/ 2 w 147"/>
                  <a:gd name="T57" fmla="*/ 64 h 129"/>
                  <a:gd name="T58" fmla="*/ 2 w 147"/>
                  <a:gd name="T59" fmla="*/ 37 h 129"/>
                  <a:gd name="T60" fmla="*/ 21 w 147"/>
                  <a:gd name="T61" fmla="*/ 14 h 129"/>
                  <a:gd name="T62" fmla="*/ 54 w 147"/>
                  <a:gd name="T63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7" h="129">
                    <a:moveTo>
                      <a:pt x="73" y="6"/>
                    </a:moveTo>
                    <a:lnTo>
                      <a:pt x="52" y="8"/>
                    </a:lnTo>
                    <a:lnTo>
                      <a:pt x="33" y="14"/>
                    </a:lnTo>
                    <a:lnTo>
                      <a:pt x="18" y="24"/>
                    </a:lnTo>
                    <a:lnTo>
                      <a:pt x="9" y="36"/>
                    </a:lnTo>
                    <a:lnTo>
                      <a:pt x="5" y="50"/>
                    </a:lnTo>
                    <a:lnTo>
                      <a:pt x="9" y="64"/>
                    </a:lnTo>
                    <a:lnTo>
                      <a:pt x="18" y="76"/>
                    </a:lnTo>
                    <a:lnTo>
                      <a:pt x="33" y="86"/>
                    </a:lnTo>
                    <a:lnTo>
                      <a:pt x="52" y="92"/>
                    </a:lnTo>
                    <a:lnTo>
                      <a:pt x="73" y="95"/>
                    </a:lnTo>
                    <a:lnTo>
                      <a:pt x="80" y="95"/>
                    </a:lnTo>
                    <a:lnTo>
                      <a:pt x="85" y="95"/>
                    </a:lnTo>
                    <a:lnTo>
                      <a:pt x="89" y="94"/>
                    </a:lnTo>
                    <a:lnTo>
                      <a:pt x="89" y="97"/>
                    </a:lnTo>
                    <a:lnTo>
                      <a:pt x="90" y="108"/>
                    </a:lnTo>
                    <a:lnTo>
                      <a:pt x="89" y="119"/>
                    </a:lnTo>
                    <a:lnTo>
                      <a:pt x="94" y="115"/>
                    </a:lnTo>
                    <a:lnTo>
                      <a:pt x="99" y="109"/>
                    </a:lnTo>
                    <a:lnTo>
                      <a:pt x="105" y="100"/>
                    </a:lnTo>
                    <a:lnTo>
                      <a:pt x="109" y="89"/>
                    </a:lnTo>
                    <a:lnTo>
                      <a:pt x="109" y="88"/>
                    </a:lnTo>
                    <a:lnTo>
                      <a:pt x="111" y="87"/>
                    </a:lnTo>
                    <a:lnTo>
                      <a:pt x="123" y="81"/>
                    </a:lnTo>
                    <a:lnTo>
                      <a:pt x="133" y="72"/>
                    </a:lnTo>
                    <a:lnTo>
                      <a:pt x="138" y="61"/>
                    </a:lnTo>
                    <a:lnTo>
                      <a:pt x="141" y="50"/>
                    </a:lnTo>
                    <a:lnTo>
                      <a:pt x="137" y="36"/>
                    </a:lnTo>
                    <a:lnTo>
                      <a:pt x="128" y="24"/>
                    </a:lnTo>
                    <a:lnTo>
                      <a:pt x="114" y="14"/>
                    </a:lnTo>
                    <a:lnTo>
                      <a:pt x="95" y="8"/>
                    </a:lnTo>
                    <a:lnTo>
                      <a:pt x="73" y="6"/>
                    </a:lnTo>
                    <a:close/>
                    <a:moveTo>
                      <a:pt x="73" y="0"/>
                    </a:moveTo>
                    <a:lnTo>
                      <a:pt x="93" y="1"/>
                    </a:lnTo>
                    <a:lnTo>
                      <a:pt x="110" y="7"/>
                    </a:lnTo>
                    <a:lnTo>
                      <a:pt x="125" y="14"/>
                    </a:lnTo>
                    <a:lnTo>
                      <a:pt x="137" y="25"/>
                    </a:lnTo>
                    <a:lnTo>
                      <a:pt x="144" y="37"/>
                    </a:lnTo>
                    <a:lnTo>
                      <a:pt x="147" y="50"/>
                    </a:lnTo>
                    <a:lnTo>
                      <a:pt x="145" y="63"/>
                    </a:lnTo>
                    <a:lnTo>
                      <a:pt x="138" y="74"/>
                    </a:lnTo>
                    <a:lnTo>
                      <a:pt x="129" y="84"/>
                    </a:lnTo>
                    <a:lnTo>
                      <a:pt x="115" y="92"/>
                    </a:lnTo>
                    <a:lnTo>
                      <a:pt x="109" y="106"/>
                    </a:lnTo>
                    <a:lnTo>
                      <a:pt x="102" y="116"/>
                    </a:lnTo>
                    <a:lnTo>
                      <a:pt x="94" y="123"/>
                    </a:lnTo>
                    <a:lnTo>
                      <a:pt x="89" y="126"/>
                    </a:lnTo>
                    <a:lnTo>
                      <a:pt x="85" y="127"/>
                    </a:lnTo>
                    <a:lnTo>
                      <a:pt x="80" y="129"/>
                    </a:lnTo>
                    <a:lnTo>
                      <a:pt x="81" y="124"/>
                    </a:lnTo>
                    <a:lnTo>
                      <a:pt x="83" y="112"/>
                    </a:lnTo>
                    <a:lnTo>
                      <a:pt x="83" y="100"/>
                    </a:lnTo>
                    <a:lnTo>
                      <a:pt x="73" y="101"/>
                    </a:lnTo>
                    <a:lnTo>
                      <a:pt x="54" y="99"/>
                    </a:lnTo>
                    <a:lnTo>
                      <a:pt x="36" y="94"/>
                    </a:lnTo>
                    <a:lnTo>
                      <a:pt x="21" y="86"/>
                    </a:lnTo>
                    <a:lnTo>
                      <a:pt x="9" y="76"/>
                    </a:lnTo>
                    <a:lnTo>
                      <a:pt x="2" y="64"/>
                    </a:lnTo>
                    <a:lnTo>
                      <a:pt x="0" y="50"/>
                    </a:lnTo>
                    <a:lnTo>
                      <a:pt x="2" y="37"/>
                    </a:lnTo>
                    <a:lnTo>
                      <a:pt x="9" y="25"/>
                    </a:lnTo>
                    <a:lnTo>
                      <a:pt x="21" y="14"/>
                    </a:lnTo>
                    <a:lnTo>
                      <a:pt x="36" y="7"/>
                    </a:lnTo>
                    <a:lnTo>
                      <a:pt x="54" y="1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Rectangle 141"/>
              <p:cNvSpPr>
                <a:spLocks noChangeArrowheads="1"/>
              </p:cNvSpPr>
              <p:nvPr/>
            </p:nvSpPr>
            <p:spPr bwMode="auto">
              <a:xfrm>
                <a:off x="4156076" y="4664076"/>
                <a:ext cx="120650" cy="952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Rectangle 142"/>
              <p:cNvSpPr>
                <a:spLocks noChangeArrowheads="1"/>
              </p:cNvSpPr>
              <p:nvPr/>
            </p:nvSpPr>
            <p:spPr bwMode="auto">
              <a:xfrm>
                <a:off x="4156076" y="4705351"/>
                <a:ext cx="120650" cy="952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2" name="淘宝网chenying0907出品 209"/>
            <p:cNvGrpSpPr/>
            <p:nvPr/>
          </p:nvGrpSpPr>
          <p:grpSpPr>
            <a:xfrm>
              <a:off x="4969565" y="4232245"/>
              <a:ext cx="531267" cy="400627"/>
              <a:chOff x="5394326" y="4732338"/>
              <a:chExt cx="484188" cy="365125"/>
            </a:xfrm>
            <a:grpFill/>
          </p:grpSpPr>
          <p:sp>
            <p:nvSpPr>
              <p:cNvPr id="37" name="Freeform 143"/>
              <p:cNvSpPr/>
              <p:nvPr/>
            </p:nvSpPr>
            <p:spPr bwMode="auto">
              <a:xfrm>
                <a:off x="5394326" y="4760913"/>
                <a:ext cx="484188" cy="336550"/>
              </a:xfrm>
              <a:custGeom>
                <a:avLst/>
                <a:gdLst>
                  <a:gd name="T0" fmla="*/ 0 w 305"/>
                  <a:gd name="T1" fmla="*/ 0 h 212"/>
                  <a:gd name="T2" fmla="*/ 6 w 305"/>
                  <a:gd name="T3" fmla="*/ 0 h 212"/>
                  <a:gd name="T4" fmla="*/ 6 w 305"/>
                  <a:gd name="T5" fmla="*/ 206 h 212"/>
                  <a:gd name="T6" fmla="*/ 305 w 305"/>
                  <a:gd name="T7" fmla="*/ 206 h 212"/>
                  <a:gd name="T8" fmla="*/ 305 w 305"/>
                  <a:gd name="T9" fmla="*/ 212 h 212"/>
                  <a:gd name="T10" fmla="*/ 0 w 305"/>
                  <a:gd name="T11" fmla="*/ 212 h 212"/>
                  <a:gd name="T12" fmla="*/ 0 w 305"/>
                  <a:gd name="T1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212">
                    <a:moveTo>
                      <a:pt x="0" y="0"/>
                    </a:moveTo>
                    <a:lnTo>
                      <a:pt x="6" y="0"/>
                    </a:lnTo>
                    <a:lnTo>
                      <a:pt x="6" y="206"/>
                    </a:lnTo>
                    <a:lnTo>
                      <a:pt x="305" y="206"/>
                    </a:lnTo>
                    <a:lnTo>
                      <a:pt x="305" y="212"/>
                    </a:lnTo>
                    <a:lnTo>
                      <a:pt x="0" y="2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Freeform 144"/>
              <p:cNvSpPr>
                <a:spLocks noEditPoints="1"/>
              </p:cNvSpPr>
              <p:nvPr/>
            </p:nvSpPr>
            <p:spPr bwMode="auto">
              <a:xfrm>
                <a:off x="5449888" y="4946651"/>
                <a:ext cx="76200" cy="123825"/>
              </a:xfrm>
              <a:custGeom>
                <a:avLst/>
                <a:gdLst>
                  <a:gd name="T0" fmla="*/ 23 w 48"/>
                  <a:gd name="T1" fmla="*/ 7 h 78"/>
                  <a:gd name="T2" fmla="*/ 19 w 48"/>
                  <a:gd name="T3" fmla="*/ 8 h 78"/>
                  <a:gd name="T4" fmla="*/ 15 w 48"/>
                  <a:gd name="T5" fmla="*/ 9 h 78"/>
                  <a:gd name="T6" fmla="*/ 11 w 48"/>
                  <a:gd name="T7" fmla="*/ 11 h 78"/>
                  <a:gd name="T8" fmla="*/ 8 w 48"/>
                  <a:gd name="T9" fmla="*/ 15 h 78"/>
                  <a:gd name="T10" fmla="*/ 7 w 48"/>
                  <a:gd name="T11" fmla="*/ 19 h 78"/>
                  <a:gd name="T12" fmla="*/ 6 w 48"/>
                  <a:gd name="T13" fmla="*/ 23 h 78"/>
                  <a:gd name="T14" fmla="*/ 6 w 48"/>
                  <a:gd name="T15" fmla="*/ 73 h 78"/>
                  <a:gd name="T16" fmla="*/ 42 w 48"/>
                  <a:gd name="T17" fmla="*/ 73 h 78"/>
                  <a:gd name="T18" fmla="*/ 42 w 48"/>
                  <a:gd name="T19" fmla="*/ 23 h 78"/>
                  <a:gd name="T20" fmla="*/ 42 w 48"/>
                  <a:gd name="T21" fmla="*/ 19 h 78"/>
                  <a:gd name="T22" fmla="*/ 40 w 48"/>
                  <a:gd name="T23" fmla="*/ 15 h 78"/>
                  <a:gd name="T24" fmla="*/ 37 w 48"/>
                  <a:gd name="T25" fmla="*/ 11 h 78"/>
                  <a:gd name="T26" fmla="*/ 34 w 48"/>
                  <a:gd name="T27" fmla="*/ 9 h 78"/>
                  <a:gd name="T28" fmla="*/ 30 w 48"/>
                  <a:gd name="T29" fmla="*/ 8 h 78"/>
                  <a:gd name="T30" fmla="*/ 25 w 48"/>
                  <a:gd name="T31" fmla="*/ 7 h 78"/>
                  <a:gd name="T32" fmla="*/ 23 w 48"/>
                  <a:gd name="T33" fmla="*/ 7 h 78"/>
                  <a:gd name="T34" fmla="*/ 23 w 48"/>
                  <a:gd name="T35" fmla="*/ 0 h 78"/>
                  <a:gd name="T36" fmla="*/ 25 w 48"/>
                  <a:gd name="T37" fmla="*/ 0 h 78"/>
                  <a:gd name="T38" fmla="*/ 37 w 48"/>
                  <a:gd name="T39" fmla="*/ 3 h 78"/>
                  <a:gd name="T40" fmla="*/ 45 w 48"/>
                  <a:gd name="T41" fmla="*/ 12 h 78"/>
                  <a:gd name="T42" fmla="*/ 48 w 48"/>
                  <a:gd name="T43" fmla="*/ 23 h 78"/>
                  <a:gd name="T44" fmla="*/ 48 w 48"/>
                  <a:gd name="T45" fmla="*/ 78 h 78"/>
                  <a:gd name="T46" fmla="*/ 0 w 48"/>
                  <a:gd name="T47" fmla="*/ 78 h 78"/>
                  <a:gd name="T48" fmla="*/ 0 w 48"/>
                  <a:gd name="T49" fmla="*/ 23 h 78"/>
                  <a:gd name="T50" fmla="*/ 4 w 48"/>
                  <a:gd name="T51" fmla="*/ 12 h 78"/>
                  <a:gd name="T52" fmla="*/ 11 w 48"/>
                  <a:gd name="T53" fmla="*/ 3 h 78"/>
                  <a:gd name="T54" fmla="*/ 23 w 48"/>
                  <a:gd name="T5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78">
                    <a:moveTo>
                      <a:pt x="23" y="7"/>
                    </a:moveTo>
                    <a:lnTo>
                      <a:pt x="19" y="8"/>
                    </a:lnTo>
                    <a:lnTo>
                      <a:pt x="15" y="9"/>
                    </a:lnTo>
                    <a:lnTo>
                      <a:pt x="11" y="11"/>
                    </a:lnTo>
                    <a:lnTo>
                      <a:pt x="8" y="15"/>
                    </a:lnTo>
                    <a:lnTo>
                      <a:pt x="7" y="19"/>
                    </a:lnTo>
                    <a:lnTo>
                      <a:pt x="6" y="23"/>
                    </a:lnTo>
                    <a:lnTo>
                      <a:pt x="6" y="73"/>
                    </a:lnTo>
                    <a:lnTo>
                      <a:pt x="42" y="73"/>
                    </a:lnTo>
                    <a:lnTo>
                      <a:pt x="42" y="23"/>
                    </a:lnTo>
                    <a:lnTo>
                      <a:pt x="42" y="19"/>
                    </a:lnTo>
                    <a:lnTo>
                      <a:pt x="40" y="15"/>
                    </a:lnTo>
                    <a:lnTo>
                      <a:pt x="37" y="11"/>
                    </a:lnTo>
                    <a:lnTo>
                      <a:pt x="34" y="9"/>
                    </a:lnTo>
                    <a:lnTo>
                      <a:pt x="30" y="8"/>
                    </a:lnTo>
                    <a:lnTo>
                      <a:pt x="25" y="7"/>
                    </a:lnTo>
                    <a:lnTo>
                      <a:pt x="23" y="7"/>
                    </a:lnTo>
                    <a:close/>
                    <a:moveTo>
                      <a:pt x="23" y="0"/>
                    </a:moveTo>
                    <a:lnTo>
                      <a:pt x="25" y="0"/>
                    </a:lnTo>
                    <a:lnTo>
                      <a:pt x="37" y="3"/>
                    </a:lnTo>
                    <a:lnTo>
                      <a:pt x="45" y="12"/>
                    </a:lnTo>
                    <a:lnTo>
                      <a:pt x="48" y="23"/>
                    </a:lnTo>
                    <a:lnTo>
                      <a:pt x="48" y="78"/>
                    </a:lnTo>
                    <a:lnTo>
                      <a:pt x="0" y="78"/>
                    </a:lnTo>
                    <a:lnTo>
                      <a:pt x="0" y="23"/>
                    </a:lnTo>
                    <a:lnTo>
                      <a:pt x="4" y="12"/>
                    </a:lnTo>
                    <a:lnTo>
                      <a:pt x="11" y="3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" name="Freeform 145"/>
              <p:cNvSpPr>
                <a:spLocks noEditPoints="1"/>
              </p:cNvSpPr>
              <p:nvPr/>
            </p:nvSpPr>
            <p:spPr bwMode="auto">
              <a:xfrm>
                <a:off x="5556251" y="4892676"/>
                <a:ext cx="74613" cy="177800"/>
              </a:xfrm>
              <a:custGeom>
                <a:avLst/>
                <a:gdLst>
                  <a:gd name="T0" fmla="*/ 22 w 47"/>
                  <a:gd name="T1" fmla="*/ 7 h 112"/>
                  <a:gd name="T2" fmla="*/ 18 w 47"/>
                  <a:gd name="T3" fmla="*/ 7 h 112"/>
                  <a:gd name="T4" fmla="*/ 14 w 47"/>
                  <a:gd name="T5" fmla="*/ 9 h 112"/>
                  <a:gd name="T6" fmla="*/ 11 w 47"/>
                  <a:gd name="T7" fmla="*/ 11 h 112"/>
                  <a:gd name="T8" fmla="*/ 8 w 47"/>
                  <a:gd name="T9" fmla="*/ 15 h 112"/>
                  <a:gd name="T10" fmla="*/ 6 w 47"/>
                  <a:gd name="T11" fmla="*/ 19 h 112"/>
                  <a:gd name="T12" fmla="*/ 6 w 47"/>
                  <a:gd name="T13" fmla="*/ 23 h 112"/>
                  <a:gd name="T14" fmla="*/ 6 w 47"/>
                  <a:gd name="T15" fmla="*/ 107 h 112"/>
                  <a:gd name="T16" fmla="*/ 42 w 47"/>
                  <a:gd name="T17" fmla="*/ 107 h 112"/>
                  <a:gd name="T18" fmla="*/ 42 w 47"/>
                  <a:gd name="T19" fmla="*/ 23 h 112"/>
                  <a:gd name="T20" fmla="*/ 41 w 47"/>
                  <a:gd name="T21" fmla="*/ 19 h 112"/>
                  <a:gd name="T22" fmla="*/ 40 w 47"/>
                  <a:gd name="T23" fmla="*/ 15 h 112"/>
                  <a:gd name="T24" fmla="*/ 37 w 47"/>
                  <a:gd name="T25" fmla="*/ 11 h 112"/>
                  <a:gd name="T26" fmla="*/ 33 w 47"/>
                  <a:gd name="T27" fmla="*/ 9 h 112"/>
                  <a:gd name="T28" fmla="*/ 29 w 47"/>
                  <a:gd name="T29" fmla="*/ 7 h 112"/>
                  <a:gd name="T30" fmla="*/ 25 w 47"/>
                  <a:gd name="T31" fmla="*/ 7 h 112"/>
                  <a:gd name="T32" fmla="*/ 22 w 47"/>
                  <a:gd name="T33" fmla="*/ 7 h 112"/>
                  <a:gd name="T34" fmla="*/ 22 w 47"/>
                  <a:gd name="T35" fmla="*/ 0 h 112"/>
                  <a:gd name="T36" fmla="*/ 25 w 47"/>
                  <a:gd name="T37" fmla="*/ 0 h 112"/>
                  <a:gd name="T38" fmla="*/ 37 w 47"/>
                  <a:gd name="T39" fmla="*/ 4 h 112"/>
                  <a:gd name="T40" fmla="*/ 44 w 47"/>
                  <a:gd name="T41" fmla="*/ 12 h 112"/>
                  <a:gd name="T42" fmla="*/ 47 w 47"/>
                  <a:gd name="T43" fmla="*/ 23 h 112"/>
                  <a:gd name="T44" fmla="*/ 47 w 47"/>
                  <a:gd name="T45" fmla="*/ 112 h 112"/>
                  <a:gd name="T46" fmla="*/ 0 w 47"/>
                  <a:gd name="T47" fmla="*/ 112 h 112"/>
                  <a:gd name="T48" fmla="*/ 0 w 47"/>
                  <a:gd name="T49" fmla="*/ 23 h 112"/>
                  <a:gd name="T50" fmla="*/ 3 w 47"/>
                  <a:gd name="T51" fmla="*/ 12 h 112"/>
                  <a:gd name="T52" fmla="*/ 11 w 47"/>
                  <a:gd name="T53" fmla="*/ 4 h 112"/>
                  <a:gd name="T54" fmla="*/ 22 w 47"/>
                  <a:gd name="T5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7" h="112">
                    <a:moveTo>
                      <a:pt x="22" y="7"/>
                    </a:moveTo>
                    <a:lnTo>
                      <a:pt x="18" y="7"/>
                    </a:lnTo>
                    <a:lnTo>
                      <a:pt x="14" y="9"/>
                    </a:lnTo>
                    <a:lnTo>
                      <a:pt x="11" y="11"/>
                    </a:lnTo>
                    <a:lnTo>
                      <a:pt x="8" y="15"/>
                    </a:lnTo>
                    <a:lnTo>
                      <a:pt x="6" y="19"/>
                    </a:lnTo>
                    <a:lnTo>
                      <a:pt x="6" y="23"/>
                    </a:lnTo>
                    <a:lnTo>
                      <a:pt x="6" y="107"/>
                    </a:lnTo>
                    <a:lnTo>
                      <a:pt x="42" y="107"/>
                    </a:lnTo>
                    <a:lnTo>
                      <a:pt x="42" y="23"/>
                    </a:lnTo>
                    <a:lnTo>
                      <a:pt x="41" y="19"/>
                    </a:lnTo>
                    <a:lnTo>
                      <a:pt x="40" y="15"/>
                    </a:lnTo>
                    <a:lnTo>
                      <a:pt x="37" y="11"/>
                    </a:lnTo>
                    <a:lnTo>
                      <a:pt x="33" y="9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2" y="7"/>
                    </a:lnTo>
                    <a:close/>
                    <a:moveTo>
                      <a:pt x="22" y="0"/>
                    </a:moveTo>
                    <a:lnTo>
                      <a:pt x="25" y="0"/>
                    </a:lnTo>
                    <a:lnTo>
                      <a:pt x="37" y="4"/>
                    </a:lnTo>
                    <a:lnTo>
                      <a:pt x="44" y="12"/>
                    </a:lnTo>
                    <a:lnTo>
                      <a:pt x="47" y="23"/>
                    </a:lnTo>
                    <a:lnTo>
                      <a:pt x="47" y="112"/>
                    </a:lnTo>
                    <a:lnTo>
                      <a:pt x="0" y="112"/>
                    </a:lnTo>
                    <a:lnTo>
                      <a:pt x="0" y="23"/>
                    </a:lnTo>
                    <a:lnTo>
                      <a:pt x="3" y="12"/>
                    </a:lnTo>
                    <a:lnTo>
                      <a:pt x="11" y="4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146"/>
              <p:cNvSpPr>
                <a:spLocks noEditPoints="1"/>
              </p:cNvSpPr>
              <p:nvPr/>
            </p:nvSpPr>
            <p:spPr bwMode="auto">
              <a:xfrm>
                <a:off x="5662613" y="4840288"/>
                <a:ext cx="76200" cy="230188"/>
              </a:xfrm>
              <a:custGeom>
                <a:avLst/>
                <a:gdLst>
                  <a:gd name="T0" fmla="*/ 22 w 48"/>
                  <a:gd name="T1" fmla="*/ 6 h 145"/>
                  <a:gd name="T2" fmla="*/ 17 w 48"/>
                  <a:gd name="T3" fmla="*/ 6 h 145"/>
                  <a:gd name="T4" fmla="*/ 14 w 48"/>
                  <a:gd name="T5" fmla="*/ 8 h 145"/>
                  <a:gd name="T6" fmla="*/ 11 w 48"/>
                  <a:gd name="T7" fmla="*/ 11 h 145"/>
                  <a:gd name="T8" fmla="*/ 8 w 48"/>
                  <a:gd name="T9" fmla="*/ 14 h 145"/>
                  <a:gd name="T10" fmla="*/ 6 w 48"/>
                  <a:gd name="T11" fmla="*/ 18 h 145"/>
                  <a:gd name="T12" fmla="*/ 5 w 48"/>
                  <a:gd name="T13" fmla="*/ 23 h 145"/>
                  <a:gd name="T14" fmla="*/ 5 w 48"/>
                  <a:gd name="T15" fmla="*/ 140 h 145"/>
                  <a:gd name="T16" fmla="*/ 41 w 48"/>
                  <a:gd name="T17" fmla="*/ 140 h 145"/>
                  <a:gd name="T18" fmla="*/ 41 w 48"/>
                  <a:gd name="T19" fmla="*/ 23 h 145"/>
                  <a:gd name="T20" fmla="*/ 40 w 48"/>
                  <a:gd name="T21" fmla="*/ 18 h 145"/>
                  <a:gd name="T22" fmla="*/ 39 w 48"/>
                  <a:gd name="T23" fmla="*/ 14 h 145"/>
                  <a:gd name="T24" fmla="*/ 36 w 48"/>
                  <a:gd name="T25" fmla="*/ 11 h 145"/>
                  <a:gd name="T26" fmla="*/ 33 w 48"/>
                  <a:gd name="T27" fmla="*/ 8 h 145"/>
                  <a:gd name="T28" fmla="*/ 29 w 48"/>
                  <a:gd name="T29" fmla="*/ 6 h 145"/>
                  <a:gd name="T30" fmla="*/ 25 w 48"/>
                  <a:gd name="T31" fmla="*/ 6 h 145"/>
                  <a:gd name="T32" fmla="*/ 22 w 48"/>
                  <a:gd name="T33" fmla="*/ 6 h 145"/>
                  <a:gd name="T34" fmla="*/ 22 w 48"/>
                  <a:gd name="T35" fmla="*/ 0 h 145"/>
                  <a:gd name="T36" fmla="*/ 25 w 48"/>
                  <a:gd name="T37" fmla="*/ 0 h 145"/>
                  <a:gd name="T38" fmla="*/ 36 w 48"/>
                  <a:gd name="T39" fmla="*/ 3 h 145"/>
                  <a:gd name="T40" fmla="*/ 44 w 48"/>
                  <a:gd name="T41" fmla="*/ 12 h 145"/>
                  <a:gd name="T42" fmla="*/ 48 w 48"/>
                  <a:gd name="T43" fmla="*/ 23 h 145"/>
                  <a:gd name="T44" fmla="*/ 48 w 48"/>
                  <a:gd name="T45" fmla="*/ 145 h 145"/>
                  <a:gd name="T46" fmla="*/ 0 w 48"/>
                  <a:gd name="T47" fmla="*/ 145 h 145"/>
                  <a:gd name="T48" fmla="*/ 0 w 48"/>
                  <a:gd name="T49" fmla="*/ 23 h 145"/>
                  <a:gd name="T50" fmla="*/ 2 w 48"/>
                  <a:gd name="T51" fmla="*/ 12 h 145"/>
                  <a:gd name="T52" fmla="*/ 11 w 48"/>
                  <a:gd name="T53" fmla="*/ 3 h 145"/>
                  <a:gd name="T54" fmla="*/ 22 w 48"/>
                  <a:gd name="T5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145">
                    <a:moveTo>
                      <a:pt x="22" y="6"/>
                    </a:moveTo>
                    <a:lnTo>
                      <a:pt x="17" y="6"/>
                    </a:lnTo>
                    <a:lnTo>
                      <a:pt x="14" y="8"/>
                    </a:lnTo>
                    <a:lnTo>
                      <a:pt x="11" y="11"/>
                    </a:lnTo>
                    <a:lnTo>
                      <a:pt x="8" y="14"/>
                    </a:lnTo>
                    <a:lnTo>
                      <a:pt x="6" y="18"/>
                    </a:lnTo>
                    <a:lnTo>
                      <a:pt x="5" y="23"/>
                    </a:lnTo>
                    <a:lnTo>
                      <a:pt x="5" y="140"/>
                    </a:lnTo>
                    <a:lnTo>
                      <a:pt x="41" y="140"/>
                    </a:lnTo>
                    <a:lnTo>
                      <a:pt x="41" y="23"/>
                    </a:lnTo>
                    <a:lnTo>
                      <a:pt x="40" y="18"/>
                    </a:lnTo>
                    <a:lnTo>
                      <a:pt x="39" y="14"/>
                    </a:lnTo>
                    <a:lnTo>
                      <a:pt x="36" y="11"/>
                    </a:lnTo>
                    <a:lnTo>
                      <a:pt x="33" y="8"/>
                    </a:lnTo>
                    <a:lnTo>
                      <a:pt x="29" y="6"/>
                    </a:lnTo>
                    <a:lnTo>
                      <a:pt x="25" y="6"/>
                    </a:lnTo>
                    <a:lnTo>
                      <a:pt x="22" y="6"/>
                    </a:lnTo>
                    <a:close/>
                    <a:moveTo>
                      <a:pt x="22" y="0"/>
                    </a:moveTo>
                    <a:lnTo>
                      <a:pt x="25" y="0"/>
                    </a:lnTo>
                    <a:lnTo>
                      <a:pt x="36" y="3"/>
                    </a:lnTo>
                    <a:lnTo>
                      <a:pt x="44" y="12"/>
                    </a:lnTo>
                    <a:lnTo>
                      <a:pt x="48" y="23"/>
                    </a:lnTo>
                    <a:lnTo>
                      <a:pt x="48" y="145"/>
                    </a:lnTo>
                    <a:lnTo>
                      <a:pt x="0" y="145"/>
                    </a:lnTo>
                    <a:lnTo>
                      <a:pt x="0" y="23"/>
                    </a:lnTo>
                    <a:lnTo>
                      <a:pt x="2" y="12"/>
                    </a:lnTo>
                    <a:lnTo>
                      <a:pt x="11" y="3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147"/>
              <p:cNvSpPr>
                <a:spLocks noEditPoints="1"/>
              </p:cNvSpPr>
              <p:nvPr/>
            </p:nvSpPr>
            <p:spPr bwMode="auto">
              <a:xfrm>
                <a:off x="5767388" y="4784726"/>
                <a:ext cx="76200" cy="285750"/>
              </a:xfrm>
              <a:custGeom>
                <a:avLst/>
                <a:gdLst>
                  <a:gd name="T0" fmla="*/ 23 w 48"/>
                  <a:gd name="T1" fmla="*/ 5 h 180"/>
                  <a:gd name="T2" fmla="*/ 19 w 48"/>
                  <a:gd name="T3" fmla="*/ 6 h 180"/>
                  <a:gd name="T4" fmla="*/ 14 w 48"/>
                  <a:gd name="T5" fmla="*/ 9 h 180"/>
                  <a:gd name="T6" fmla="*/ 11 w 48"/>
                  <a:gd name="T7" fmla="*/ 11 h 180"/>
                  <a:gd name="T8" fmla="*/ 8 w 48"/>
                  <a:gd name="T9" fmla="*/ 14 h 180"/>
                  <a:gd name="T10" fmla="*/ 7 w 48"/>
                  <a:gd name="T11" fmla="*/ 18 h 180"/>
                  <a:gd name="T12" fmla="*/ 6 w 48"/>
                  <a:gd name="T13" fmla="*/ 23 h 180"/>
                  <a:gd name="T14" fmla="*/ 6 w 48"/>
                  <a:gd name="T15" fmla="*/ 175 h 180"/>
                  <a:gd name="T16" fmla="*/ 41 w 48"/>
                  <a:gd name="T17" fmla="*/ 175 h 180"/>
                  <a:gd name="T18" fmla="*/ 41 w 48"/>
                  <a:gd name="T19" fmla="*/ 23 h 180"/>
                  <a:gd name="T20" fmla="*/ 41 w 48"/>
                  <a:gd name="T21" fmla="*/ 18 h 180"/>
                  <a:gd name="T22" fmla="*/ 39 w 48"/>
                  <a:gd name="T23" fmla="*/ 14 h 180"/>
                  <a:gd name="T24" fmla="*/ 37 w 48"/>
                  <a:gd name="T25" fmla="*/ 11 h 180"/>
                  <a:gd name="T26" fmla="*/ 34 w 48"/>
                  <a:gd name="T27" fmla="*/ 9 h 180"/>
                  <a:gd name="T28" fmla="*/ 29 w 48"/>
                  <a:gd name="T29" fmla="*/ 6 h 180"/>
                  <a:gd name="T30" fmla="*/ 25 w 48"/>
                  <a:gd name="T31" fmla="*/ 5 h 180"/>
                  <a:gd name="T32" fmla="*/ 23 w 48"/>
                  <a:gd name="T33" fmla="*/ 5 h 180"/>
                  <a:gd name="T34" fmla="*/ 23 w 48"/>
                  <a:gd name="T35" fmla="*/ 0 h 180"/>
                  <a:gd name="T36" fmla="*/ 25 w 48"/>
                  <a:gd name="T37" fmla="*/ 0 h 180"/>
                  <a:gd name="T38" fmla="*/ 37 w 48"/>
                  <a:gd name="T39" fmla="*/ 3 h 180"/>
                  <a:gd name="T40" fmla="*/ 45 w 48"/>
                  <a:gd name="T41" fmla="*/ 11 h 180"/>
                  <a:gd name="T42" fmla="*/ 48 w 48"/>
                  <a:gd name="T43" fmla="*/ 23 h 180"/>
                  <a:gd name="T44" fmla="*/ 48 w 48"/>
                  <a:gd name="T45" fmla="*/ 180 h 180"/>
                  <a:gd name="T46" fmla="*/ 0 w 48"/>
                  <a:gd name="T47" fmla="*/ 180 h 180"/>
                  <a:gd name="T48" fmla="*/ 0 w 48"/>
                  <a:gd name="T49" fmla="*/ 23 h 180"/>
                  <a:gd name="T50" fmla="*/ 3 w 48"/>
                  <a:gd name="T51" fmla="*/ 11 h 180"/>
                  <a:gd name="T52" fmla="*/ 11 w 48"/>
                  <a:gd name="T53" fmla="*/ 3 h 180"/>
                  <a:gd name="T54" fmla="*/ 23 w 48"/>
                  <a:gd name="T55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180">
                    <a:moveTo>
                      <a:pt x="23" y="5"/>
                    </a:moveTo>
                    <a:lnTo>
                      <a:pt x="19" y="6"/>
                    </a:lnTo>
                    <a:lnTo>
                      <a:pt x="14" y="9"/>
                    </a:lnTo>
                    <a:lnTo>
                      <a:pt x="11" y="11"/>
                    </a:lnTo>
                    <a:lnTo>
                      <a:pt x="8" y="14"/>
                    </a:lnTo>
                    <a:lnTo>
                      <a:pt x="7" y="18"/>
                    </a:lnTo>
                    <a:lnTo>
                      <a:pt x="6" y="23"/>
                    </a:lnTo>
                    <a:lnTo>
                      <a:pt x="6" y="175"/>
                    </a:lnTo>
                    <a:lnTo>
                      <a:pt x="41" y="175"/>
                    </a:lnTo>
                    <a:lnTo>
                      <a:pt x="41" y="23"/>
                    </a:lnTo>
                    <a:lnTo>
                      <a:pt x="41" y="18"/>
                    </a:lnTo>
                    <a:lnTo>
                      <a:pt x="39" y="14"/>
                    </a:lnTo>
                    <a:lnTo>
                      <a:pt x="37" y="11"/>
                    </a:lnTo>
                    <a:lnTo>
                      <a:pt x="34" y="9"/>
                    </a:lnTo>
                    <a:lnTo>
                      <a:pt x="29" y="6"/>
                    </a:lnTo>
                    <a:lnTo>
                      <a:pt x="25" y="5"/>
                    </a:lnTo>
                    <a:lnTo>
                      <a:pt x="23" y="5"/>
                    </a:lnTo>
                    <a:close/>
                    <a:moveTo>
                      <a:pt x="23" y="0"/>
                    </a:moveTo>
                    <a:lnTo>
                      <a:pt x="25" y="0"/>
                    </a:lnTo>
                    <a:lnTo>
                      <a:pt x="37" y="3"/>
                    </a:lnTo>
                    <a:lnTo>
                      <a:pt x="45" y="11"/>
                    </a:lnTo>
                    <a:lnTo>
                      <a:pt x="48" y="23"/>
                    </a:lnTo>
                    <a:lnTo>
                      <a:pt x="48" y="180"/>
                    </a:lnTo>
                    <a:lnTo>
                      <a:pt x="0" y="180"/>
                    </a:lnTo>
                    <a:lnTo>
                      <a:pt x="0" y="23"/>
                    </a:lnTo>
                    <a:lnTo>
                      <a:pt x="3" y="11"/>
                    </a:lnTo>
                    <a:lnTo>
                      <a:pt x="11" y="3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148"/>
              <p:cNvSpPr/>
              <p:nvPr/>
            </p:nvSpPr>
            <p:spPr bwMode="auto">
              <a:xfrm>
                <a:off x="5453063" y="4732338"/>
                <a:ext cx="293688" cy="153988"/>
              </a:xfrm>
              <a:custGeom>
                <a:avLst/>
                <a:gdLst>
                  <a:gd name="T0" fmla="*/ 134 w 185"/>
                  <a:gd name="T1" fmla="*/ 0 h 97"/>
                  <a:gd name="T2" fmla="*/ 185 w 185"/>
                  <a:gd name="T3" fmla="*/ 13 h 97"/>
                  <a:gd name="T4" fmla="*/ 160 w 185"/>
                  <a:gd name="T5" fmla="*/ 59 h 97"/>
                  <a:gd name="T6" fmla="*/ 155 w 185"/>
                  <a:gd name="T7" fmla="*/ 57 h 97"/>
                  <a:gd name="T8" fmla="*/ 173 w 185"/>
                  <a:gd name="T9" fmla="*/ 21 h 97"/>
                  <a:gd name="T10" fmla="*/ 2 w 185"/>
                  <a:gd name="T11" fmla="*/ 97 h 97"/>
                  <a:gd name="T12" fmla="*/ 0 w 185"/>
                  <a:gd name="T13" fmla="*/ 92 h 97"/>
                  <a:gd name="T14" fmla="*/ 171 w 185"/>
                  <a:gd name="T15" fmla="*/ 16 h 97"/>
                  <a:gd name="T16" fmla="*/ 133 w 185"/>
                  <a:gd name="T17" fmla="*/ 6 h 97"/>
                  <a:gd name="T18" fmla="*/ 134 w 185"/>
                  <a:gd name="T1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5" h="97">
                    <a:moveTo>
                      <a:pt x="134" y="0"/>
                    </a:moveTo>
                    <a:lnTo>
                      <a:pt x="185" y="13"/>
                    </a:lnTo>
                    <a:lnTo>
                      <a:pt x="160" y="59"/>
                    </a:lnTo>
                    <a:lnTo>
                      <a:pt x="155" y="57"/>
                    </a:lnTo>
                    <a:lnTo>
                      <a:pt x="173" y="21"/>
                    </a:lnTo>
                    <a:lnTo>
                      <a:pt x="2" y="97"/>
                    </a:lnTo>
                    <a:lnTo>
                      <a:pt x="0" y="92"/>
                    </a:lnTo>
                    <a:lnTo>
                      <a:pt x="171" y="16"/>
                    </a:lnTo>
                    <a:lnTo>
                      <a:pt x="133" y="6"/>
                    </a:lnTo>
                    <a:lnTo>
                      <a:pt x="1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3" name="淘宝网chenying0907出品 207"/>
            <p:cNvGrpSpPr/>
            <p:nvPr/>
          </p:nvGrpSpPr>
          <p:grpSpPr>
            <a:xfrm>
              <a:off x="7326383" y="4173021"/>
              <a:ext cx="607909" cy="538235"/>
              <a:chOff x="6907213" y="4678363"/>
              <a:chExt cx="554038" cy="490538"/>
            </a:xfrm>
            <a:grpFill/>
          </p:grpSpPr>
          <p:sp>
            <p:nvSpPr>
              <p:cNvPr id="34" name="Freeform 149"/>
              <p:cNvSpPr>
                <a:spLocks noEditPoints="1"/>
              </p:cNvSpPr>
              <p:nvPr/>
            </p:nvSpPr>
            <p:spPr bwMode="auto">
              <a:xfrm>
                <a:off x="6907213" y="4678363"/>
                <a:ext cx="554038" cy="490538"/>
              </a:xfrm>
              <a:custGeom>
                <a:avLst/>
                <a:gdLst>
                  <a:gd name="T0" fmla="*/ 13 w 349"/>
                  <a:gd name="T1" fmla="*/ 182 h 309"/>
                  <a:gd name="T2" fmla="*/ 193 w 349"/>
                  <a:gd name="T3" fmla="*/ 154 h 309"/>
                  <a:gd name="T4" fmla="*/ 292 w 349"/>
                  <a:gd name="T5" fmla="*/ 118 h 309"/>
                  <a:gd name="T6" fmla="*/ 338 w 349"/>
                  <a:gd name="T7" fmla="*/ 166 h 309"/>
                  <a:gd name="T8" fmla="*/ 198 w 349"/>
                  <a:gd name="T9" fmla="*/ 114 h 309"/>
                  <a:gd name="T10" fmla="*/ 343 w 349"/>
                  <a:gd name="T11" fmla="*/ 303 h 309"/>
                  <a:gd name="T12" fmla="*/ 286 w 349"/>
                  <a:gd name="T13" fmla="*/ 171 h 309"/>
                  <a:gd name="T14" fmla="*/ 198 w 349"/>
                  <a:gd name="T15" fmla="*/ 114 h 309"/>
                  <a:gd name="T16" fmla="*/ 57 w 349"/>
                  <a:gd name="T17" fmla="*/ 120 h 309"/>
                  <a:gd name="T18" fmla="*/ 193 w 349"/>
                  <a:gd name="T19" fmla="*/ 108 h 309"/>
                  <a:gd name="T20" fmla="*/ 207 w 349"/>
                  <a:gd name="T21" fmla="*/ 21 h 309"/>
                  <a:gd name="T22" fmla="*/ 54 w 349"/>
                  <a:gd name="T23" fmla="*/ 5 h 309"/>
                  <a:gd name="T24" fmla="*/ 46 w 349"/>
                  <a:gd name="T25" fmla="*/ 7 h 309"/>
                  <a:gd name="T26" fmla="*/ 42 w 349"/>
                  <a:gd name="T27" fmla="*/ 14 h 309"/>
                  <a:gd name="T28" fmla="*/ 41 w 349"/>
                  <a:gd name="T29" fmla="*/ 123 h 309"/>
                  <a:gd name="T30" fmla="*/ 44 w 349"/>
                  <a:gd name="T31" fmla="*/ 131 h 309"/>
                  <a:gd name="T32" fmla="*/ 50 w 349"/>
                  <a:gd name="T33" fmla="*/ 135 h 309"/>
                  <a:gd name="T34" fmla="*/ 193 w 349"/>
                  <a:gd name="T35" fmla="*/ 136 h 309"/>
                  <a:gd name="T36" fmla="*/ 51 w 349"/>
                  <a:gd name="T37" fmla="*/ 127 h 309"/>
                  <a:gd name="T38" fmla="*/ 212 w 349"/>
                  <a:gd name="T39" fmla="*/ 15 h 309"/>
                  <a:gd name="T40" fmla="*/ 222 w 349"/>
                  <a:gd name="T41" fmla="*/ 108 h 309"/>
                  <a:gd name="T42" fmla="*/ 222 w 349"/>
                  <a:gd name="T43" fmla="*/ 14 h 309"/>
                  <a:gd name="T44" fmla="*/ 218 w 349"/>
                  <a:gd name="T45" fmla="*/ 7 h 309"/>
                  <a:gd name="T46" fmla="*/ 210 w 349"/>
                  <a:gd name="T47" fmla="*/ 5 h 309"/>
                  <a:gd name="T48" fmla="*/ 54 w 349"/>
                  <a:gd name="T49" fmla="*/ 0 h 309"/>
                  <a:gd name="T50" fmla="*/ 219 w 349"/>
                  <a:gd name="T51" fmla="*/ 2 h 309"/>
                  <a:gd name="T52" fmla="*/ 229 w 349"/>
                  <a:gd name="T53" fmla="*/ 18 h 309"/>
                  <a:gd name="T54" fmla="*/ 291 w 349"/>
                  <a:gd name="T55" fmla="*/ 108 h 309"/>
                  <a:gd name="T56" fmla="*/ 349 w 349"/>
                  <a:gd name="T57" fmla="*/ 309 h 309"/>
                  <a:gd name="T58" fmla="*/ 193 w 349"/>
                  <a:gd name="T59" fmla="*/ 188 h 309"/>
                  <a:gd name="T60" fmla="*/ 37 w 349"/>
                  <a:gd name="T61" fmla="*/ 148 h 309"/>
                  <a:gd name="T62" fmla="*/ 193 w 349"/>
                  <a:gd name="T63" fmla="*/ 142 h 309"/>
                  <a:gd name="T64" fmla="*/ 44 w 349"/>
                  <a:gd name="T65" fmla="*/ 140 h 309"/>
                  <a:gd name="T66" fmla="*/ 35 w 349"/>
                  <a:gd name="T67" fmla="*/ 123 h 309"/>
                  <a:gd name="T68" fmla="*/ 38 w 349"/>
                  <a:gd name="T69" fmla="*/ 8 h 309"/>
                  <a:gd name="T70" fmla="*/ 54 w 349"/>
                  <a:gd name="T71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49" h="309">
                    <a:moveTo>
                      <a:pt x="40" y="154"/>
                    </a:moveTo>
                    <a:lnTo>
                      <a:pt x="13" y="182"/>
                    </a:lnTo>
                    <a:lnTo>
                      <a:pt x="193" y="182"/>
                    </a:lnTo>
                    <a:lnTo>
                      <a:pt x="193" y="154"/>
                    </a:lnTo>
                    <a:lnTo>
                      <a:pt x="40" y="154"/>
                    </a:lnTo>
                    <a:close/>
                    <a:moveTo>
                      <a:pt x="292" y="118"/>
                    </a:moveTo>
                    <a:lnTo>
                      <a:pt x="292" y="166"/>
                    </a:lnTo>
                    <a:lnTo>
                      <a:pt x="338" y="166"/>
                    </a:lnTo>
                    <a:lnTo>
                      <a:pt x="292" y="118"/>
                    </a:lnTo>
                    <a:close/>
                    <a:moveTo>
                      <a:pt x="198" y="114"/>
                    </a:moveTo>
                    <a:lnTo>
                      <a:pt x="198" y="303"/>
                    </a:lnTo>
                    <a:lnTo>
                      <a:pt x="343" y="303"/>
                    </a:lnTo>
                    <a:lnTo>
                      <a:pt x="343" y="171"/>
                    </a:lnTo>
                    <a:lnTo>
                      <a:pt x="286" y="171"/>
                    </a:lnTo>
                    <a:lnTo>
                      <a:pt x="286" y="114"/>
                    </a:lnTo>
                    <a:lnTo>
                      <a:pt x="198" y="114"/>
                    </a:lnTo>
                    <a:close/>
                    <a:moveTo>
                      <a:pt x="57" y="21"/>
                    </a:moveTo>
                    <a:lnTo>
                      <a:pt x="57" y="120"/>
                    </a:lnTo>
                    <a:lnTo>
                      <a:pt x="193" y="120"/>
                    </a:lnTo>
                    <a:lnTo>
                      <a:pt x="193" y="108"/>
                    </a:lnTo>
                    <a:lnTo>
                      <a:pt x="207" y="108"/>
                    </a:lnTo>
                    <a:lnTo>
                      <a:pt x="207" y="21"/>
                    </a:lnTo>
                    <a:lnTo>
                      <a:pt x="57" y="21"/>
                    </a:lnTo>
                    <a:close/>
                    <a:moveTo>
                      <a:pt x="54" y="5"/>
                    </a:moveTo>
                    <a:lnTo>
                      <a:pt x="50" y="6"/>
                    </a:lnTo>
                    <a:lnTo>
                      <a:pt x="46" y="7"/>
                    </a:lnTo>
                    <a:lnTo>
                      <a:pt x="44" y="10"/>
                    </a:lnTo>
                    <a:lnTo>
                      <a:pt x="42" y="14"/>
                    </a:lnTo>
                    <a:lnTo>
                      <a:pt x="41" y="18"/>
                    </a:lnTo>
                    <a:lnTo>
                      <a:pt x="41" y="123"/>
                    </a:lnTo>
                    <a:lnTo>
                      <a:pt x="42" y="128"/>
                    </a:lnTo>
                    <a:lnTo>
                      <a:pt x="44" y="131"/>
                    </a:lnTo>
                    <a:lnTo>
                      <a:pt x="46" y="133"/>
                    </a:lnTo>
                    <a:lnTo>
                      <a:pt x="50" y="135"/>
                    </a:lnTo>
                    <a:lnTo>
                      <a:pt x="54" y="136"/>
                    </a:lnTo>
                    <a:lnTo>
                      <a:pt x="193" y="136"/>
                    </a:lnTo>
                    <a:lnTo>
                      <a:pt x="193" y="127"/>
                    </a:lnTo>
                    <a:lnTo>
                      <a:pt x="51" y="127"/>
                    </a:lnTo>
                    <a:lnTo>
                      <a:pt x="51" y="15"/>
                    </a:lnTo>
                    <a:lnTo>
                      <a:pt x="212" y="15"/>
                    </a:lnTo>
                    <a:lnTo>
                      <a:pt x="212" y="108"/>
                    </a:lnTo>
                    <a:lnTo>
                      <a:pt x="222" y="108"/>
                    </a:lnTo>
                    <a:lnTo>
                      <a:pt x="222" y="18"/>
                    </a:lnTo>
                    <a:lnTo>
                      <a:pt x="222" y="14"/>
                    </a:lnTo>
                    <a:lnTo>
                      <a:pt x="220" y="10"/>
                    </a:lnTo>
                    <a:lnTo>
                      <a:pt x="218" y="7"/>
                    </a:lnTo>
                    <a:lnTo>
                      <a:pt x="214" y="6"/>
                    </a:lnTo>
                    <a:lnTo>
                      <a:pt x="210" y="5"/>
                    </a:lnTo>
                    <a:lnTo>
                      <a:pt x="54" y="5"/>
                    </a:lnTo>
                    <a:close/>
                    <a:moveTo>
                      <a:pt x="54" y="0"/>
                    </a:moveTo>
                    <a:lnTo>
                      <a:pt x="210" y="0"/>
                    </a:lnTo>
                    <a:lnTo>
                      <a:pt x="219" y="2"/>
                    </a:lnTo>
                    <a:lnTo>
                      <a:pt x="227" y="8"/>
                    </a:lnTo>
                    <a:lnTo>
                      <a:pt x="229" y="18"/>
                    </a:lnTo>
                    <a:lnTo>
                      <a:pt x="229" y="108"/>
                    </a:lnTo>
                    <a:lnTo>
                      <a:pt x="291" y="108"/>
                    </a:lnTo>
                    <a:lnTo>
                      <a:pt x="349" y="167"/>
                    </a:lnTo>
                    <a:lnTo>
                      <a:pt x="349" y="309"/>
                    </a:lnTo>
                    <a:lnTo>
                      <a:pt x="193" y="309"/>
                    </a:lnTo>
                    <a:lnTo>
                      <a:pt x="193" y="188"/>
                    </a:lnTo>
                    <a:lnTo>
                      <a:pt x="0" y="188"/>
                    </a:lnTo>
                    <a:lnTo>
                      <a:pt x="37" y="148"/>
                    </a:lnTo>
                    <a:lnTo>
                      <a:pt x="193" y="148"/>
                    </a:lnTo>
                    <a:lnTo>
                      <a:pt x="193" y="142"/>
                    </a:lnTo>
                    <a:lnTo>
                      <a:pt x="54" y="142"/>
                    </a:lnTo>
                    <a:lnTo>
                      <a:pt x="44" y="140"/>
                    </a:lnTo>
                    <a:lnTo>
                      <a:pt x="38" y="133"/>
                    </a:lnTo>
                    <a:lnTo>
                      <a:pt x="35" y="123"/>
                    </a:lnTo>
                    <a:lnTo>
                      <a:pt x="35" y="18"/>
                    </a:lnTo>
                    <a:lnTo>
                      <a:pt x="38" y="8"/>
                    </a:lnTo>
                    <a:lnTo>
                      <a:pt x="44" y="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Freeform 150"/>
              <p:cNvSpPr/>
              <p:nvPr/>
            </p:nvSpPr>
            <p:spPr bwMode="auto">
              <a:xfrm>
                <a:off x="7296151" y="4713288"/>
                <a:ext cx="161925" cy="138113"/>
              </a:xfrm>
              <a:custGeom>
                <a:avLst/>
                <a:gdLst>
                  <a:gd name="T0" fmla="*/ 1 w 102"/>
                  <a:gd name="T1" fmla="*/ 0 h 87"/>
                  <a:gd name="T2" fmla="*/ 24 w 102"/>
                  <a:gd name="T3" fmla="*/ 8 h 87"/>
                  <a:gd name="T4" fmla="*/ 44 w 102"/>
                  <a:gd name="T5" fmla="*/ 19 h 87"/>
                  <a:gd name="T6" fmla="*/ 63 w 102"/>
                  <a:gd name="T7" fmla="*/ 34 h 87"/>
                  <a:gd name="T8" fmla="*/ 78 w 102"/>
                  <a:gd name="T9" fmla="*/ 51 h 87"/>
                  <a:gd name="T10" fmla="*/ 90 w 102"/>
                  <a:gd name="T11" fmla="*/ 73 h 87"/>
                  <a:gd name="T12" fmla="*/ 97 w 102"/>
                  <a:gd name="T13" fmla="*/ 37 h 87"/>
                  <a:gd name="T14" fmla="*/ 102 w 102"/>
                  <a:gd name="T15" fmla="*/ 38 h 87"/>
                  <a:gd name="T16" fmla="*/ 93 w 102"/>
                  <a:gd name="T17" fmla="*/ 87 h 87"/>
                  <a:gd name="T18" fmla="*/ 47 w 102"/>
                  <a:gd name="T19" fmla="*/ 67 h 87"/>
                  <a:gd name="T20" fmla="*/ 50 w 102"/>
                  <a:gd name="T21" fmla="*/ 61 h 87"/>
                  <a:gd name="T22" fmla="*/ 86 w 102"/>
                  <a:gd name="T23" fmla="*/ 78 h 87"/>
                  <a:gd name="T24" fmla="*/ 74 w 102"/>
                  <a:gd name="T25" fmla="*/ 57 h 87"/>
                  <a:gd name="T26" fmla="*/ 60 w 102"/>
                  <a:gd name="T27" fmla="*/ 40 h 87"/>
                  <a:gd name="T28" fmla="*/ 42 w 102"/>
                  <a:gd name="T29" fmla="*/ 24 h 87"/>
                  <a:gd name="T30" fmla="*/ 23 w 102"/>
                  <a:gd name="T31" fmla="*/ 13 h 87"/>
                  <a:gd name="T32" fmla="*/ 0 w 102"/>
                  <a:gd name="T33" fmla="*/ 6 h 87"/>
                  <a:gd name="T34" fmla="*/ 1 w 102"/>
                  <a:gd name="T3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87">
                    <a:moveTo>
                      <a:pt x="1" y="0"/>
                    </a:moveTo>
                    <a:lnTo>
                      <a:pt x="24" y="8"/>
                    </a:lnTo>
                    <a:lnTo>
                      <a:pt x="44" y="19"/>
                    </a:lnTo>
                    <a:lnTo>
                      <a:pt x="63" y="34"/>
                    </a:lnTo>
                    <a:lnTo>
                      <a:pt x="78" y="51"/>
                    </a:lnTo>
                    <a:lnTo>
                      <a:pt x="90" y="73"/>
                    </a:lnTo>
                    <a:lnTo>
                      <a:pt x="97" y="37"/>
                    </a:lnTo>
                    <a:lnTo>
                      <a:pt x="102" y="38"/>
                    </a:lnTo>
                    <a:lnTo>
                      <a:pt x="93" y="87"/>
                    </a:lnTo>
                    <a:lnTo>
                      <a:pt x="47" y="67"/>
                    </a:lnTo>
                    <a:lnTo>
                      <a:pt x="50" y="61"/>
                    </a:lnTo>
                    <a:lnTo>
                      <a:pt x="86" y="78"/>
                    </a:lnTo>
                    <a:lnTo>
                      <a:pt x="74" y="57"/>
                    </a:lnTo>
                    <a:lnTo>
                      <a:pt x="60" y="40"/>
                    </a:lnTo>
                    <a:lnTo>
                      <a:pt x="42" y="24"/>
                    </a:lnTo>
                    <a:lnTo>
                      <a:pt x="23" y="13"/>
                    </a:lnTo>
                    <a:lnTo>
                      <a:pt x="0" y="6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Freeform 151"/>
              <p:cNvSpPr/>
              <p:nvPr/>
            </p:nvSpPr>
            <p:spPr bwMode="auto">
              <a:xfrm>
                <a:off x="7050088" y="5016501"/>
                <a:ext cx="133350" cy="114300"/>
              </a:xfrm>
              <a:custGeom>
                <a:avLst/>
                <a:gdLst>
                  <a:gd name="T0" fmla="*/ 2 w 84"/>
                  <a:gd name="T1" fmla="*/ 0 h 72"/>
                  <a:gd name="T2" fmla="*/ 50 w 84"/>
                  <a:gd name="T3" fmla="*/ 14 h 72"/>
                  <a:gd name="T4" fmla="*/ 49 w 84"/>
                  <a:gd name="T5" fmla="*/ 19 h 72"/>
                  <a:gd name="T6" fmla="*/ 11 w 84"/>
                  <a:gd name="T7" fmla="*/ 8 h 72"/>
                  <a:gd name="T8" fmla="*/ 25 w 84"/>
                  <a:gd name="T9" fmla="*/ 28 h 72"/>
                  <a:gd name="T10" fmla="*/ 42 w 84"/>
                  <a:gd name="T11" fmla="*/ 45 h 72"/>
                  <a:gd name="T12" fmla="*/ 62 w 84"/>
                  <a:gd name="T13" fmla="*/ 57 h 72"/>
                  <a:gd name="T14" fmla="*/ 84 w 84"/>
                  <a:gd name="T15" fmla="*/ 66 h 72"/>
                  <a:gd name="T16" fmla="*/ 82 w 84"/>
                  <a:gd name="T17" fmla="*/ 72 h 72"/>
                  <a:gd name="T18" fmla="*/ 59 w 84"/>
                  <a:gd name="T19" fmla="*/ 64 h 72"/>
                  <a:gd name="T20" fmla="*/ 39 w 84"/>
                  <a:gd name="T21" fmla="*/ 51 h 72"/>
                  <a:gd name="T22" fmla="*/ 21 w 84"/>
                  <a:gd name="T23" fmla="*/ 34 h 72"/>
                  <a:gd name="T24" fmla="*/ 7 w 84"/>
                  <a:gd name="T25" fmla="*/ 15 h 72"/>
                  <a:gd name="T26" fmla="*/ 5 w 84"/>
                  <a:gd name="T27" fmla="*/ 51 h 72"/>
                  <a:gd name="T28" fmla="*/ 0 w 84"/>
                  <a:gd name="T29" fmla="*/ 51 h 72"/>
                  <a:gd name="T30" fmla="*/ 2 w 84"/>
                  <a:gd name="T3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2">
                    <a:moveTo>
                      <a:pt x="2" y="0"/>
                    </a:moveTo>
                    <a:lnTo>
                      <a:pt x="50" y="14"/>
                    </a:lnTo>
                    <a:lnTo>
                      <a:pt x="49" y="19"/>
                    </a:lnTo>
                    <a:lnTo>
                      <a:pt x="11" y="8"/>
                    </a:lnTo>
                    <a:lnTo>
                      <a:pt x="25" y="28"/>
                    </a:lnTo>
                    <a:lnTo>
                      <a:pt x="42" y="45"/>
                    </a:lnTo>
                    <a:lnTo>
                      <a:pt x="62" y="57"/>
                    </a:lnTo>
                    <a:lnTo>
                      <a:pt x="84" y="66"/>
                    </a:lnTo>
                    <a:lnTo>
                      <a:pt x="82" y="72"/>
                    </a:lnTo>
                    <a:lnTo>
                      <a:pt x="59" y="64"/>
                    </a:lnTo>
                    <a:lnTo>
                      <a:pt x="39" y="51"/>
                    </a:lnTo>
                    <a:lnTo>
                      <a:pt x="21" y="34"/>
                    </a:lnTo>
                    <a:lnTo>
                      <a:pt x="7" y="15"/>
                    </a:lnTo>
                    <a:lnTo>
                      <a:pt x="5" y="51"/>
                    </a:lnTo>
                    <a:lnTo>
                      <a:pt x="0" y="5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895830" y="1935217"/>
            <a:ext cx="571765" cy="1692604"/>
            <a:chOff x="6895830" y="1935217"/>
            <a:chExt cx="571765" cy="1692604"/>
          </a:xfrm>
        </p:grpSpPr>
        <p:sp>
          <p:nvSpPr>
            <p:cNvPr id="54" name="Freeform 107"/>
            <p:cNvSpPr/>
            <p:nvPr/>
          </p:nvSpPr>
          <p:spPr bwMode="auto">
            <a:xfrm>
              <a:off x="6895830" y="1935217"/>
              <a:ext cx="571765" cy="1692604"/>
            </a:xfrm>
            <a:custGeom>
              <a:avLst/>
              <a:gdLst>
                <a:gd name="T0" fmla="*/ 0 w 378"/>
                <a:gd name="T1" fmla="*/ 0 h 1119"/>
                <a:gd name="T2" fmla="*/ 260 w 378"/>
                <a:gd name="T3" fmla="*/ 37 h 1119"/>
                <a:gd name="T4" fmla="*/ 285 w 378"/>
                <a:gd name="T5" fmla="*/ 42 h 1119"/>
                <a:gd name="T6" fmla="*/ 306 w 378"/>
                <a:gd name="T7" fmla="*/ 50 h 1119"/>
                <a:gd name="T8" fmla="*/ 327 w 378"/>
                <a:gd name="T9" fmla="*/ 60 h 1119"/>
                <a:gd name="T10" fmla="*/ 344 w 378"/>
                <a:gd name="T11" fmla="*/ 72 h 1119"/>
                <a:gd name="T12" fmla="*/ 358 w 378"/>
                <a:gd name="T13" fmla="*/ 86 h 1119"/>
                <a:gd name="T14" fmla="*/ 369 w 378"/>
                <a:gd name="T15" fmla="*/ 101 h 1119"/>
                <a:gd name="T16" fmla="*/ 376 w 378"/>
                <a:gd name="T17" fmla="*/ 119 h 1119"/>
                <a:gd name="T18" fmla="*/ 378 w 378"/>
                <a:gd name="T19" fmla="*/ 140 h 1119"/>
                <a:gd name="T20" fmla="*/ 378 w 378"/>
                <a:gd name="T21" fmla="*/ 968 h 1119"/>
                <a:gd name="T22" fmla="*/ 376 w 378"/>
                <a:gd name="T23" fmla="*/ 988 h 1119"/>
                <a:gd name="T24" fmla="*/ 369 w 378"/>
                <a:gd name="T25" fmla="*/ 1007 h 1119"/>
                <a:gd name="T26" fmla="*/ 359 w 378"/>
                <a:gd name="T27" fmla="*/ 1022 h 1119"/>
                <a:gd name="T28" fmla="*/ 345 w 378"/>
                <a:gd name="T29" fmla="*/ 1036 h 1119"/>
                <a:gd name="T30" fmla="*/ 328 w 378"/>
                <a:gd name="T31" fmla="*/ 1048 h 1119"/>
                <a:gd name="T32" fmla="*/ 307 w 378"/>
                <a:gd name="T33" fmla="*/ 1058 h 1119"/>
                <a:gd name="T34" fmla="*/ 285 w 378"/>
                <a:gd name="T35" fmla="*/ 1066 h 1119"/>
                <a:gd name="T36" fmla="*/ 260 w 378"/>
                <a:gd name="T37" fmla="*/ 1071 h 1119"/>
                <a:gd name="T38" fmla="*/ 0 w 378"/>
                <a:gd name="T39" fmla="*/ 1119 h 1119"/>
                <a:gd name="T40" fmla="*/ 0 w 378"/>
                <a:gd name="T41" fmla="*/ 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8" h="1119">
                  <a:moveTo>
                    <a:pt x="0" y="0"/>
                  </a:moveTo>
                  <a:lnTo>
                    <a:pt x="260" y="37"/>
                  </a:lnTo>
                  <a:lnTo>
                    <a:pt x="285" y="42"/>
                  </a:lnTo>
                  <a:lnTo>
                    <a:pt x="306" y="50"/>
                  </a:lnTo>
                  <a:lnTo>
                    <a:pt x="327" y="60"/>
                  </a:lnTo>
                  <a:lnTo>
                    <a:pt x="344" y="72"/>
                  </a:lnTo>
                  <a:lnTo>
                    <a:pt x="358" y="86"/>
                  </a:lnTo>
                  <a:lnTo>
                    <a:pt x="369" y="101"/>
                  </a:lnTo>
                  <a:lnTo>
                    <a:pt x="376" y="119"/>
                  </a:lnTo>
                  <a:lnTo>
                    <a:pt x="378" y="140"/>
                  </a:lnTo>
                  <a:lnTo>
                    <a:pt x="378" y="968"/>
                  </a:lnTo>
                  <a:lnTo>
                    <a:pt x="376" y="988"/>
                  </a:lnTo>
                  <a:lnTo>
                    <a:pt x="369" y="1007"/>
                  </a:lnTo>
                  <a:lnTo>
                    <a:pt x="359" y="1022"/>
                  </a:lnTo>
                  <a:lnTo>
                    <a:pt x="345" y="1036"/>
                  </a:lnTo>
                  <a:lnTo>
                    <a:pt x="328" y="1048"/>
                  </a:lnTo>
                  <a:lnTo>
                    <a:pt x="307" y="1058"/>
                  </a:lnTo>
                  <a:lnTo>
                    <a:pt x="285" y="1066"/>
                  </a:lnTo>
                  <a:lnTo>
                    <a:pt x="260" y="1071"/>
                  </a:lnTo>
                  <a:lnTo>
                    <a:pt x="0" y="1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  <a:effectLst>
              <a:outerShdw blurRad="2540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5" tIns="39702" rIns="79405" bIns="39702" numCol="1" anchor="t" anchorCtr="0" compatLnSpc="1"/>
            <a:lstStyle/>
            <a:p>
              <a:pPr>
                <a:lnSpc>
                  <a:spcPct val="120000"/>
                </a:lnSpc>
              </a:pPr>
              <a:endParaRPr lang="zh-CN" altLang="en-US" sz="16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grpSp>
          <p:nvGrpSpPr>
            <p:cNvPr id="55" name="淘宝网chenying0907出品 3"/>
            <p:cNvGrpSpPr/>
            <p:nvPr/>
          </p:nvGrpSpPr>
          <p:grpSpPr>
            <a:xfrm>
              <a:off x="7007763" y="2631771"/>
              <a:ext cx="186049" cy="299496"/>
              <a:chOff x="6694371" y="3162328"/>
              <a:chExt cx="214247" cy="344888"/>
            </a:xfrm>
            <a:solidFill>
              <a:srgbClr val="F38355"/>
            </a:solidFill>
          </p:grpSpPr>
          <p:sp>
            <p:nvSpPr>
              <p:cNvPr id="56" name="Freeform 159"/>
              <p:cNvSpPr/>
              <p:nvPr/>
            </p:nvSpPr>
            <p:spPr bwMode="auto">
              <a:xfrm>
                <a:off x="6694371" y="3228519"/>
                <a:ext cx="198572" cy="278697"/>
              </a:xfrm>
              <a:custGeom>
                <a:avLst/>
                <a:gdLst>
                  <a:gd name="T0" fmla="*/ 64 w 114"/>
                  <a:gd name="T1" fmla="*/ 0 h 160"/>
                  <a:gd name="T2" fmla="*/ 71 w 114"/>
                  <a:gd name="T3" fmla="*/ 4 h 160"/>
                  <a:gd name="T4" fmla="*/ 89 w 114"/>
                  <a:gd name="T5" fmla="*/ 29 h 160"/>
                  <a:gd name="T6" fmla="*/ 103 w 114"/>
                  <a:gd name="T7" fmla="*/ 15 h 160"/>
                  <a:gd name="T8" fmla="*/ 105 w 114"/>
                  <a:gd name="T9" fmla="*/ 15 h 160"/>
                  <a:gd name="T10" fmla="*/ 109 w 114"/>
                  <a:gd name="T11" fmla="*/ 15 h 160"/>
                  <a:gd name="T12" fmla="*/ 112 w 114"/>
                  <a:gd name="T13" fmla="*/ 17 h 160"/>
                  <a:gd name="T14" fmla="*/ 114 w 114"/>
                  <a:gd name="T15" fmla="*/ 22 h 160"/>
                  <a:gd name="T16" fmla="*/ 112 w 114"/>
                  <a:gd name="T17" fmla="*/ 27 h 160"/>
                  <a:gd name="T18" fmla="*/ 92 w 114"/>
                  <a:gd name="T19" fmla="*/ 46 h 160"/>
                  <a:gd name="T20" fmla="*/ 91 w 114"/>
                  <a:gd name="T21" fmla="*/ 47 h 160"/>
                  <a:gd name="T22" fmla="*/ 86 w 114"/>
                  <a:gd name="T23" fmla="*/ 47 h 160"/>
                  <a:gd name="T24" fmla="*/ 81 w 114"/>
                  <a:gd name="T25" fmla="*/ 45 h 160"/>
                  <a:gd name="T26" fmla="*/ 72 w 114"/>
                  <a:gd name="T27" fmla="*/ 68 h 160"/>
                  <a:gd name="T28" fmla="*/ 69 w 114"/>
                  <a:gd name="T29" fmla="*/ 73 h 160"/>
                  <a:gd name="T30" fmla="*/ 68 w 114"/>
                  <a:gd name="T31" fmla="*/ 155 h 160"/>
                  <a:gd name="T32" fmla="*/ 64 w 114"/>
                  <a:gd name="T33" fmla="*/ 159 h 160"/>
                  <a:gd name="T34" fmla="*/ 57 w 114"/>
                  <a:gd name="T35" fmla="*/ 159 h 160"/>
                  <a:gd name="T36" fmla="*/ 53 w 114"/>
                  <a:gd name="T37" fmla="*/ 155 h 160"/>
                  <a:gd name="T38" fmla="*/ 52 w 114"/>
                  <a:gd name="T39" fmla="*/ 78 h 160"/>
                  <a:gd name="T40" fmla="*/ 46 w 114"/>
                  <a:gd name="T41" fmla="*/ 151 h 160"/>
                  <a:gd name="T42" fmla="*/ 43 w 114"/>
                  <a:gd name="T43" fmla="*/ 157 h 160"/>
                  <a:gd name="T44" fmla="*/ 37 w 114"/>
                  <a:gd name="T45" fmla="*/ 160 h 160"/>
                  <a:gd name="T46" fmla="*/ 31 w 114"/>
                  <a:gd name="T47" fmla="*/ 157 h 160"/>
                  <a:gd name="T48" fmla="*/ 28 w 114"/>
                  <a:gd name="T49" fmla="*/ 151 h 160"/>
                  <a:gd name="T50" fmla="*/ 27 w 114"/>
                  <a:gd name="T51" fmla="*/ 71 h 160"/>
                  <a:gd name="T52" fmla="*/ 26 w 114"/>
                  <a:gd name="T53" fmla="*/ 47 h 160"/>
                  <a:gd name="T54" fmla="*/ 13 w 114"/>
                  <a:gd name="T55" fmla="*/ 80 h 160"/>
                  <a:gd name="T56" fmla="*/ 8 w 114"/>
                  <a:gd name="T57" fmla="*/ 82 h 160"/>
                  <a:gd name="T58" fmla="*/ 2 w 114"/>
                  <a:gd name="T59" fmla="*/ 80 h 160"/>
                  <a:gd name="T60" fmla="*/ 0 w 114"/>
                  <a:gd name="T61" fmla="*/ 74 h 160"/>
                  <a:gd name="T62" fmla="*/ 25 w 114"/>
                  <a:gd name="T63" fmla="*/ 8 h 160"/>
                  <a:gd name="T64" fmla="*/ 26 w 114"/>
                  <a:gd name="T65" fmla="*/ 5 h 160"/>
                  <a:gd name="T66" fmla="*/ 29 w 114"/>
                  <a:gd name="T67" fmla="*/ 2 h 160"/>
                  <a:gd name="T68" fmla="*/ 34 w 114"/>
                  <a:gd name="T6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4" h="160">
                    <a:moveTo>
                      <a:pt x="34" y="0"/>
                    </a:moveTo>
                    <a:lnTo>
                      <a:pt x="64" y="0"/>
                    </a:lnTo>
                    <a:lnTo>
                      <a:pt x="67" y="2"/>
                    </a:lnTo>
                    <a:lnTo>
                      <a:pt x="71" y="4"/>
                    </a:lnTo>
                    <a:lnTo>
                      <a:pt x="72" y="5"/>
                    </a:lnTo>
                    <a:lnTo>
                      <a:pt x="89" y="29"/>
                    </a:lnTo>
                    <a:lnTo>
                      <a:pt x="101" y="16"/>
                    </a:lnTo>
                    <a:lnTo>
                      <a:pt x="103" y="15"/>
                    </a:lnTo>
                    <a:lnTo>
                      <a:pt x="104" y="15"/>
                    </a:lnTo>
                    <a:lnTo>
                      <a:pt x="105" y="15"/>
                    </a:lnTo>
                    <a:lnTo>
                      <a:pt x="106" y="14"/>
                    </a:lnTo>
                    <a:lnTo>
                      <a:pt x="109" y="15"/>
                    </a:lnTo>
                    <a:lnTo>
                      <a:pt x="111" y="15"/>
                    </a:lnTo>
                    <a:lnTo>
                      <a:pt x="112" y="17"/>
                    </a:lnTo>
                    <a:lnTo>
                      <a:pt x="114" y="19"/>
                    </a:lnTo>
                    <a:lnTo>
                      <a:pt x="114" y="22"/>
                    </a:lnTo>
                    <a:lnTo>
                      <a:pt x="113" y="24"/>
                    </a:lnTo>
                    <a:lnTo>
                      <a:pt x="112" y="27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1" y="47"/>
                    </a:lnTo>
                    <a:lnTo>
                      <a:pt x="89" y="47"/>
                    </a:lnTo>
                    <a:lnTo>
                      <a:pt x="86" y="47"/>
                    </a:lnTo>
                    <a:lnTo>
                      <a:pt x="84" y="46"/>
                    </a:lnTo>
                    <a:lnTo>
                      <a:pt x="81" y="45"/>
                    </a:lnTo>
                    <a:lnTo>
                      <a:pt x="73" y="32"/>
                    </a:lnTo>
                    <a:lnTo>
                      <a:pt x="72" y="68"/>
                    </a:lnTo>
                    <a:lnTo>
                      <a:pt x="71" y="71"/>
                    </a:lnTo>
                    <a:lnTo>
                      <a:pt x="69" y="73"/>
                    </a:lnTo>
                    <a:lnTo>
                      <a:pt x="69" y="151"/>
                    </a:lnTo>
                    <a:lnTo>
                      <a:pt x="68" y="155"/>
                    </a:lnTo>
                    <a:lnTo>
                      <a:pt x="67" y="157"/>
                    </a:lnTo>
                    <a:lnTo>
                      <a:pt x="64" y="159"/>
                    </a:lnTo>
                    <a:lnTo>
                      <a:pt x="61" y="160"/>
                    </a:lnTo>
                    <a:lnTo>
                      <a:pt x="57" y="159"/>
                    </a:lnTo>
                    <a:lnTo>
                      <a:pt x="55" y="157"/>
                    </a:lnTo>
                    <a:lnTo>
                      <a:pt x="53" y="155"/>
                    </a:lnTo>
                    <a:lnTo>
                      <a:pt x="52" y="151"/>
                    </a:lnTo>
                    <a:lnTo>
                      <a:pt x="52" y="78"/>
                    </a:lnTo>
                    <a:lnTo>
                      <a:pt x="46" y="78"/>
                    </a:lnTo>
                    <a:lnTo>
                      <a:pt x="46" y="151"/>
                    </a:lnTo>
                    <a:lnTo>
                      <a:pt x="44" y="155"/>
                    </a:lnTo>
                    <a:lnTo>
                      <a:pt x="43" y="157"/>
                    </a:lnTo>
                    <a:lnTo>
                      <a:pt x="40" y="159"/>
                    </a:lnTo>
                    <a:lnTo>
                      <a:pt x="37" y="160"/>
                    </a:lnTo>
                    <a:lnTo>
                      <a:pt x="34" y="159"/>
                    </a:lnTo>
                    <a:lnTo>
                      <a:pt x="31" y="157"/>
                    </a:lnTo>
                    <a:lnTo>
                      <a:pt x="29" y="155"/>
                    </a:lnTo>
                    <a:lnTo>
                      <a:pt x="28" y="151"/>
                    </a:lnTo>
                    <a:lnTo>
                      <a:pt x="28" y="73"/>
                    </a:lnTo>
                    <a:lnTo>
                      <a:pt x="27" y="71"/>
                    </a:lnTo>
                    <a:lnTo>
                      <a:pt x="26" y="68"/>
                    </a:lnTo>
                    <a:lnTo>
                      <a:pt x="26" y="47"/>
                    </a:lnTo>
                    <a:lnTo>
                      <a:pt x="14" y="78"/>
                    </a:lnTo>
                    <a:lnTo>
                      <a:pt x="13" y="80"/>
                    </a:lnTo>
                    <a:lnTo>
                      <a:pt x="11" y="82"/>
                    </a:lnTo>
                    <a:lnTo>
                      <a:pt x="8" y="82"/>
                    </a:lnTo>
                    <a:lnTo>
                      <a:pt x="4" y="82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0" y="72"/>
                    </a:lnTo>
                    <a:lnTo>
                      <a:pt x="25" y="8"/>
                    </a:lnTo>
                    <a:lnTo>
                      <a:pt x="25" y="7"/>
                    </a:lnTo>
                    <a:lnTo>
                      <a:pt x="26" y="5"/>
                    </a:lnTo>
                    <a:lnTo>
                      <a:pt x="27" y="3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Freeform 160"/>
              <p:cNvSpPr/>
              <p:nvPr/>
            </p:nvSpPr>
            <p:spPr bwMode="auto">
              <a:xfrm>
                <a:off x="6746626" y="3162328"/>
                <a:ext cx="64449" cy="62707"/>
              </a:xfrm>
              <a:custGeom>
                <a:avLst/>
                <a:gdLst>
                  <a:gd name="T0" fmla="*/ 19 w 37"/>
                  <a:gd name="T1" fmla="*/ 0 h 36"/>
                  <a:gd name="T2" fmla="*/ 29 w 37"/>
                  <a:gd name="T3" fmla="*/ 3 h 36"/>
                  <a:gd name="T4" fmla="*/ 35 w 37"/>
                  <a:gd name="T5" fmla="*/ 9 h 36"/>
                  <a:gd name="T6" fmla="*/ 37 w 37"/>
                  <a:gd name="T7" fmla="*/ 18 h 36"/>
                  <a:gd name="T8" fmla="*/ 35 w 37"/>
                  <a:gd name="T9" fmla="*/ 28 h 36"/>
                  <a:gd name="T10" fmla="*/ 29 w 37"/>
                  <a:gd name="T11" fmla="*/ 34 h 36"/>
                  <a:gd name="T12" fmla="*/ 19 w 37"/>
                  <a:gd name="T13" fmla="*/ 36 h 36"/>
                  <a:gd name="T14" fmla="*/ 10 w 37"/>
                  <a:gd name="T15" fmla="*/ 34 h 36"/>
                  <a:gd name="T16" fmla="*/ 4 w 37"/>
                  <a:gd name="T17" fmla="*/ 28 h 36"/>
                  <a:gd name="T18" fmla="*/ 0 w 37"/>
                  <a:gd name="T19" fmla="*/ 18 h 36"/>
                  <a:gd name="T20" fmla="*/ 4 w 37"/>
                  <a:gd name="T21" fmla="*/ 9 h 36"/>
                  <a:gd name="T22" fmla="*/ 10 w 37"/>
                  <a:gd name="T23" fmla="*/ 3 h 36"/>
                  <a:gd name="T24" fmla="*/ 19 w 37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6">
                    <a:moveTo>
                      <a:pt x="19" y="0"/>
                    </a:moveTo>
                    <a:lnTo>
                      <a:pt x="29" y="3"/>
                    </a:lnTo>
                    <a:lnTo>
                      <a:pt x="35" y="9"/>
                    </a:lnTo>
                    <a:lnTo>
                      <a:pt x="37" y="18"/>
                    </a:lnTo>
                    <a:lnTo>
                      <a:pt x="35" y="28"/>
                    </a:lnTo>
                    <a:lnTo>
                      <a:pt x="29" y="34"/>
                    </a:lnTo>
                    <a:lnTo>
                      <a:pt x="19" y="36"/>
                    </a:lnTo>
                    <a:lnTo>
                      <a:pt x="10" y="34"/>
                    </a:lnTo>
                    <a:lnTo>
                      <a:pt x="4" y="28"/>
                    </a:lnTo>
                    <a:lnTo>
                      <a:pt x="0" y="18"/>
                    </a:lnTo>
                    <a:lnTo>
                      <a:pt x="4" y="9"/>
                    </a:lnTo>
                    <a:lnTo>
                      <a:pt x="10" y="3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" name="Freeform 161"/>
              <p:cNvSpPr>
                <a:spLocks noEditPoints="1"/>
              </p:cNvSpPr>
              <p:nvPr/>
            </p:nvSpPr>
            <p:spPr bwMode="auto">
              <a:xfrm>
                <a:off x="6852879" y="3169296"/>
                <a:ext cx="55739" cy="76642"/>
              </a:xfrm>
              <a:custGeom>
                <a:avLst/>
                <a:gdLst>
                  <a:gd name="T0" fmla="*/ 12 w 32"/>
                  <a:gd name="T1" fmla="*/ 4 h 44"/>
                  <a:gd name="T2" fmla="*/ 7 w 32"/>
                  <a:gd name="T3" fmla="*/ 8 h 44"/>
                  <a:gd name="T4" fmla="*/ 6 w 32"/>
                  <a:gd name="T5" fmla="*/ 15 h 44"/>
                  <a:gd name="T6" fmla="*/ 8 w 32"/>
                  <a:gd name="T7" fmla="*/ 21 h 44"/>
                  <a:gd name="T8" fmla="*/ 11 w 32"/>
                  <a:gd name="T9" fmla="*/ 27 h 44"/>
                  <a:gd name="T10" fmla="*/ 14 w 32"/>
                  <a:gd name="T11" fmla="*/ 30 h 44"/>
                  <a:gd name="T12" fmla="*/ 13 w 32"/>
                  <a:gd name="T13" fmla="*/ 24 h 44"/>
                  <a:gd name="T14" fmla="*/ 13 w 32"/>
                  <a:gd name="T15" fmla="*/ 19 h 44"/>
                  <a:gd name="T16" fmla="*/ 15 w 32"/>
                  <a:gd name="T17" fmla="*/ 19 h 44"/>
                  <a:gd name="T18" fmla="*/ 18 w 32"/>
                  <a:gd name="T19" fmla="*/ 19 h 44"/>
                  <a:gd name="T20" fmla="*/ 20 w 32"/>
                  <a:gd name="T21" fmla="*/ 20 h 44"/>
                  <a:gd name="T22" fmla="*/ 18 w 32"/>
                  <a:gd name="T23" fmla="*/ 27 h 44"/>
                  <a:gd name="T24" fmla="*/ 21 w 32"/>
                  <a:gd name="T25" fmla="*/ 30 h 44"/>
                  <a:gd name="T26" fmla="*/ 23 w 32"/>
                  <a:gd name="T27" fmla="*/ 24 h 44"/>
                  <a:gd name="T28" fmla="*/ 26 w 32"/>
                  <a:gd name="T29" fmla="*/ 18 h 44"/>
                  <a:gd name="T30" fmla="*/ 26 w 32"/>
                  <a:gd name="T31" fmla="*/ 11 h 44"/>
                  <a:gd name="T32" fmla="*/ 22 w 32"/>
                  <a:gd name="T33" fmla="*/ 6 h 44"/>
                  <a:gd name="T34" fmla="*/ 16 w 32"/>
                  <a:gd name="T35" fmla="*/ 4 h 44"/>
                  <a:gd name="T36" fmla="*/ 21 w 32"/>
                  <a:gd name="T37" fmla="*/ 0 h 44"/>
                  <a:gd name="T38" fmla="*/ 28 w 32"/>
                  <a:gd name="T39" fmla="*/ 5 h 44"/>
                  <a:gd name="T40" fmla="*/ 32 w 32"/>
                  <a:gd name="T41" fmla="*/ 15 h 44"/>
                  <a:gd name="T42" fmla="*/ 27 w 32"/>
                  <a:gd name="T43" fmla="*/ 25 h 44"/>
                  <a:gd name="T44" fmla="*/ 25 w 32"/>
                  <a:gd name="T45" fmla="*/ 29 h 44"/>
                  <a:gd name="T46" fmla="*/ 24 w 32"/>
                  <a:gd name="T47" fmla="*/ 40 h 44"/>
                  <a:gd name="T48" fmla="*/ 23 w 32"/>
                  <a:gd name="T49" fmla="*/ 43 h 44"/>
                  <a:gd name="T50" fmla="*/ 19 w 32"/>
                  <a:gd name="T51" fmla="*/ 43 h 44"/>
                  <a:gd name="T52" fmla="*/ 16 w 32"/>
                  <a:gd name="T53" fmla="*/ 44 h 44"/>
                  <a:gd name="T54" fmla="*/ 13 w 32"/>
                  <a:gd name="T55" fmla="*/ 43 h 44"/>
                  <a:gd name="T56" fmla="*/ 9 w 32"/>
                  <a:gd name="T57" fmla="*/ 43 h 44"/>
                  <a:gd name="T58" fmla="*/ 8 w 32"/>
                  <a:gd name="T59" fmla="*/ 40 h 44"/>
                  <a:gd name="T60" fmla="*/ 7 w 32"/>
                  <a:gd name="T61" fmla="*/ 29 h 44"/>
                  <a:gd name="T62" fmla="*/ 4 w 32"/>
                  <a:gd name="T63" fmla="*/ 25 h 44"/>
                  <a:gd name="T64" fmla="*/ 0 w 32"/>
                  <a:gd name="T65" fmla="*/ 15 h 44"/>
                  <a:gd name="T66" fmla="*/ 3 w 32"/>
                  <a:gd name="T67" fmla="*/ 5 h 44"/>
                  <a:gd name="T68" fmla="*/ 11 w 32"/>
                  <a:gd name="T6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2" h="44">
                    <a:moveTo>
                      <a:pt x="16" y="4"/>
                    </a:moveTo>
                    <a:lnTo>
                      <a:pt x="12" y="4"/>
                    </a:lnTo>
                    <a:lnTo>
                      <a:pt x="10" y="6"/>
                    </a:lnTo>
                    <a:lnTo>
                      <a:pt x="7" y="8"/>
                    </a:lnTo>
                    <a:lnTo>
                      <a:pt x="6" y="11"/>
                    </a:lnTo>
                    <a:lnTo>
                      <a:pt x="6" y="15"/>
                    </a:lnTo>
                    <a:lnTo>
                      <a:pt x="6" y="18"/>
                    </a:lnTo>
                    <a:lnTo>
                      <a:pt x="8" y="21"/>
                    </a:lnTo>
                    <a:lnTo>
                      <a:pt x="9" y="24"/>
                    </a:lnTo>
                    <a:lnTo>
                      <a:pt x="11" y="27"/>
                    </a:lnTo>
                    <a:lnTo>
                      <a:pt x="12" y="30"/>
                    </a:lnTo>
                    <a:lnTo>
                      <a:pt x="14" y="30"/>
                    </a:lnTo>
                    <a:lnTo>
                      <a:pt x="14" y="27"/>
                    </a:lnTo>
                    <a:lnTo>
                      <a:pt x="13" y="24"/>
                    </a:lnTo>
                    <a:lnTo>
                      <a:pt x="12" y="20"/>
                    </a:lnTo>
                    <a:lnTo>
                      <a:pt x="13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6" y="19"/>
                    </a:lnTo>
                    <a:lnTo>
                      <a:pt x="18" y="19"/>
                    </a:lnTo>
                    <a:lnTo>
                      <a:pt x="19" y="19"/>
                    </a:lnTo>
                    <a:lnTo>
                      <a:pt x="20" y="20"/>
                    </a:lnTo>
                    <a:lnTo>
                      <a:pt x="19" y="24"/>
                    </a:lnTo>
                    <a:lnTo>
                      <a:pt x="18" y="27"/>
                    </a:lnTo>
                    <a:lnTo>
                      <a:pt x="18" y="30"/>
                    </a:lnTo>
                    <a:lnTo>
                      <a:pt x="21" y="30"/>
                    </a:lnTo>
                    <a:lnTo>
                      <a:pt x="21" y="27"/>
                    </a:lnTo>
                    <a:lnTo>
                      <a:pt x="23" y="24"/>
                    </a:lnTo>
                    <a:lnTo>
                      <a:pt x="24" y="21"/>
                    </a:lnTo>
                    <a:lnTo>
                      <a:pt x="26" y="18"/>
                    </a:lnTo>
                    <a:lnTo>
                      <a:pt x="27" y="15"/>
                    </a:lnTo>
                    <a:lnTo>
                      <a:pt x="26" y="11"/>
                    </a:lnTo>
                    <a:lnTo>
                      <a:pt x="25" y="8"/>
                    </a:lnTo>
                    <a:lnTo>
                      <a:pt x="22" y="6"/>
                    </a:lnTo>
                    <a:lnTo>
                      <a:pt x="20" y="4"/>
                    </a:lnTo>
                    <a:lnTo>
                      <a:pt x="16" y="4"/>
                    </a:lnTo>
                    <a:close/>
                    <a:moveTo>
                      <a:pt x="16" y="0"/>
                    </a:moveTo>
                    <a:lnTo>
                      <a:pt x="21" y="0"/>
                    </a:lnTo>
                    <a:lnTo>
                      <a:pt x="25" y="2"/>
                    </a:lnTo>
                    <a:lnTo>
                      <a:pt x="28" y="5"/>
                    </a:lnTo>
                    <a:lnTo>
                      <a:pt x="31" y="9"/>
                    </a:lnTo>
                    <a:lnTo>
                      <a:pt x="32" y="15"/>
                    </a:lnTo>
                    <a:lnTo>
                      <a:pt x="31" y="19"/>
                    </a:lnTo>
                    <a:lnTo>
                      <a:pt x="27" y="25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24" y="31"/>
                    </a:lnTo>
                    <a:lnTo>
                      <a:pt x="24" y="40"/>
                    </a:lnTo>
                    <a:lnTo>
                      <a:pt x="24" y="42"/>
                    </a:lnTo>
                    <a:lnTo>
                      <a:pt x="23" y="43"/>
                    </a:lnTo>
                    <a:lnTo>
                      <a:pt x="21" y="43"/>
                    </a:lnTo>
                    <a:lnTo>
                      <a:pt x="19" y="43"/>
                    </a:lnTo>
                    <a:lnTo>
                      <a:pt x="18" y="44"/>
                    </a:lnTo>
                    <a:lnTo>
                      <a:pt x="16" y="44"/>
                    </a:lnTo>
                    <a:lnTo>
                      <a:pt x="14" y="44"/>
                    </a:lnTo>
                    <a:lnTo>
                      <a:pt x="13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8" y="42"/>
                    </a:lnTo>
                    <a:lnTo>
                      <a:pt x="8" y="40"/>
                    </a:lnTo>
                    <a:lnTo>
                      <a:pt x="8" y="31"/>
                    </a:lnTo>
                    <a:lnTo>
                      <a:pt x="7" y="29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79405" tIns="39702" rIns="79405" bIns="39702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zh-CN" altLang="en-US" sz="16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59" name="TextBox 23"/>
          <p:cNvSpPr txBox="1"/>
          <p:nvPr/>
        </p:nvSpPr>
        <p:spPr>
          <a:xfrm>
            <a:off x="2159546" y="5333296"/>
            <a:ext cx="213556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endParaRPr lang="en-GB" altLang="zh-CN" sz="1050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60" name="TextBox 24"/>
          <p:cNvSpPr txBox="1"/>
          <p:nvPr/>
        </p:nvSpPr>
        <p:spPr>
          <a:xfrm>
            <a:off x="2278693" y="4925637"/>
            <a:ext cx="180049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FAEADB"/>
                </a:solidFill>
                <a:cs typeface="+mn-ea"/>
                <a:sym typeface="+mn-lt"/>
              </a:rPr>
              <a:t>请替换文字内容</a:t>
            </a:r>
            <a:endParaRPr lang="zh-CN" altLang="en-US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61" name="TextBox 23"/>
          <p:cNvSpPr txBox="1"/>
          <p:nvPr/>
        </p:nvSpPr>
        <p:spPr>
          <a:xfrm>
            <a:off x="4401089" y="5333296"/>
            <a:ext cx="213556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endParaRPr lang="en-GB" altLang="zh-CN" sz="1050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62" name="TextBox 24"/>
          <p:cNvSpPr txBox="1"/>
          <p:nvPr/>
        </p:nvSpPr>
        <p:spPr>
          <a:xfrm>
            <a:off x="4520233" y="4925637"/>
            <a:ext cx="180049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>
                <a:solidFill>
                  <a:srgbClr val="FAEADB"/>
                </a:solidFill>
                <a:cs typeface="+mn-ea"/>
                <a:sym typeface="+mn-lt"/>
              </a:rPr>
              <a:t>请替换文字内容</a:t>
            </a:r>
            <a:endParaRPr lang="zh-CN" altLang="en-US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63" name="TextBox 23"/>
          <p:cNvSpPr txBox="1"/>
          <p:nvPr/>
        </p:nvSpPr>
        <p:spPr>
          <a:xfrm>
            <a:off x="6650900" y="5333296"/>
            <a:ext cx="213556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endParaRPr lang="en-GB" altLang="zh-CN" sz="1050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64" name="TextBox 24"/>
          <p:cNvSpPr txBox="1"/>
          <p:nvPr/>
        </p:nvSpPr>
        <p:spPr>
          <a:xfrm>
            <a:off x="6770047" y="4925637"/>
            <a:ext cx="180049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>
                <a:solidFill>
                  <a:srgbClr val="FAEADB"/>
                </a:solidFill>
                <a:cs typeface="+mn-ea"/>
                <a:sym typeface="+mn-lt"/>
              </a:rPr>
              <a:t>请替换文字内容</a:t>
            </a:r>
            <a:endParaRPr lang="zh-CN" altLang="en-US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65" name="TextBox 23"/>
          <p:cNvSpPr txBox="1"/>
          <p:nvPr/>
        </p:nvSpPr>
        <p:spPr>
          <a:xfrm>
            <a:off x="8892442" y="5333296"/>
            <a:ext cx="213556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endParaRPr lang="en-GB" altLang="zh-CN" sz="1050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66" name="TextBox 24"/>
          <p:cNvSpPr txBox="1"/>
          <p:nvPr/>
        </p:nvSpPr>
        <p:spPr>
          <a:xfrm>
            <a:off x="9011587" y="4925637"/>
            <a:ext cx="180049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>
                <a:solidFill>
                  <a:srgbClr val="FAEADB"/>
                </a:solidFill>
                <a:cs typeface="+mn-ea"/>
                <a:sym typeface="+mn-lt"/>
              </a:rPr>
              <a:t>请替换文字内容</a:t>
            </a:r>
            <a:endParaRPr lang="zh-CN" altLang="en-US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1179136" y="1564157"/>
            <a:ext cx="2392607" cy="3831306"/>
            <a:chOff x="1179136" y="1564157"/>
            <a:chExt cx="2392607" cy="3831306"/>
          </a:xfrm>
        </p:grpSpPr>
        <p:grpSp>
          <p:nvGrpSpPr>
            <p:cNvPr id="2" name="组合 1"/>
            <p:cNvGrpSpPr/>
            <p:nvPr/>
          </p:nvGrpSpPr>
          <p:grpSpPr>
            <a:xfrm>
              <a:off x="1179136" y="1564157"/>
              <a:ext cx="2392607" cy="3831306"/>
              <a:chOff x="1809" y="2422"/>
              <a:chExt cx="3768" cy="6034"/>
            </a:xfrm>
          </p:grpSpPr>
          <p:sp>
            <p:nvSpPr>
              <p:cNvPr id="3" name="圆角矩形 2"/>
              <p:cNvSpPr/>
              <p:nvPr/>
            </p:nvSpPr>
            <p:spPr>
              <a:xfrm>
                <a:off x="1888" y="2503"/>
                <a:ext cx="3586" cy="5857"/>
              </a:xfrm>
              <a:prstGeom prst="roundRect">
                <a:avLst>
                  <a:gd name="adj" fmla="val 0"/>
                </a:avLst>
              </a:prstGeom>
              <a:noFill/>
              <a:ln w="3175">
                <a:solidFill>
                  <a:srgbClr val="F383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45B8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矩形 93"/>
              <p:cNvSpPr/>
              <p:nvPr/>
            </p:nvSpPr>
            <p:spPr>
              <a:xfrm>
                <a:off x="1809" y="2422"/>
                <a:ext cx="605" cy="605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504056">
                    <a:moveTo>
                      <a:pt x="0" y="0"/>
                    </a:moveTo>
                    <a:lnTo>
                      <a:pt x="504056" y="0"/>
                    </a:lnTo>
                    <a:lnTo>
                      <a:pt x="504056" y="144016"/>
                    </a:lnTo>
                    <a:lnTo>
                      <a:pt x="144016" y="144016"/>
                    </a:lnTo>
                    <a:lnTo>
                      <a:pt x="144016" y="504056"/>
                    </a:lnTo>
                    <a:lnTo>
                      <a:pt x="0" y="504056"/>
                    </a:lnTo>
                    <a:close/>
                  </a:path>
                </a:pathLst>
              </a:custGeom>
              <a:solidFill>
                <a:srgbClr val="F383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45B8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矩形 93"/>
              <p:cNvSpPr/>
              <p:nvPr/>
            </p:nvSpPr>
            <p:spPr>
              <a:xfrm rot="10800000">
                <a:off x="4972" y="7851"/>
                <a:ext cx="605" cy="605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504056">
                    <a:moveTo>
                      <a:pt x="0" y="0"/>
                    </a:moveTo>
                    <a:lnTo>
                      <a:pt x="504056" y="0"/>
                    </a:lnTo>
                    <a:lnTo>
                      <a:pt x="504056" y="144016"/>
                    </a:lnTo>
                    <a:lnTo>
                      <a:pt x="144016" y="144016"/>
                    </a:lnTo>
                    <a:lnTo>
                      <a:pt x="144016" y="504056"/>
                    </a:lnTo>
                    <a:lnTo>
                      <a:pt x="0" y="504056"/>
                    </a:lnTo>
                    <a:close/>
                  </a:path>
                </a:pathLst>
              </a:custGeom>
              <a:solidFill>
                <a:srgbClr val="F383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45B84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6" name="Rectangle 26"/>
            <p:cNvSpPr>
              <a:spLocks noChangeArrowheads="1"/>
            </p:cNvSpPr>
            <p:nvPr/>
          </p:nvSpPr>
          <p:spPr bwMode="auto">
            <a:xfrm>
              <a:off x="1332230" y="2103755"/>
              <a:ext cx="2072005" cy="323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lnSpc>
                  <a:spcPct val="150000"/>
                </a:lnSpc>
              </a:pPr>
              <a:r>
                <a:rPr sz="1400" b="1" dirty="0">
                  <a:solidFill>
                    <a:srgbClr val="FAEADB"/>
                  </a:solidFill>
                  <a:cs typeface="+mn-ea"/>
                  <a:sym typeface="+mn-lt"/>
                </a:rPr>
                <a:t>Remember what should be remembered, and forget what should be forgotten.Alter what is changeable, and accept what is unchangeable.</a:t>
              </a:r>
              <a:endParaRPr sz="1400" b="1" dirty="0">
                <a:solidFill>
                  <a:srgbClr val="FAEADB"/>
                </a:solidFill>
                <a:cs typeface="+mn-ea"/>
                <a:sym typeface="+mn-lt"/>
              </a:endParaRPr>
            </a:p>
            <a:p>
              <a:pPr algn="ctr" fontAlgn="auto">
                <a:lnSpc>
                  <a:spcPct val="150000"/>
                </a:lnSpc>
              </a:pPr>
              <a:r>
                <a:rPr sz="1400" b="1" dirty="0">
                  <a:solidFill>
                    <a:srgbClr val="FAEADB"/>
                  </a:solidFill>
                  <a:cs typeface="+mn-ea"/>
                  <a:sym typeface="+mn-lt"/>
                </a:rPr>
                <a:t>If I had a single flower for every time I think about you, I could walk forever in my garden.</a:t>
              </a:r>
              <a:endParaRPr sz="14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8336" y="1558442"/>
            <a:ext cx="2392607" cy="3831306"/>
            <a:chOff x="3668336" y="1558442"/>
            <a:chExt cx="2392607" cy="3831306"/>
          </a:xfrm>
        </p:grpSpPr>
        <p:grpSp>
          <p:nvGrpSpPr>
            <p:cNvPr id="7" name="组合 6"/>
            <p:cNvGrpSpPr/>
            <p:nvPr/>
          </p:nvGrpSpPr>
          <p:grpSpPr>
            <a:xfrm>
              <a:off x="3668336" y="1558442"/>
              <a:ext cx="2392607" cy="3831306"/>
              <a:chOff x="1809" y="2422"/>
              <a:chExt cx="3768" cy="6034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1888" y="2503"/>
                <a:ext cx="3586" cy="5857"/>
              </a:xfrm>
              <a:prstGeom prst="roundRect">
                <a:avLst>
                  <a:gd name="adj" fmla="val 0"/>
                </a:avLst>
              </a:prstGeom>
              <a:noFill/>
              <a:ln w="3175">
                <a:solidFill>
                  <a:srgbClr val="F378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45B8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矩形 93"/>
              <p:cNvSpPr/>
              <p:nvPr/>
            </p:nvSpPr>
            <p:spPr>
              <a:xfrm>
                <a:off x="1809" y="2422"/>
                <a:ext cx="605" cy="605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504056">
                    <a:moveTo>
                      <a:pt x="0" y="0"/>
                    </a:moveTo>
                    <a:lnTo>
                      <a:pt x="504056" y="0"/>
                    </a:lnTo>
                    <a:lnTo>
                      <a:pt x="504056" y="144016"/>
                    </a:lnTo>
                    <a:lnTo>
                      <a:pt x="144016" y="144016"/>
                    </a:lnTo>
                    <a:lnTo>
                      <a:pt x="144016" y="504056"/>
                    </a:lnTo>
                    <a:lnTo>
                      <a:pt x="0" y="504056"/>
                    </a:lnTo>
                    <a:close/>
                  </a:path>
                </a:pathLst>
              </a:custGeom>
              <a:solidFill>
                <a:srgbClr val="F378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45B8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矩形 93"/>
              <p:cNvSpPr/>
              <p:nvPr/>
            </p:nvSpPr>
            <p:spPr>
              <a:xfrm rot="10800000">
                <a:off x="4972" y="7851"/>
                <a:ext cx="605" cy="605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504056">
                    <a:moveTo>
                      <a:pt x="0" y="0"/>
                    </a:moveTo>
                    <a:lnTo>
                      <a:pt x="504056" y="0"/>
                    </a:lnTo>
                    <a:lnTo>
                      <a:pt x="504056" y="144016"/>
                    </a:lnTo>
                    <a:lnTo>
                      <a:pt x="144016" y="144016"/>
                    </a:lnTo>
                    <a:lnTo>
                      <a:pt x="144016" y="504056"/>
                    </a:lnTo>
                    <a:lnTo>
                      <a:pt x="0" y="504056"/>
                    </a:lnTo>
                    <a:close/>
                  </a:path>
                </a:pathLst>
              </a:custGeom>
              <a:solidFill>
                <a:srgbClr val="F378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45B84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1" name="Rectangle 26"/>
            <p:cNvSpPr>
              <a:spLocks noChangeArrowheads="1"/>
            </p:cNvSpPr>
            <p:nvPr/>
          </p:nvSpPr>
          <p:spPr bwMode="auto">
            <a:xfrm>
              <a:off x="3821430" y="2098040"/>
              <a:ext cx="2072005" cy="3198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lnSpc>
                  <a:spcPct val="150000"/>
                </a:lnSpc>
              </a:pPr>
              <a:r>
                <a:rPr sz="1400" b="1" dirty="0">
                  <a:solidFill>
                    <a:srgbClr val="FAEADB"/>
                  </a:solidFill>
                  <a:cs typeface="+mn-ea"/>
                  <a:sym typeface="+mn-lt"/>
                </a:rPr>
                <a:t>Remember what should be remembered, and forget what should be forgotten.Alter what is changeable, and accept what is unchangeable.</a:t>
              </a:r>
              <a:endParaRPr sz="1400" b="1" dirty="0">
                <a:solidFill>
                  <a:srgbClr val="FAEADB"/>
                </a:solidFill>
                <a:cs typeface="+mn-ea"/>
                <a:sym typeface="+mn-lt"/>
              </a:endParaRPr>
            </a:p>
            <a:p>
              <a:pPr algn="ctr" fontAlgn="auto">
                <a:lnSpc>
                  <a:spcPct val="150000"/>
                </a:lnSpc>
              </a:pPr>
              <a:r>
                <a:rPr sz="1400" b="1" dirty="0">
                  <a:solidFill>
                    <a:srgbClr val="FAEADB"/>
                  </a:solidFill>
                  <a:cs typeface="+mn-ea"/>
                  <a:sym typeface="+mn-lt"/>
                </a:rPr>
                <a:t>If I had a single flower for every time I think about you, I could walk forever in my garden.</a:t>
              </a:r>
              <a:endParaRPr sz="14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207699" y="1615588"/>
            <a:ext cx="2392607" cy="3831306"/>
            <a:chOff x="1179136" y="1564157"/>
            <a:chExt cx="2392607" cy="3831306"/>
          </a:xfrm>
        </p:grpSpPr>
        <p:grpSp>
          <p:nvGrpSpPr>
            <p:cNvPr id="39" name="组合 38"/>
            <p:cNvGrpSpPr/>
            <p:nvPr/>
          </p:nvGrpSpPr>
          <p:grpSpPr>
            <a:xfrm>
              <a:off x="1179136" y="1564157"/>
              <a:ext cx="2392607" cy="3831306"/>
              <a:chOff x="1809" y="2422"/>
              <a:chExt cx="3768" cy="6034"/>
            </a:xfrm>
          </p:grpSpPr>
          <p:sp>
            <p:nvSpPr>
              <p:cNvPr id="41" name="圆角矩形 40"/>
              <p:cNvSpPr/>
              <p:nvPr/>
            </p:nvSpPr>
            <p:spPr>
              <a:xfrm>
                <a:off x="1888" y="2503"/>
                <a:ext cx="3586" cy="5857"/>
              </a:xfrm>
              <a:prstGeom prst="roundRect">
                <a:avLst>
                  <a:gd name="adj" fmla="val 0"/>
                </a:avLst>
              </a:prstGeom>
              <a:noFill/>
              <a:ln w="3175">
                <a:solidFill>
                  <a:srgbClr val="F383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45B8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矩形 93"/>
              <p:cNvSpPr/>
              <p:nvPr/>
            </p:nvSpPr>
            <p:spPr>
              <a:xfrm>
                <a:off x="1809" y="2422"/>
                <a:ext cx="605" cy="605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504056">
                    <a:moveTo>
                      <a:pt x="0" y="0"/>
                    </a:moveTo>
                    <a:lnTo>
                      <a:pt x="504056" y="0"/>
                    </a:lnTo>
                    <a:lnTo>
                      <a:pt x="504056" y="144016"/>
                    </a:lnTo>
                    <a:lnTo>
                      <a:pt x="144016" y="144016"/>
                    </a:lnTo>
                    <a:lnTo>
                      <a:pt x="144016" y="504056"/>
                    </a:lnTo>
                    <a:lnTo>
                      <a:pt x="0" y="504056"/>
                    </a:lnTo>
                    <a:close/>
                  </a:path>
                </a:pathLst>
              </a:custGeom>
              <a:solidFill>
                <a:srgbClr val="F383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45B8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矩形 93"/>
              <p:cNvSpPr/>
              <p:nvPr/>
            </p:nvSpPr>
            <p:spPr>
              <a:xfrm rot="10800000">
                <a:off x="4972" y="7851"/>
                <a:ext cx="605" cy="605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504056">
                    <a:moveTo>
                      <a:pt x="0" y="0"/>
                    </a:moveTo>
                    <a:lnTo>
                      <a:pt x="504056" y="0"/>
                    </a:lnTo>
                    <a:lnTo>
                      <a:pt x="504056" y="144016"/>
                    </a:lnTo>
                    <a:lnTo>
                      <a:pt x="144016" y="144016"/>
                    </a:lnTo>
                    <a:lnTo>
                      <a:pt x="144016" y="504056"/>
                    </a:lnTo>
                    <a:lnTo>
                      <a:pt x="0" y="504056"/>
                    </a:lnTo>
                    <a:close/>
                  </a:path>
                </a:pathLst>
              </a:custGeom>
              <a:solidFill>
                <a:srgbClr val="F383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45B84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1332230" y="2103755"/>
              <a:ext cx="2072005" cy="323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lnSpc>
                  <a:spcPct val="150000"/>
                </a:lnSpc>
              </a:pPr>
              <a:r>
                <a:rPr sz="1400" b="1" dirty="0">
                  <a:solidFill>
                    <a:srgbClr val="FAEADB"/>
                  </a:solidFill>
                  <a:cs typeface="+mn-ea"/>
                  <a:sym typeface="+mn-lt"/>
                </a:rPr>
                <a:t>Remember what should be remembered, and forget what should be forgotten.Alter what is changeable, and accept what is unchangeable.</a:t>
              </a:r>
              <a:endParaRPr sz="1400" b="1" dirty="0">
                <a:solidFill>
                  <a:srgbClr val="FAEADB"/>
                </a:solidFill>
                <a:cs typeface="+mn-ea"/>
                <a:sym typeface="+mn-lt"/>
              </a:endParaRPr>
            </a:p>
            <a:p>
              <a:pPr algn="ctr" fontAlgn="auto">
                <a:lnSpc>
                  <a:spcPct val="150000"/>
                </a:lnSpc>
              </a:pPr>
              <a:r>
                <a:rPr sz="1400" b="1" dirty="0">
                  <a:solidFill>
                    <a:srgbClr val="FAEADB"/>
                  </a:solidFill>
                  <a:cs typeface="+mn-ea"/>
                  <a:sym typeface="+mn-lt"/>
                </a:rPr>
                <a:t>If I had a single flower for every time I think about you, I could walk forever in my garden.</a:t>
              </a:r>
              <a:endParaRPr sz="14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696899" y="1609873"/>
            <a:ext cx="2392607" cy="3831306"/>
            <a:chOff x="3668336" y="1558442"/>
            <a:chExt cx="2392607" cy="3831306"/>
          </a:xfrm>
        </p:grpSpPr>
        <p:grpSp>
          <p:nvGrpSpPr>
            <p:cNvPr id="45" name="组合 44"/>
            <p:cNvGrpSpPr/>
            <p:nvPr/>
          </p:nvGrpSpPr>
          <p:grpSpPr>
            <a:xfrm>
              <a:off x="3668336" y="1558442"/>
              <a:ext cx="2392607" cy="3831306"/>
              <a:chOff x="1809" y="2422"/>
              <a:chExt cx="3768" cy="6034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1888" y="2503"/>
                <a:ext cx="3586" cy="5857"/>
              </a:xfrm>
              <a:prstGeom prst="roundRect">
                <a:avLst>
                  <a:gd name="adj" fmla="val 0"/>
                </a:avLst>
              </a:prstGeom>
              <a:noFill/>
              <a:ln w="3175">
                <a:solidFill>
                  <a:srgbClr val="F378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45B8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" name="矩形 93"/>
              <p:cNvSpPr/>
              <p:nvPr/>
            </p:nvSpPr>
            <p:spPr>
              <a:xfrm>
                <a:off x="1809" y="2422"/>
                <a:ext cx="605" cy="605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504056">
                    <a:moveTo>
                      <a:pt x="0" y="0"/>
                    </a:moveTo>
                    <a:lnTo>
                      <a:pt x="504056" y="0"/>
                    </a:lnTo>
                    <a:lnTo>
                      <a:pt x="504056" y="144016"/>
                    </a:lnTo>
                    <a:lnTo>
                      <a:pt x="144016" y="144016"/>
                    </a:lnTo>
                    <a:lnTo>
                      <a:pt x="144016" y="504056"/>
                    </a:lnTo>
                    <a:lnTo>
                      <a:pt x="0" y="504056"/>
                    </a:lnTo>
                    <a:close/>
                  </a:path>
                </a:pathLst>
              </a:custGeom>
              <a:solidFill>
                <a:srgbClr val="F378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45B84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矩形 93"/>
              <p:cNvSpPr/>
              <p:nvPr/>
            </p:nvSpPr>
            <p:spPr>
              <a:xfrm rot="10800000">
                <a:off x="4972" y="7851"/>
                <a:ext cx="605" cy="605"/>
              </a:xfrm>
              <a:custGeom>
                <a:avLst/>
                <a:gdLst/>
                <a:ahLst/>
                <a:cxnLst/>
                <a:rect l="l" t="t" r="r" b="b"/>
                <a:pathLst>
                  <a:path w="504056" h="504056">
                    <a:moveTo>
                      <a:pt x="0" y="0"/>
                    </a:moveTo>
                    <a:lnTo>
                      <a:pt x="504056" y="0"/>
                    </a:lnTo>
                    <a:lnTo>
                      <a:pt x="504056" y="144016"/>
                    </a:lnTo>
                    <a:lnTo>
                      <a:pt x="144016" y="144016"/>
                    </a:lnTo>
                    <a:lnTo>
                      <a:pt x="144016" y="504056"/>
                    </a:lnTo>
                    <a:lnTo>
                      <a:pt x="0" y="504056"/>
                    </a:lnTo>
                    <a:close/>
                  </a:path>
                </a:pathLst>
              </a:custGeom>
              <a:solidFill>
                <a:srgbClr val="F378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245B84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6" name="Rectangle 26"/>
            <p:cNvSpPr>
              <a:spLocks noChangeArrowheads="1"/>
            </p:cNvSpPr>
            <p:nvPr/>
          </p:nvSpPr>
          <p:spPr bwMode="auto">
            <a:xfrm>
              <a:off x="3821430" y="2098040"/>
              <a:ext cx="2072005" cy="3198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lnSpc>
                  <a:spcPct val="150000"/>
                </a:lnSpc>
              </a:pPr>
              <a:r>
                <a:rPr sz="1400" b="1" dirty="0">
                  <a:solidFill>
                    <a:srgbClr val="FAEADB"/>
                  </a:solidFill>
                  <a:cs typeface="+mn-ea"/>
                  <a:sym typeface="+mn-lt"/>
                </a:rPr>
                <a:t>Remember what should be remembered, and forget what should be forgotten.Alter what is changeable, and accept what is unchangeable.</a:t>
              </a:r>
              <a:endParaRPr sz="1400" b="1" dirty="0">
                <a:solidFill>
                  <a:srgbClr val="FAEADB"/>
                </a:solidFill>
                <a:cs typeface="+mn-ea"/>
                <a:sym typeface="+mn-lt"/>
              </a:endParaRPr>
            </a:p>
            <a:p>
              <a:pPr algn="ctr" fontAlgn="auto">
                <a:lnSpc>
                  <a:spcPct val="150000"/>
                </a:lnSpc>
              </a:pPr>
              <a:r>
                <a:rPr sz="1400" b="1" dirty="0">
                  <a:solidFill>
                    <a:srgbClr val="FAEADB"/>
                  </a:solidFill>
                  <a:cs typeface="+mn-ea"/>
                  <a:sym typeface="+mn-lt"/>
                </a:rPr>
                <a:t>If I had a single flower for every time I think about you, I could walk forever in my garden.</a:t>
              </a:r>
              <a:endParaRPr sz="14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78096" y="2965506"/>
            <a:ext cx="2393972" cy="3071331"/>
            <a:chOff x="-78096" y="2965506"/>
            <a:chExt cx="2393972" cy="3071331"/>
          </a:xfrm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grpSpPr>
        <p:sp>
          <p:nvSpPr>
            <p:cNvPr id="94" name="同心圆 93"/>
            <p:cNvSpPr/>
            <p:nvPr/>
          </p:nvSpPr>
          <p:spPr>
            <a:xfrm>
              <a:off x="536086" y="2965506"/>
              <a:ext cx="1620613" cy="1620613"/>
            </a:xfrm>
            <a:prstGeom prst="donut">
              <a:avLst>
                <a:gd name="adj" fmla="val 35854"/>
              </a:avLst>
            </a:prstGeom>
            <a:pattFill prst="wdUpDiag">
              <a:fgClr>
                <a:srgbClr val="F76953"/>
              </a:fgClr>
              <a:bgClr>
                <a:srgbClr val="F2F2F2"/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83" name="组合 82"/>
            <p:cNvGrpSpPr/>
            <p:nvPr/>
          </p:nvGrpSpPr>
          <p:grpSpPr>
            <a:xfrm rot="19042942">
              <a:off x="-78096" y="4187398"/>
              <a:ext cx="1849439" cy="1849439"/>
              <a:chOff x="4905316" y="270971"/>
              <a:chExt cx="1763925" cy="176392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椭圆 89"/>
              <p:cNvSpPr/>
              <p:nvPr/>
            </p:nvSpPr>
            <p:spPr>
              <a:xfrm>
                <a:off x="4905316" y="270971"/>
                <a:ext cx="1763925" cy="1763925"/>
              </a:xfrm>
              <a:prstGeom prst="ellipse">
                <a:avLst/>
              </a:prstGeom>
              <a:solidFill>
                <a:srgbClr val="FA8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任意多边形 91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5" name="同心圆 94"/>
            <p:cNvSpPr/>
            <p:nvPr/>
          </p:nvSpPr>
          <p:spPr>
            <a:xfrm>
              <a:off x="1387588" y="4161674"/>
              <a:ext cx="928288" cy="928288"/>
            </a:xfrm>
            <a:prstGeom prst="donut">
              <a:avLst>
                <a:gd name="adj" fmla="val 32380"/>
              </a:avLst>
            </a:prstGeom>
            <a:solidFill>
              <a:srgbClr val="FAEAD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120889" y="1017514"/>
            <a:ext cx="2399481" cy="3223893"/>
            <a:chOff x="10120889" y="1017514"/>
            <a:chExt cx="2399481" cy="3223893"/>
          </a:xfrm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grpSpPr>
        <p:sp>
          <p:nvSpPr>
            <p:cNvPr id="154" name="同心圆 153"/>
            <p:cNvSpPr/>
            <p:nvPr/>
          </p:nvSpPr>
          <p:spPr>
            <a:xfrm>
              <a:off x="10120889" y="2381024"/>
              <a:ext cx="895523" cy="895523"/>
            </a:xfrm>
            <a:prstGeom prst="donut">
              <a:avLst>
                <a:gd name="adj" fmla="val 35854"/>
              </a:avLst>
            </a:prstGeom>
            <a:solidFill>
              <a:srgbClr val="63200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10602545" y="1017514"/>
              <a:ext cx="1917825" cy="1917825"/>
              <a:chOff x="518141" y="424049"/>
              <a:chExt cx="2407920" cy="240792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同心圆 96"/>
              <p:cNvSpPr/>
              <p:nvPr/>
            </p:nvSpPr>
            <p:spPr>
              <a:xfrm>
                <a:off x="518141" y="424049"/>
                <a:ext cx="2407920" cy="2407920"/>
              </a:xfrm>
              <a:prstGeom prst="donut">
                <a:avLst>
                  <a:gd name="adj" fmla="val 31361"/>
                </a:avLst>
              </a:prstGeom>
              <a:solidFill>
                <a:srgbClr val="B3E1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98" name="直接连接符 97"/>
              <p:cNvCxnSpPr/>
              <p:nvPr/>
            </p:nvCxnSpPr>
            <p:spPr>
              <a:xfrm>
                <a:off x="1849853" y="619498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>
                <a:off x="1502789" y="951007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flipH="1">
                <a:off x="2008695" y="809801"/>
                <a:ext cx="158999" cy="1878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>
                <a:off x="2373668" y="825630"/>
                <a:ext cx="166856" cy="13535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 flipH="1">
                <a:off x="1480008" y="582812"/>
                <a:ext cx="22781" cy="2257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>
                <a:off x="1063814" y="119029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/>
            </p:nvCxnSpPr>
            <p:spPr>
              <a:xfrm>
                <a:off x="2423788" y="217386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/>
            </p:nvCxnSpPr>
            <p:spPr>
              <a:xfrm flipH="1">
                <a:off x="2311924" y="1475609"/>
                <a:ext cx="152400" cy="15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/>
            </p:nvCxnSpPr>
            <p:spPr>
              <a:xfrm flipH="1">
                <a:off x="794880" y="1838657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/>
            </p:nvCxnSpPr>
            <p:spPr>
              <a:xfrm>
                <a:off x="949593" y="960984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>
              <a:xfrm flipH="1">
                <a:off x="2580572" y="1791680"/>
                <a:ext cx="86569" cy="18963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/>
            </p:nvCxnSpPr>
            <p:spPr>
              <a:xfrm>
                <a:off x="2576187" y="1540732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/>
            </p:nvCxnSpPr>
            <p:spPr>
              <a:xfrm>
                <a:off x="2319307" y="1034356"/>
                <a:ext cx="68817" cy="19262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/>
            </p:nvCxnSpPr>
            <p:spPr>
              <a:xfrm>
                <a:off x="1013831" y="1361702"/>
                <a:ext cx="92013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/>
            </p:nvCxnSpPr>
            <p:spPr>
              <a:xfrm flipH="1">
                <a:off x="664435" y="1551809"/>
                <a:ext cx="212258" cy="124591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/>
            </p:nvCxnSpPr>
            <p:spPr>
              <a:xfrm flipH="1">
                <a:off x="642909" y="1170730"/>
                <a:ext cx="84996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/>
            </p:nvCxnSpPr>
            <p:spPr>
              <a:xfrm>
                <a:off x="2264610" y="1792466"/>
                <a:ext cx="89105" cy="22019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/>
            </p:nvCxnSpPr>
            <p:spPr>
              <a:xfrm flipH="1">
                <a:off x="1449537" y="2143766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/>
            </p:nvCxnSpPr>
            <p:spPr>
              <a:xfrm flipH="1">
                <a:off x="1552428" y="2417915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/>
              <p:cNvCxnSpPr/>
              <p:nvPr/>
            </p:nvCxnSpPr>
            <p:spPr>
              <a:xfrm flipH="1">
                <a:off x="2008695" y="2173860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接连接符 133"/>
              <p:cNvCxnSpPr/>
              <p:nvPr/>
            </p:nvCxnSpPr>
            <p:spPr>
              <a:xfrm>
                <a:off x="1105844" y="1725890"/>
                <a:ext cx="26479" cy="26124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/>
              <p:nvPr/>
            </p:nvCxnSpPr>
            <p:spPr>
              <a:xfrm>
                <a:off x="2589925" y="1190290"/>
                <a:ext cx="205996" cy="17286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/>
            </p:nvCxnSpPr>
            <p:spPr>
              <a:xfrm flipH="1">
                <a:off x="1243141" y="2342127"/>
                <a:ext cx="54144" cy="24845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接连接符 136"/>
              <p:cNvCxnSpPr/>
              <p:nvPr/>
            </p:nvCxnSpPr>
            <p:spPr>
              <a:xfrm flipH="1">
                <a:off x="1617561" y="2638483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137"/>
              <p:cNvCxnSpPr/>
              <p:nvPr/>
            </p:nvCxnSpPr>
            <p:spPr>
              <a:xfrm flipH="1" flipV="1">
                <a:off x="2227741" y="2342127"/>
                <a:ext cx="109844" cy="19360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接连接符 138"/>
              <p:cNvCxnSpPr/>
              <p:nvPr/>
            </p:nvCxnSpPr>
            <p:spPr>
              <a:xfrm flipH="1">
                <a:off x="856739" y="2411021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组合 139"/>
            <p:cNvGrpSpPr/>
            <p:nvPr/>
          </p:nvGrpSpPr>
          <p:grpSpPr>
            <a:xfrm>
              <a:off x="10666186" y="2836502"/>
              <a:ext cx="1404905" cy="1404905"/>
              <a:chOff x="4926867" y="252680"/>
              <a:chExt cx="1763925" cy="17639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椭圆 140"/>
              <p:cNvSpPr/>
              <p:nvPr/>
            </p:nvSpPr>
            <p:spPr>
              <a:xfrm>
                <a:off x="4926867" y="252680"/>
                <a:ext cx="1763925" cy="1763925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任意多边形 142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6257706" y="910334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6422996" y="977022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5363889" y="12541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5271304" y="919421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5516289" y="14065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5986060" y="1540179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6200105" y="129897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5780138" y="1484046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5496636" y="153184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2346837" y="2677735"/>
            <a:ext cx="7588704" cy="1958618"/>
            <a:chOff x="2346837" y="2677735"/>
            <a:chExt cx="7588704" cy="1958618"/>
          </a:xfrm>
        </p:grpSpPr>
        <p:sp>
          <p:nvSpPr>
            <p:cNvPr id="82" name="文本框 81"/>
            <p:cNvSpPr txBox="1"/>
            <p:nvPr/>
          </p:nvSpPr>
          <p:spPr>
            <a:xfrm>
              <a:off x="2922096" y="2836502"/>
              <a:ext cx="632738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5400" b="1" dirty="0" smtClean="0">
                  <a:solidFill>
                    <a:srgbClr val="FAEADB"/>
                  </a:solidFill>
                  <a:effectLst>
                    <a:outerShdw blurRad="101600" dist="38100" dir="2700000" sx="101000" sy="101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假期安排情况</a:t>
              </a:r>
              <a:endParaRPr lang="en-US" altLang="zh-CN" sz="5400" b="1" dirty="0" smtClean="0">
                <a:solidFill>
                  <a:srgbClr val="FAEADB"/>
                </a:solidFill>
                <a:effectLst>
                  <a:outerShdw blurRad="101600"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  <a:p>
              <a:pPr algn="dist"/>
              <a:r>
                <a:rPr lang="en-US" altLang="zh-CN" sz="5400" b="1" dirty="0" smtClean="0">
                  <a:solidFill>
                    <a:srgbClr val="FAEADB"/>
                  </a:solidFill>
                  <a:effectLst>
                    <a:outerShdw blurRad="101600" dist="38100" dir="2700000" sx="101000" sy="101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Vacation plan</a:t>
              </a:r>
              <a:endParaRPr lang="en-US" altLang="zh-CN" sz="5400" b="1" dirty="0" smtClean="0">
                <a:solidFill>
                  <a:srgbClr val="FAEADB"/>
                </a:solidFill>
                <a:effectLst>
                  <a:outerShdw blurRad="101600"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2346837" y="2677735"/>
              <a:ext cx="7588704" cy="1958618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346837" y="1898068"/>
            <a:ext cx="3001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PART 03</a:t>
            </a:r>
            <a:endParaRPr lang="zh-CN" altLang="en-US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/>
          <p:nvPr/>
        </p:nvGrpSpPr>
        <p:grpSpPr>
          <a:xfrm>
            <a:off x="5951159" y="1924683"/>
            <a:ext cx="692092" cy="692092"/>
            <a:chOff x="6369311" y="2040370"/>
            <a:chExt cx="755703" cy="755703"/>
          </a:xfrm>
          <a:solidFill>
            <a:srgbClr val="F38355"/>
          </a:solidFill>
        </p:grpSpPr>
        <p:sp>
          <p:nvSpPr>
            <p:cNvPr id="3" name="Oval 7"/>
            <p:cNvSpPr/>
            <p:nvPr/>
          </p:nvSpPr>
          <p:spPr>
            <a:xfrm>
              <a:off x="6369311" y="2040370"/>
              <a:ext cx="755703" cy="7557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600" b="1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4" name="TextBox 11"/>
            <p:cNvSpPr txBox="1"/>
            <p:nvPr/>
          </p:nvSpPr>
          <p:spPr>
            <a:xfrm>
              <a:off x="6451179" y="2208373"/>
              <a:ext cx="591964" cy="4018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600" b="1" dirty="0">
                  <a:solidFill>
                    <a:srgbClr val="FAEADB"/>
                  </a:solidFill>
                  <a:cs typeface="+mn-ea"/>
                  <a:sym typeface="+mn-lt"/>
                </a:rPr>
                <a:t>93%</a:t>
              </a:r>
              <a:endParaRPr lang="en-GB" sz="16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Group 40"/>
          <p:cNvGrpSpPr/>
          <p:nvPr/>
        </p:nvGrpSpPr>
        <p:grpSpPr>
          <a:xfrm>
            <a:off x="5951159" y="2796624"/>
            <a:ext cx="692092" cy="692092"/>
            <a:chOff x="6369311" y="2992454"/>
            <a:chExt cx="755703" cy="755703"/>
          </a:xfrm>
          <a:solidFill>
            <a:srgbClr val="F37895"/>
          </a:solidFill>
        </p:grpSpPr>
        <p:sp>
          <p:nvSpPr>
            <p:cNvPr id="6" name="Oval 8"/>
            <p:cNvSpPr/>
            <p:nvPr/>
          </p:nvSpPr>
          <p:spPr>
            <a:xfrm>
              <a:off x="6369311" y="2992454"/>
              <a:ext cx="755703" cy="7557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6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7" name="TextBox 12"/>
            <p:cNvSpPr txBox="1"/>
            <p:nvPr/>
          </p:nvSpPr>
          <p:spPr>
            <a:xfrm>
              <a:off x="6451179" y="3160455"/>
              <a:ext cx="591964" cy="4018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600" b="1">
                  <a:solidFill>
                    <a:srgbClr val="FAEADB"/>
                  </a:solidFill>
                  <a:cs typeface="+mn-ea"/>
                  <a:sym typeface="+mn-lt"/>
                </a:rPr>
                <a:t>82%</a:t>
              </a:r>
              <a:endParaRPr lang="en-GB" sz="1600" b="1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Group 41"/>
          <p:cNvGrpSpPr/>
          <p:nvPr/>
        </p:nvGrpSpPr>
        <p:grpSpPr>
          <a:xfrm>
            <a:off x="5951159" y="3668565"/>
            <a:ext cx="692092" cy="692092"/>
            <a:chOff x="6369310" y="3944537"/>
            <a:chExt cx="755703" cy="755703"/>
          </a:xfrm>
          <a:solidFill>
            <a:srgbClr val="F38355"/>
          </a:solidFill>
        </p:grpSpPr>
        <p:sp>
          <p:nvSpPr>
            <p:cNvPr id="9" name="Oval 10"/>
            <p:cNvSpPr/>
            <p:nvPr/>
          </p:nvSpPr>
          <p:spPr>
            <a:xfrm>
              <a:off x="6369310" y="3944537"/>
              <a:ext cx="755703" cy="7557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6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6451178" y="4114593"/>
              <a:ext cx="591964" cy="4018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600" b="1">
                  <a:solidFill>
                    <a:srgbClr val="FAEADB"/>
                  </a:solidFill>
                  <a:cs typeface="+mn-ea"/>
                  <a:sym typeface="+mn-lt"/>
                </a:rPr>
                <a:t>70%</a:t>
              </a:r>
              <a:endParaRPr lang="en-GB" sz="1600" b="1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" name="Group 42"/>
          <p:cNvGrpSpPr/>
          <p:nvPr/>
        </p:nvGrpSpPr>
        <p:grpSpPr>
          <a:xfrm>
            <a:off x="5951159" y="4544266"/>
            <a:ext cx="692092" cy="692092"/>
            <a:chOff x="6369311" y="4900725"/>
            <a:chExt cx="755703" cy="755703"/>
          </a:xfrm>
          <a:solidFill>
            <a:srgbClr val="F37895"/>
          </a:solidFill>
        </p:grpSpPr>
        <p:sp>
          <p:nvSpPr>
            <p:cNvPr id="12" name="Oval 9"/>
            <p:cNvSpPr/>
            <p:nvPr/>
          </p:nvSpPr>
          <p:spPr>
            <a:xfrm>
              <a:off x="6369311" y="4900725"/>
              <a:ext cx="755703" cy="7557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16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3" name="TextBox 14"/>
            <p:cNvSpPr txBox="1"/>
            <p:nvPr/>
          </p:nvSpPr>
          <p:spPr>
            <a:xfrm>
              <a:off x="6451179" y="5068728"/>
              <a:ext cx="591964" cy="4018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600" b="1">
                  <a:solidFill>
                    <a:srgbClr val="FAEADB"/>
                  </a:solidFill>
                  <a:cs typeface="+mn-ea"/>
                  <a:sym typeface="+mn-lt"/>
                </a:rPr>
                <a:t>68%</a:t>
              </a:r>
              <a:endParaRPr lang="en-GB" sz="1600" b="1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Group 36"/>
          <p:cNvGrpSpPr/>
          <p:nvPr/>
        </p:nvGrpSpPr>
        <p:grpSpPr>
          <a:xfrm>
            <a:off x="6846038" y="2804771"/>
            <a:ext cx="3045194" cy="3532017"/>
            <a:chOff x="7346437" y="3001349"/>
            <a:chExt cx="3325083" cy="3856651"/>
          </a:xfrm>
        </p:grpSpPr>
        <p:sp>
          <p:nvSpPr>
            <p:cNvPr id="15" name="Freeform 5"/>
            <p:cNvSpPr/>
            <p:nvPr/>
          </p:nvSpPr>
          <p:spPr>
            <a:xfrm rot="16200000">
              <a:off x="7080653" y="3267133"/>
              <a:ext cx="3856651" cy="3325083"/>
            </a:xfrm>
            <a:custGeom>
              <a:avLst/>
              <a:gdLst>
                <a:gd name="connsiteX0" fmla="*/ 4242316 w 4242316"/>
                <a:gd name="connsiteY0" fmla="*/ 562708 h 3657591"/>
                <a:gd name="connsiteX1" fmla="*/ 4117817 w 4242316"/>
                <a:gd name="connsiteY1" fmla="*/ 562708 h 3657591"/>
                <a:gd name="connsiteX2" fmla="*/ 4117817 w 4242316"/>
                <a:gd name="connsiteY2" fmla="*/ 3094883 h 3657591"/>
                <a:gd name="connsiteX3" fmla="*/ 3555109 w 4242316"/>
                <a:gd name="connsiteY3" fmla="*/ 3657591 h 3657591"/>
                <a:gd name="connsiteX4" fmla="*/ 0 w 4242316"/>
                <a:gd name="connsiteY4" fmla="*/ 3657591 h 3657591"/>
                <a:gd name="connsiteX5" fmla="*/ 0 w 4242316"/>
                <a:gd name="connsiteY5" fmla="*/ 3094883 h 3657591"/>
                <a:gd name="connsiteX6" fmla="*/ 3555109 w 4242316"/>
                <a:gd name="connsiteY6" fmla="*/ 3094883 h 3657591"/>
                <a:gd name="connsiteX7" fmla="*/ 3555109 w 4242316"/>
                <a:gd name="connsiteY7" fmla="*/ 562708 h 3657591"/>
                <a:gd name="connsiteX8" fmla="*/ 3430609 w 4242316"/>
                <a:gd name="connsiteY8" fmla="*/ 562708 h 3657591"/>
                <a:gd name="connsiteX9" fmla="*/ 3836463 w 4242316"/>
                <a:gd name="connsiteY9" fmla="*/ 0 h 365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42316" h="3657591">
                  <a:moveTo>
                    <a:pt x="4242316" y="562708"/>
                  </a:moveTo>
                  <a:lnTo>
                    <a:pt x="4117817" y="562708"/>
                  </a:lnTo>
                  <a:lnTo>
                    <a:pt x="4117817" y="3094883"/>
                  </a:lnTo>
                  <a:lnTo>
                    <a:pt x="3555109" y="3657591"/>
                  </a:lnTo>
                  <a:lnTo>
                    <a:pt x="0" y="3657591"/>
                  </a:lnTo>
                  <a:lnTo>
                    <a:pt x="0" y="3094883"/>
                  </a:lnTo>
                  <a:lnTo>
                    <a:pt x="3555109" y="3094883"/>
                  </a:lnTo>
                  <a:lnTo>
                    <a:pt x="3555109" y="562708"/>
                  </a:lnTo>
                  <a:lnTo>
                    <a:pt x="3430609" y="562708"/>
                  </a:lnTo>
                  <a:lnTo>
                    <a:pt x="3836463" y="0"/>
                  </a:lnTo>
                  <a:close/>
                </a:path>
              </a:pathLst>
            </a:custGeom>
            <a:solidFill>
              <a:srgbClr val="F378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8114763" y="3219375"/>
              <a:ext cx="352166" cy="301858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3743" tIns="41872" rIns="83743" bIns="41872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Group 37"/>
          <p:cNvGrpSpPr/>
          <p:nvPr/>
        </p:nvGrpSpPr>
        <p:grpSpPr>
          <a:xfrm>
            <a:off x="6846034" y="3680802"/>
            <a:ext cx="2401021" cy="2655984"/>
            <a:chOff x="7346434" y="3957897"/>
            <a:chExt cx="2621703" cy="2900101"/>
          </a:xfrm>
        </p:grpSpPr>
        <p:sp>
          <p:nvSpPr>
            <p:cNvPr id="18" name="Freeform 4"/>
            <p:cNvSpPr/>
            <p:nvPr/>
          </p:nvSpPr>
          <p:spPr>
            <a:xfrm rot="16200000">
              <a:off x="7207235" y="4097096"/>
              <a:ext cx="2900101" cy="2621703"/>
            </a:xfrm>
            <a:custGeom>
              <a:avLst/>
              <a:gdLst>
                <a:gd name="connsiteX0" fmla="*/ 2496508 w 3190111"/>
                <a:gd name="connsiteY0" fmla="*/ 2321164 h 2883873"/>
                <a:gd name="connsiteX1" fmla="*/ 2496508 w 3190111"/>
                <a:gd name="connsiteY1" fmla="*/ 2883872 h 2883873"/>
                <a:gd name="connsiteX2" fmla="*/ 0 w 3190111"/>
                <a:gd name="connsiteY2" fmla="*/ 2883872 h 2883873"/>
                <a:gd name="connsiteX3" fmla="*/ 0 w 3190111"/>
                <a:gd name="connsiteY3" fmla="*/ 2321164 h 2883873"/>
                <a:gd name="connsiteX4" fmla="*/ 3190111 w 3190111"/>
                <a:gd name="connsiteY4" fmla="*/ 562708 h 2883873"/>
                <a:gd name="connsiteX5" fmla="*/ 3062414 w 3190111"/>
                <a:gd name="connsiteY5" fmla="*/ 562708 h 2883873"/>
                <a:gd name="connsiteX6" fmla="*/ 3062414 w 3190111"/>
                <a:gd name="connsiteY6" fmla="*/ 2321165 h 2883873"/>
                <a:gd name="connsiteX7" fmla="*/ 3065612 w 3190111"/>
                <a:gd name="connsiteY7" fmla="*/ 2321165 h 2883873"/>
                <a:gd name="connsiteX8" fmla="*/ 2499706 w 3190111"/>
                <a:gd name="connsiteY8" fmla="*/ 2883873 h 2883873"/>
                <a:gd name="connsiteX9" fmla="*/ 2499706 w 3190111"/>
                <a:gd name="connsiteY9" fmla="*/ 2321165 h 2883873"/>
                <a:gd name="connsiteX10" fmla="*/ 2499706 w 3190111"/>
                <a:gd name="connsiteY10" fmla="*/ 562708 h 2883873"/>
                <a:gd name="connsiteX11" fmla="*/ 2378404 w 3190111"/>
                <a:gd name="connsiteY11" fmla="*/ 562708 h 2883873"/>
                <a:gd name="connsiteX12" fmla="*/ 2784258 w 3190111"/>
                <a:gd name="connsiteY12" fmla="*/ 0 h 288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0111" h="2883873">
                  <a:moveTo>
                    <a:pt x="2496508" y="2321164"/>
                  </a:moveTo>
                  <a:lnTo>
                    <a:pt x="2496508" y="2883872"/>
                  </a:lnTo>
                  <a:lnTo>
                    <a:pt x="0" y="2883872"/>
                  </a:lnTo>
                  <a:lnTo>
                    <a:pt x="0" y="2321164"/>
                  </a:lnTo>
                  <a:close/>
                  <a:moveTo>
                    <a:pt x="3190111" y="562708"/>
                  </a:moveTo>
                  <a:lnTo>
                    <a:pt x="3062414" y="562708"/>
                  </a:lnTo>
                  <a:lnTo>
                    <a:pt x="3062414" y="2321165"/>
                  </a:lnTo>
                  <a:lnTo>
                    <a:pt x="3065612" y="2321165"/>
                  </a:lnTo>
                  <a:lnTo>
                    <a:pt x="2499706" y="2883873"/>
                  </a:lnTo>
                  <a:lnTo>
                    <a:pt x="2499706" y="2321165"/>
                  </a:lnTo>
                  <a:lnTo>
                    <a:pt x="2499706" y="562708"/>
                  </a:lnTo>
                  <a:lnTo>
                    <a:pt x="2378404" y="562708"/>
                  </a:lnTo>
                  <a:lnTo>
                    <a:pt x="2784258" y="0"/>
                  </a:lnTo>
                  <a:close/>
                </a:path>
              </a:pathLst>
            </a:custGeom>
            <a:solidFill>
              <a:srgbClr val="F38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8101752" y="4176428"/>
              <a:ext cx="378190" cy="338289"/>
            </a:xfrm>
            <a:custGeom>
              <a:avLst/>
              <a:gdLst>
                <a:gd name="T0" fmla="*/ 36 w 101"/>
                <a:gd name="T1" fmla="*/ 77 h 90"/>
                <a:gd name="T2" fmla="*/ 39 w 101"/>
                <a:gd name="T3" fmla="*/ 80 h 90"/>
                <a:gd name="T4" fmla="*/ 42 w 101"/>
                <a:gd name="T5" fmla="*/ 80 h 90"/>
                <a:gd name="T6" fmla="*/ 44 w 101"/>
                <a:gd name="T7" fmla="*/ 79 h 90"/>
                <a:gd name="T8" fmla="*/ 46 w 101"/>
                <a:gd name="T9" fmla="*/ 75 h 90"/>
                <a:gd name="T10" fmla="*/ 46 w 101"/>
                <a:gd name="T11" fmla="*/ 75 h 90"/>
                <a:gd name="T12" fmla="*/ 46 w 101"/>
                <a:gd name="T13" fmla="*/ 47 h 90"/>
                <a:gd name="T14" fmla="*/ 30 w 101"/>
                <a:gd name="T15" fmla="*/ 52 h 90"/>
                <a:gd name="T16" fmla="*/ 0 w 101"/>
                <a:gd name="T17" fmla="*/ 52 h 90"/>
                <a:gd name="T18" fmla="*/ 44 w 101"/>
                <a:gd name="T19" fmla="*/ 6 h 90"/>
                <a:gd name="T20" fmla="*/ 46 w 101"/>
                <a:gd name="T21" fmla="*/ 0 h 90"/>
                <a:gd name="T22" fmla="*/ 55 w 101"/>
                <a:gd name="T23" fmla="*/ 0 h 90"/>
                <a:gd name="T24" fmla="*/ 57 w 101"/>
                <a:gd name="T25" fmla="*/ 6 h 90"/>
                <a:gd name="T26" fmla="*/ 101 w 101"/>
                <a:gd name="T27" fmla="*/ 52 h 90"/>
                <a:gd name="T28" fmla="*/ 72 w 101"/>
                <a:gd name="T29" fmla="*/ 52 h 90"/>
                <a:gd name="T30" fmla="*/ 56 w 101"/>
                <a:gd name="T31" fmla="*/ 47 h 90"/>
                <a:gd name="T32" fmla="*/ 56 w 101"/>
                <a:gd name="T33" fmla="*/ 75 h 90"/>
                <a:gd name="T34" fmla="*/ 56 w 101"/>
                <a:gd name="T35" fmla="*/ 75 h 90"/>
                <a:gd name="T36" fmla="*/ 50 w 101"/>
                <a:gd name="T37" fmla="*/ 88 h 90"/>
                <a:gd name="T38" fmla="*/ 43 w 101"/>
                <a:gd name="T39" fmla="*/ 90 h 90"/>
                <a:gd name="T40" fmla="*/ 36 w 101"/>
                <a:gd name="T41" fmla="*/ 89 h 90"/>
                <a:gd name="T42" fmla="*/ 26 w 101"/>
                <a:gd name="T43" fmla="*/ 79 h 90"/>
                <a:gd name="T44" fmla="*/ 36 w 101"/>
                <a:gd name="T45" fmla="*/ 77 h 90"/>
                <a:gd name="T46" fmla="*/ 72 w 101"/>
                <a:gd name="T47" fmla="*/ 43 h 90"/>
                <a:gd name="T48" fmla="*/ 80 w 101"/>
                <a:gd name="T49" fmla="*/ 41 h 90"/>
                <a:gd name="T50" fmla="*/ 57 w 101"/>
                <a:gd name="T51" fmla="*/ 13 h 90"/>
                <a:gd name="T52" fmla="*/ 72 w 101"/>
                <a:gd name="T53" fmla="*/ 43 h 90"/>
                <a:gd name="T54" fmla="*/ 10 w 101"/>
                <a:gd name="T55" fmla="*/ 40 h 90"/>
                <a:gd name="T56" fmla="*/ 20 w 101"/>
                <a:gd name="T57" fmla="*/ 39 h 90"/>
                <a:gd name="T58" fmla="*/ 33 w 101"/>
                <a:gd name="T59" fmla="*/ 16 h 90"/>
                <a:gd name="T60" fmla="*/ 10 w 101"/>
                <a:gd name="T61" fmla="*/ 4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1" h="90">
                  <a:moveTo>
                    <a:pt x="36" y="77"/>
                  </a:moveTo>
                  <a:cubicBezTo>
                    <a:pt x="36" y="78"/>
                    <a:pt x="37" y="79"/>
                    <a:pt x="39" y="80"/>
                  </a:cubicBezTo>
                  <a:cubicBezTo>
                    <a:pt x="40" y="80"/>
                    <a:pt x="41" y="80"/>
                    <a:pt x="42" y="80"/>
                  </a:cubicBezTo>
                  <a:cubicBezTo>
                    <a:pt x="43" y="80"/>
                    <a:pt x="43" y="79"/>
                    <a:pt x="44" y="79"/>
                  </a:cubicBezTo>
                  <a:cubicBezTo>
                    <a:pt x="45" y="78"/>
                    <a:pt x="46" y="77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9" y="47"/>
                    <a:pt x="34" y="49"/>
                    <a:pt x="30" y="52"/>
                  </a:cubicBezTo>
                  <a:cubicBezTo>
                    <a:pt x="19" y="47"/>
                    <a:pt x="9" y="47"/>
                    <a:pt x="0" y="52"/>
                  </a:cubicBezTo>
                  <a:cubicBezTo>
                    <a:pt x="2" y="26"/>
                    <a:pt x="16" y="9"/>
                    <a:pt x="44" y="6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85" y="9"/>
                    <a:pt x="99" y="26"/>
                    <a:pt x="101" y="52"/>
                  </a:cubicBezTo>
                  <a:cubicBezTo>
                    <a:pt x="92" y="47"/>
                    <a:pt x="83" y="47"/>
                    <a:pt x="72" y="52"/>
                  </a:cubicBezTo>
                  <a:cubicBezTo>
                    <a:pt x="67" y="49"/>
                    <a:pt x="63" y="47"/>
                    <a:pt x="56" y="47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6" y="81"/>
                    <a:pt x="54" y="85"/>
                    <a:pt x="50" y="88"/>
                  </a:cubicBezTo>
                  <a:cubicBezTo>
                    <a:pt x="48" y="89"/>
                    <a:pt x="45" y="90"/>
                    <a:pt x="43" y="90"/>
                  </a:cubicBezTo>
                  <a:cubicBezTo>
                    <a:pt x="40" y="90"/>
                    <a:pt x="38" y="90"/>
                    <a:pt x="36" y="89"/>
                  </a:cubicBezTo>
                  <a:cubicBezTo>
                    <a:pt x="31" y="88"/>
                    <a:pt x="27" y="84"/>
                    <a:pt x="26" y="79"/>
                  </a:cubicBezTo>
                  <a:cubicBezTo>
                    <a:pt x="36" y="77"/>
                    <a:pt x="36" y="77"/>
                    <a:pt x="36" y="77"/>
                  </a:cubicBezTo>
                  <a:close/>
                  <a:moveTo>
                    <a:pt x="72" y="43"/>
                  </a:moveTo>
                  <a:cubicBezTo>
                    <a:pt x="75" y="42"/>
                    <a:pt x="77" y="41"/>
                    <a:pt x="80" y="41"/>
                  </a:cubicBezTo>
                  <a:cubicBezTo>
                    <a:pt x="78" y="23"/>
                    <a:pt x="69" y="16"/>
                    <a:pt x="57" y="13"/>
                  </a:cubicBezTo>
                  <a:cubicBezTo>
                    <a:pt x="67" y="20"/>
                    <a:pt x="73" y="29"/>
                    <a:pt x="72" y="43"/>
                  </a:cubicBezTo>
                  <a:close/>
                  <a:moveTo>
                    <a:pt x="10" y="40"/>
                  </a:moveTo>
                  <a:cubicBezTo>
                    <a:pt x="14" y="40"/>
                    <a:pt x="17" y="40"/>
                    <a:pt x="20" y="39"/>
                  </a:cubicBezTo>
                  <a:cubicBezTo>
                    <a:pt x="25" y="31"/>
                    <a:pt x="29" y="23"/>
                    <a:pt x="33" y="16"/>
                  </a:cubicBezTo>
                  <a:cubicBezTo>
                    <a:pt x="20" y="19"/>
                    <a:pt x="13" y="27"/>
                    <a:pt x="10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3743" tIns="41872" rIns="83743" bIns="41872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Group 35"/>
          <p:cNvGrpSpPr/>
          <p:nvPr/>
        </p:nvGrpSpPr>
        <p:grpSpPr>
          <a:xfrm>
            <a:off x="6846037" y="1932829"/>
            <a:ext cx="3689367" cy="4403959"/>
            <a:chOff x="7346438" y="2049265"/>
            <a:chExt cx="4028463" cy="4808735"/>
          </a:xfrm>
        </p:grpSpPr>
        <p:sp>
          <p:nvSpPr>
            <p:cNvPr id="21" name="Freeform 6"/>
            <p:cNvSpPr/>
            <p:nvPr/>
          </p:nvSpPr>
          <p:spPr>
            <a:xfrm rot="16200000">
              <a:off x="6956302" y="2439401"/>
              <a:ext cx="4808735" cy="4028463"/>
            </a:xfrm>
            <a:custGeom>
              <a:avLst/>
              <a:gdLst>
                <a:gd name="connsiteX0" fmla="*/ 5289608 w 5289608"/>
                <a:gd name="connsiteY0" fmla="*/ 562708 h 4431309"/>
                <a:gd name="connsiteX1" fmla="*/ 5165108 w 5289608"/>
                <a:gd name="connsiteY1" fmla="*/ 562708 h 4431309"/>
                <a:gd name="connsiteX2" fmla="*/ 5165108 w 5289608"/>
                <a:gd name="connsiteY2" fmla="*/ 3868601 h 4431309"/>
                <a:gd name="connsiteX3" fmla="*/ 4602401 w 5289608"/>
                <a:gd name="connsiteY3" fmla="*/ 4431309 h 4431309"/>
                <a:gd name="connsiteX4" fmla="*/ 0 w 5289608"/>
                <a:gd name="connsiteY4" fmla="*/ 4431309 h 4431309"/>
                <a:gd name="connsiteX5" fmla="*/ 0 w 5289608"/>
                <a:gd name="connsiteY5" fmla="*/ 3868601 h 4431309"/>
                <a:gd name="connsiteX6" fmla="*/ 4602401 w 5289608"/>
                <a:gd name="connsiteY6" fmla="*/ 3868601 h 4431309"/>
                <a:gd name="connsiteX7" fmla="*/ 4602401 w 5289608"/>
                <a:gd name="connsiteY7" fmla="*/ 562708 h 4431309"/>
                <a:gd name="connsiteX8" fmla="*/ 4477901 w 5289608"/>
                <a:gd name="connsiteY8" fmla="*/ 562708 h 4431309"/>
                <a:gd name="connsiteX9" fmla="*/ 4883755 w 5289608"/>
                <a:gd name="connsiteY9" fmla="*/ 0 h 4431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9608" h="4431309">
                  <a:moveTo>
                    <a:pt x="5289608" y="562708"/>
                  </a:moveTo>
                  <a:lnTo>
                    <a:pt x="5165108" y="562708"/>
                  </a:lnTo>
                  <a:lnTo>
                    <a:pt x="5165108" y="3868601"/>
                  </a:lnTo>
                  <a:lnTo>
                    <a:pt x="4602401" y="4431309"/>
                  </a:lnTo>
                  <a:lnTo>
                    <a:pt x="0" y="4431309"/>
                  </a:lnTo>
                  <a:lnTo>
                    <a:pt x="0" y="3868601"/>
                  </a:lnTo>
                  <a:lnTo>
                    <a:pt x="4602401" y="3868601"/>
                  </a:lnTo>
                  <a:lnTo>
                    <a:pt x="4602401" y="562708"/>
                  </a:lnTo>
                  <a:lnTo>
                    <a:pt x="4477901" y="562708"/>
                  </a:lnTo>
                  <a:lnTo>
                    <a:pt x="4883755" y="0"/>
                  </a:lnTo>
                  <a:close/>
                </a:path>
              </a:pathLst>
            </a:custGeom>
            <a:solidFill>
              <a:srgbClr val="F38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8120836" y="2231727"/>
              <a:ext cx="369515" cy="372985"/>
            </a:xfrm>
            <a:custGeom>
              <a:avLst/>
              <a:gdLst>
                <a:gd name="T0" fmla="*/ 49 w 99"/>
                <a:gd name="T1" fmla="*/ 0 h 100"/>
                <a:gd name="T2" fmla="*/ 99 w 99"/>
                <a:gd name="T3" fmla="*/ 50 h 100"/>
                <a:gd name="T4" fmla="*/ 49 w 99"/>
                <a:gd name="T5" fmla="*/ 100 h 100"/>
                <a:gd name="T6" fmla="*/ 0 w 99"/>
                <a:gd name="T7" fmla="*/ 50 h 100"/>
                <a:gd name="T8" fmla="*/ 49 w 99"/>
                <a:gd name="T9" fmla="*/ 0 h 100"/>
                <a:gd name="T10" fmla="*/ 45 w 99"/>
                <a:gd name="T11" fmla="*/ 15 h 100"/>
                <a:gd name="T12" fmla="*/ 45 w 99"/>
                <a:gd name="T13" fmla="*/ 44 h 100"/>
                <a:gd name="T14" fmla="*/ 54 w 99"/>
                <a:gd name="T15" fmla="*/ 44 h 100"/>
                <a:gd name="T16" fmla="*/ 54 w 99"/>
                <a:gd name="T17" fmla="*/ 15 h 100"/>
                <a:gd name="T18" fmla="*/ 45 w 99"/>
                <a:gd name="T19" fmla="*/ 15 h 100"/>
                <a:gd name="T20" fmla="*/ 67 w 99"/>
                <a:gd name="T21" fmla="*/ 24 h 100"/>
                <a:gd name="T22" fmla="*/ 61 w 99"/>
                <a:gd name="T23" fmla="*/ 32 h 100"/>
                <a:gd name="T24" fmla="*/ 64 w 99"/>
                <a:gd name="T25" fmla="*/ 35 h 100"/>
                <a:gd name="T26" fmla="*/ 70 w 99"/>
                <a:gd name="T27" fmla="*/ 50 h 100"/>
                <a:gd name="T28" fmla="*/ 64 w 99"/>
                <a:gd name="T29" fmla="*/ 65 h 100"/>
                <a:gd name="T30" fmla="*/ 49 w 99"/>
                <a:gd name="T31" fmla="*/ 71 h 100"/>
                <a:gd name="T32" fmla="*/ 35 w 99"/>
                <a:gd name="T33" fmla="*/ 65 h 100"/>
                <a:gd name="T34" fmla="*/ 28 w 99"/>
                <a:gd name="T35" fmla="*/ 50 h 100"/>
                <a:gd name="T36" fmla="*/ 35 w 99"/>
                <a:gd name="T37" fmla="*/ 35 h 100"/>
                <a:gd name="T38" fmla="*/ 37 w 99"/>
                <a:gd name="T39" fmla="*/ 32 h 100"/>
                <a:gd name="T40" fmla="*/ 31 w 99"/>
                <a:gd name="T41" fmla="*/ 24 h 100"/>
                <a:gd name="T42" fmla="*/ 27 w 99"/>
                <a:gd name="T43" fmla="*/ 28 h 100"/>
                <a:gd name="T44" fmla="*/ 18 w 99"/>
                <a:gd name="T45" fmla="*/ 50 h 100"/>
                <a:gd name="T46" fmla="*/ 27 w 99"/>
                <a:gd name="T47" fmla="*/ 72 h 100"/>
                <a:gd name="T48" fmla="*/ 49 w 99"/>
                <a:gd name="T49" fmla="*/ 81 h 100"/>
                <a:gd name="T50" fmla="*/ 72 w 99"/>
                <a:gd name="T51" fmla="*/ 72 h 100"/>
                <a:gd name="T52" fmla="*/ 81 w 99"/>
                <a:gd name="T53" fmla="*/ 50 h 100"/>
                <a:gd name="T54" fmla="*/ 72 w 99"/>
                <a:gd name="T55" fmla="*/ 28 h 100"/>
                <a:gd name="T56" fmla="*/ 67 w 99"/>
                <a:gd name="T57" fmla="*/ 2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100">
                  <a:moveTo>
                    <a:pt x="49" y="0"/>
                  </a:moveTo>
                  <a:cubicBezTo>
                    <a:pt x="77" y="0"/>
                    <a:pt x="99" y="22"/>
                    <a:pt x="99" y="50"/>
                  </a:cubicBezTo>
                  <a:cubicBezTo>
                    <a:pt x="99" y="77"/>
                    <a:pt x="77" y="100"/>
                    <a:pt x="49" y="100"/>
                  </a:cubicBezTo>
                  <a:cubicBezTo>
                    <a:pt x="22" y="100"/>
                    <a:pt x="0" y="77"/>
                    <a:pt x="0" y="50"/>
                  </a:cubicBezTo>
                  <a:cubicBezTo>
                    <a:pt x="0" y="22"/>
                    <a:pt x="22" y="0"/>
                    <a:pt x="49" y="0"/>
                  </a:cubicBezTo>
                  <a:close/>
                  <a:moveTo>
                    <a:pt x="45" y="15"/>
                  </a:moveTo>
                  <a:cubicBezTo>
                    <a:pt x="45" y="44"/>
                    <a:pt x="45" y="44"/>
                    <a:pt x="45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45" y="15"/>
                    <a:pt x="45" y="15"/>
                    <a:pt x="45" y="15"/>
                  </a:cubicBezTo>
                  <a:close/>
                  <a:moveTo>
                    <a:pt x="67" y="24"/>
                  </a:moveTo>
                  <a:cubicBezTo>
                    <a:pt x="61" y="32"/>
                    <a:pt x="61" y="32"/>
                    <a:pt x="61" y="32"/>
                  </a:cubicBezTo>
                  <a:cubicBezTo>
                    <a:pt x="62" y="33"/>
                    <a:pt x="63" y="34"/>
                    <a:pt x="64" y="35"/>
                  </a:cubicBezTo>
                  <a:cubicBezTo>
                    <a:pt x="68" y="39"/>
                    <a:pt x="70" y="44"/>
                    <a:pt x="70" y="50"/>
                  </a:cubicBezTo>
                  <a:cubicBezTo>
                    <a:pt x="70" y="55"/>
                    <a:pt x="68" y="61"/>
                    <a:pt x="64" y="65"/>
                  </a:cubicBezTo>
                  <a:cubicBezTo>
                    <a:pt x="60" y="68"/>
                    <a:pt x="55" y="71"/>
                    <a:pt x="49" y="71"/>
                  </a:cubicBezTo>
                  <a:cubicBezTo>
                    <a:pt x="44" y="71"/>
                    <a:pt x="38" y="68"/>
                    <a:pt x="35" y="65"/>
                  </a:cubicBezTo>
                  <a:cubicBezTo>
                    <a:pt x="31" y="61"/>
                    <a:pt x="28" y="55"/>
                    <a:pt x="28" y="50"/>
                  </a:cubicBezTo>
                  <a:cubicBezTo>
                    <a:pt x="28" y="44"/>
                    <a:pt x="31" y="39"/>
                    <a:pt x="35" y="35"/>
                  </a:cubicBezTo>
                  <a:cubicBezTo>
                    <a:pt x="35" y="34"/>
                    <a:pt x="36" y="33"/>
                    <a:pt x="37" y="32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0" y="25"/>
                    <a:pt x="29" y="26"/>
                    <a:pt x="27" y="28"/>
                  </a:cubicBezTo>
                  <a:cubicBezTo>
                    <a:pt x="22" y="33"/>
                    <a:pt x="18" y="41"/>
                    <a:pt x="18" y="50"/>
                  </a:cubicBezTo>
                  <a:cubicBezTo>
                    <a:pt x="18" y="58"/>
                    <a:pt x="22" y="66"/>
                    <a:pt x="27" y="72"/>
                  </a:cubicBezTo>
                  <a:cubicBezTo>
                    <a:pt x="33" y="77"/>
                    <a:pt x="41" y="81"/>
                    <a:pt x="49" y="81"/>
                  </a:cubicBezTo>
                  <a:cubicBezTo>
                    <a:pt x="58" y="81"/>
                    <a:pt x="66" y="77"/>
                    <a:pt x="72" y="72"/>
                  </a:cubicBezTo>
                  <a:cubicBezTo>
                    <a:pt x="77" y="66"/>
                    <a:pt x="81" y="58"/>
                    <a:pt x="81" y="50"/>
                  </a:cubicBezTo>
                  <a:cubicBezTo>
                    <a:pt x="81" y="41"/>
                    <a:pt x="77" y="33"/>
                    <a:pt x="72" y="28"/>
                  </a:cubicBezTo>
                  <a:cubicBezTo>
                    <a:pt x="70" y="26"/>
                    <a:pt x="69" y="25"/>
                    <a:pt x="67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3743" tIns="41872" rIns="83743" bIns="41872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Group 38"/>
          <p:cNvGrpSpPr/>
          <p:nvPr/>
        </p:nvGrpSpPr>
        <p:grpSpPr>
          <a:xfrm>
            <a:off x="6846035" y="4552413"/>
            <a:ext cx="1756845" cy="1784373"/>
            <a:chOff x="7346434" y="4909620"/>
            <a:chExt cx="1918320" cy="1948378"/>
          </a:xfrm>
        </p:grpSpPr>
        <p:sp>
          <p:nvSpPr>
            <p:cNvPr id="24" name="Freeform 3"/>
            <p:cNvSpPr/>
            <p:nvPr/>
          </p:nvSpPr>
          <p:spPr>
            <a:xfrm rot="16200000">
              <a:off x="7331405" y="4924649"/>
              <a:ext cx="1948378" cy="1918320"/>
            </a:xfrm>
            <a:custGeom>
              <a:avLst/>
              <a:gdLst>
                <a:gd name="connsiteX0" fmla="*/ 2143216 w 2143216"/>
                <a:gd name="connsiteY0" fmla="*/ 562708 h 2110152"/>
                <a:gd name="connsiteX1" fmla="*/ 2018715 w 2143216"/>
                <a:gd name="connsiteY1" fmla="*/ 562708 h 2110152"/>
                <a:gd name="connsiteX2" fmla="*/ 2018715 w 2143216"/>
                <a:gd name="connsiteY2" fmla="*/ 1547444 h 2110152"/>
                <a:gd name="connsiteX3" fmla="*/ 1456007 w 2143216"/>
                <a:gd name="connsiteY3" fmla="*/ 2110152 h 2110152"/>
                <a:gd name="connsiteX4" fmla="*/ 1456007 w 2143216"/>
                <a:gd name="connsiteY4" fmla="*/ 2110151 h 2110152"/>
                <a:gd name="connsiteX5" fmla="*/ 0 w 2143216"/>
                <a:gd name="connsiteY5" fmla="*/ 2110151 h 2110152"/>
                <a:gd name="connsiteX6" fmla="*/ 0 w 2143216"/>
                <a:gd name="connsiteY6" fmla="*/ 1547443 h 2110152"/>
                <a:gd name="connsiteX7" fmla="*/ 1456007 w 2143216"/>
                <a:gd name="connsiteY7" fmla="*/ 1547443 h 2110152"/>
                <a:gd name="connsiteX8" fmla="*/ 1456007 w 2143216"/>
                <a:gd name="connsiteY8" fmla="*/ 562708 h 2110152"/>
                <a:gd name="connsiteX9" fmla="*/ 1331509 w 2143216"/>
                <a:gd name="connsiteY9" fmla="*/ 562708 h 2110152"/>
                <a:gd name="connsiteX10" fmla="*/ 1737363 w 2143216"/>
                <a:gd name="connsiteY10" fmla="*/ 0 h 211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43216" h="2110152">
                  <a:moveTo>
                    <a:pt x="2143216" y="562708"/>
                  </a:moveTo>
                  <a:lnTo>
                    <a:pt x="2018715" y="562708"/>
                  </a:lnTo>
                  <a:lnTo>
                    <a:pt x="2018715" y="1547444"/>
                  </a:lnTo>
                  <a:lnTo>
                    <a:pt x="1456007" y="2110152"/>
                  </a:lnTo>
                  <a:lnTo>
                    <a:pt x="1456007" y="2110151"/>
                  </a:lnTo>
                  <a:lnTo>
                    <a:pt x="0" y="2110151"/>
                  </a:lnTo>
                  <a:lnTo>
                    <a:pt x="0" y="1547443"/>
                  </a:lnTo>
                  <a:lnTo>
                    <a:pt x="1456007" y="1547443"/>
                  </a:lnTo>
                  <a:lnTo>
                    <a:pt x="1456007" y="562708"/>
                  </a:lnTo>
                  <a:lnTo>
                    <a:pt x="1331509" y="562708"/>
                  </a:lnTo>
                  <a:lnTo>
                    <a:pt x="1737363" y="0"/>
                  </a:lnTo>
                  <a:close/>
                </a:path>
              </a:pathLst>
            </a:custGeom>
            <a:solidFill>
              <a:srgbClr val="F378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8091344" y="5076469"/>
              <a:ext cx="399007" cy="404213"/>
            </a:xfrm>
            <a:custGeom>
              <a:avLst/>
              <a:gdLst>
                <a:gd name="T0" fmla="*/ 94 w 107"/>
                <a:gd name="T1" fmla="*/ 30 h 108"/>
                <a:gd name="T2" fmla="*/ 77 w 107"/>
                <a:gd name="T3" fmla="*/ 95 h 108"/>
                <a:gd name="T4" fmla="*/ 13 w 107"/>
                <a:gd name="T5" fmla="*/ 77 h 108"/>
                <a:gd name="T6" fmla="*/ 30 w 107"/>
                <a:gd name="T7" fmla="*/ 13 h 108"/>
                <a:gd name="T8" fmla="*/ 94 w 107"/>
                <a:gd name="T9" fmla="*/ 30 h 108"/>
                <a:gd name="T10" fmla="*/ 68 w 107"/>
                <a:gd name="T11" fmla="*/ 46 h 108"/>
                <a:gd name="T12" fmla="*/ 68 w 107"/>
                <a:gd name="T13" fmla="*/ 46 h 108"/>
                <a:gd name="T14" fmla="*/ 58 w 107"/>
                <a:gd name="T15" fmla="*/ 38 h 108"/>
                <a:gd name="T16" fmla="*/ 45 w 107"/>
                <a:gd name="T17" fmla="*/ 40 h 108"/>
                <a:gd name="T18" fmla="*/ 45 w 107"/>
                <a:gd name="T19" fmla="*/ 40 h 108"/>
                <a:gd name="T20" fmla="*/ 38 w 107"/>
                <a:gd name="T21" fmla="*/ 50 h 108"/>
                <a:gd name="T22" fmla="*/ 39 w 107"/>
                <a:gd name="T23" fmla="*/ 62 h 108"/>
                <a:gd name="T24" fmla="*/ 39 w 107"/>
                <a:gd name="T25" fmla="*/ 62 h 108"/>
                <a:gd name="T26" fmla="*/ 49 w 107"/>
                <a:gd name="T27" fmla="*/ 69 h 108"/>
                <a:gd name="T28" fmla="*/ 62 w 107"/>
                <a:gd name="T29" fmla="*/ 68 h 108"/>
                <a:gd name="T30" fmla="*/ 62 w 107"/>
                <a:gd name="T31" fmla="*/ 68 h 108"/>
                <a:gd name="T32" fmla="*/ 69 w 107"/>
                <a:gd name="T33" fmla="*/ 58 h 108"/>
                <a:gd name="T34" fmla="*/ 68 w 107"/>
                <a:gd name="T35" fmla="*/ 46 h 108"/>
                <a:gd name="T36" fmla="*/ 63 w 107"/>
                <a:gd name="T37" fmla="*/ 56 h 108"/>
                <a:gd name="T38" fmla="*/ 62 w 107"/>
                <a:gd name="T39" fmla="*/ 49 h 108"/>
                <a:gd name="T40" fmla="*/ 62 w 107"/>
                <a:gd name="T41" fmla="*/ 49 h 108"/>
                <a:gd name="T42" fmla="*/ 56 w 107"/>
                <a:gd name="T43" fmla="*/ 44 h 108"/>
                <a:gd name="T44" fmla="*/ 48 w 107"/>
                <a:gd name="T45" fmla="*/ 45 h 108"/>
                <a:gd name="T46" fmla="*/ 48 w 107"/>
                <a:gd name="T47" fmla="*/ 45 h 108"/>
                <a:gd name="T48" fmla="*/ 44 w 107"/>
                <a:gd name="T49" fmla="*/ 51 h 108"/>
                <a:gd name="T50" fmla="*/ 45 w 107"/>
                <a:gd name="T51" fmla="*/ 59 h 108"/>
                <a:gd name="T52" fmla="*/ 45 w 107"/>
                <a:gd name="T53" fmla="*/ 59 h 108"/>
                <a:gd name="T54" fmla="*/ 51 w 107"/>
                <a:gd name="T55" fmla="*/ 64 h 108"/>
                <a:gd name="T56" fmla="*/ 59 w 107"/>
                <a:gd name="T57" fmla="*/ 63 h 108"/>
                <a:gd name="T58" fmla="*/ 59 w 107"/>
                <a:gd name="T59" fmla="*/ 63 h 108"/>
                <a:gd name="T60" fmla="*/ 63 w 107"/>
                <a:gd name="T61" fmla="*/ 56 h 108"/>
                <a:gd name="T62" fmla="*/ 29 w 107"/>
                <a:gd name="T63" fmla="*/ 24 h 108"/>
                <a:gd name="T64" fmla="*/ 17 w 107"/>
                <a:gd name="T65" fmla="*/ 65 h 108"/>
                <a:gd name="T66" fmla="*/ 25 w 107"/>
                <a:gd name="T67" fmla="*/ 63 h 108"/>
                <a:gd name="T68" fmla="*/ 29 w 107"/>
                <a:gd name="T69" fmla="*/ 24 h 108"/>
                <a:gd name="T70" fmla="*/ 69 w 107"/>
                <a:gd name="T71" fmla="*/ 37 h 108"/>
                <a:gd name="T72" fmla="*/ 73 w 107"/>
                <a:gd name="T73" fmla="*/ 42 h 108"/>
                <a:gd name="T74" fmla="*/ 74 w 107"/>
                <a:gd name="T75" fmla="*/ 45 h 108"/>
                <a:gd name="T76" fmla="*/ 91 w 107"/>
                <a:gd name="T77" fmla="*/ 38 h 108"/>
                <a:gd name="T78" fmla="*/ 89 w 107"/>
                <a:gd name="T79" fmla="*/ 33 h 108"/>
                <a:gd name="T80" fmla="*/ 82 w 107"/>
                <a:gd name="T81" fmla="*/ 25 h 108"/>
                <a:gd name="T82" fmla="*/ 69 w 107"/>
                <a:gd name="T83" fmla="*/ 37 h 108"/>
                <a:gd name="T84" fmla="*/ 92 w 107"/>
                <a:gd name="T85" fmla="*/ 43 h 108"/>
                <a:gd name="T86" fmla="*/ 75 w 107"/>
                <a:gd name="T87" fmla="*/ 47 h 108"/>
                <a:gd name="T88" fmla="*/ 76 w 107"/>
                <a:gd name="T89" fmla="*/ 53 h 108"/>
                <a:gd name="T90" fmla="*/ 93 w 107"/>
                <a:gd name="T91" fmla="*/ 54 h 108"/>
                <a:gd name="T92" fmla="*/ 92 w 107"/>
                <a:gd name="T93" fmla="*/ 43 h 108"/>
                <a:gd name="T94" fmla="*/ 70 w 107"/>
                <a:gd name="T95" fmla="*/ 44 h 108"/>
                <a:gd name="T96" fmla="*/ 44 w 107"/>
                <a:gd name="T97" fmla="*/ 37 h 108"/>
                <a:gd name="T98" fmla="*/ 37 w 107"/>
                <a:gd name="T99" fmla="*/ 63 h 108"/>
                <a:gd name="T100" fmla="*/ 63 w 107"/>
                <a:gd name="T101" fmla="*/ 70 h 108"/>
                <a:gd name="T102" fmla="*/ 70 w 107"/>
                <a:gd name="T103" fmla="*/ 4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7" h="108">
                  <a:moveTo>
                    <a:pt x="94" y="30"/>
                  </a:moveTo>
                  <a:cubicBezTo>
                    <a:pt x="107" y="53"/>
                    <a:pt x="100" y="82"/>
                    <a:pt x="77" y="95"/>
                  </a:cubicBezTo>
                  <a:cubicBezTo>
                    <a:pt x="54" y="108"/>
                    <a:pt x="26" y="100"/>
                    <a:pt x="13" y="77"/>
                  </a:cubicBezTo>
                  <a:cubicBezTo>
                    <a:pt x="0" y="55"/>
                    <a:pt x="7" y="26"/>
                    <a:pt x="30" y="13"/>
                  </a:cubicBezTo>
                  <a:cubicBezTo>
                    <a:pt x="52" y="0"/>
                    <a:pt x="81" y="8"/>
                    <a:pt x="94" y="30"/>
                  </a:cubicBezTo>
                  <a:close/>
                  <a:moveTo>
                    <a:pt x="68" y="46"/>
                  </a:moveTo>
                  <a:cubicBezTo>
                    <a:pt x="68" y="46"/>
                    <a:pt x="68" y="46"/>
                    <a:pt x="68" y="46"/>
                  </a:cubicBezTo>
                  <a:cubicBezTo>
                    <a:pt x="65" y="42"/>
                    <a:pt x="62" y="39"/>
                    <a:pt x="58" y="38"/>
                  </a:cubicBezTo>
                  <a:cubicBezTo>
                    <a:pt x="54" y="37"/>
                    <a:pt x="49" y="37"/>
                    <a:pt x="45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1" y="42"/>
                    <a:pt x="39" y="46"/>
                    <a:pt x="38" y="50"/>
                  </a:cubicBezTo>
                  <a:cubicBezTo>
                    <a:pt x="37" y="54"/>
                    <a:pt x="37" y="58"/>
                    <a:pt x="39" y="62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2" y="66"/>
                    <a:pt x="45" y="68"/>
                    <a:pt x="49" y="69"/>
                  </a:cubicBezTo>
                  <a:cubicBezTo>
                    <a:pt x="53" y="71"/>
                    <a:pt x="58" y="70"/>
                    <a:pt x="62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5" y="66"/>
                    <a:pt x="68" y="62"/>
                    <a:pt x="69" y="58"/>
                  </a:cubicBezTo>
                  <a:cubicBezTo>
                    <a:pt x="70" y="54"/>
                    <a:pt x="70" y="50"/>
                    <a:pt x="68" y="46"/>
                  </a:cubicBezTo>
                  <a:close/>
                  <a:moveTo>
                    <a:pt x="63" y="56"/>
                  </a:moveTo>
                  <a:cubicBezTo>
                    <a:pt x="64" y="54"/>
                    <a:pt x="64" y="51"/>
                    <a:pt x="62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1" y="46"/>
                    <a:pt x="59" y="45"/>
                    <a:pt x="56" y="44"/>
                  </a:cubicBezTo>
                  <a:cubicBezTo>
                    <a:pt x="54" y="43"/>
                    <a:pt x="51" y="44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6" y="46"/>
                    <a:pt x="44" y="49"/>
                    <a:pt x="44" y="51"/>
                  </a:cubicBezTo>
                  <a:cubicBezTo>
                    <a:pt x="43" y="54"/>
                    <a:pt x="43" y="56"/>
                    <a:pt x="45" y="59"/>
                  </a:cubicBezTo>
                  <a:cubicBezTo>
                    <a:pt x="45" y="59"/>
                    <a:pt x="45" y="59"/>
                    <a:pt x="45" y="59"/>
                  </a:cubicBezTo>
                  <a:cubicBezTo>
                    <a:pt x="46" y="61"/>
                    <a:pt x="48" y="63"/>
                    <a:pt x="51" y="64"/>
                  </a:cubicBezTo>
                  <a:cubicBezTo>
                    <a:pt x="53" y="64"/>
                    <a:pt x="56" y="64"/>
                    <a:pt x="59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61" y="61"/>
                    <a:pt x="63" y="59"/>
                    <a:pt x="63" y="56"/>
                  </a:cubicBezTo>
                  <a:close/>
                  <a:moveTo>
                    <a:pt x="29" y="24"/>
                  </a:moveTo>
                  <a:cubicBezTo>
                    <a:pt x="16" y="36"/>
                    <a:pt x="14" y="50"/>
                    <a:pt x="17" y="65"/>
                  </a:cubicBezTo>
                  <a:cubicBezTo>
                    <a:pt x="20" y="64"/>
                    <a:pt x="23" y="64"/>
                    <a:pt x="25" y="63"/>
                  </a:cubicBezTo>
                  <a:cubicBezTo>
                    <a:pt x="21" y="49"/>
                    <a:pt x="22" y="36"/>
                    <a:pt x="29" y="24"/>
                  </a:cubicBezTo>
                  <a:close/>
                  <a:moveTo>
                    <a:pt x="69" y="37"/>
                  </a:moveTo>
                  <a:cubicBezTo>
                    <a:pt x="70" y="38"/>
                    <a:pt x="72" y="40"/>
                    <a:pt x="73" y="42"/>
                  </a:cubicBezTo>
                  <a:cubicBezTo>
                    <a:pt x="74" y="43"/>
                    <a:pt x="74" y="44"/>
                    <a:pt x="74" y="45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0" y="36"/>
                    <a:pt x="89" y="35"/>
                    <a:pt x="89" y="33"/>
                  </a:cubicBezTo>
                  <a:cubicBezTo>
                    <a:pt x="87" y="30"/>
                    <a:pt x="85" y="28"/>
                    <a:pt x="82" y="25"/>
                  </a:cubicBezTo>
                  <a:cubicBezTo>
                    <a:pt x="69" y="37"/>
                    <a:pt x="69" y="37"/>
                    <a:pt x="69" y="37"/>
                  </a:cubicBezTo>
                  <a:close/>
                  <a:moveTo>
                    <a:pt x="92" y="43"/>
                  </a:moveTo>
                  <a:cubicBezTo>
                    <a:pt x="75" y="47"/>
                    <a:pt x="75" y="47"/>
                    <a:pt x="75" y="47"/>
                  </a:cubicBezTo>
                  <a:cubicBezTo>
                    <a:pt x="76" y="49"/>
                    <a:pt x="76" y="51"/>
                    <a:pt x="76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4" y="50"/>
                    <a:pt x="93" y="46"/>
                    <a:pt x="92" y="43"/>
                  </a:cubicBezTo>
                  <a:close/>
                  <a:moveTo>
                    <a:pt x="70" y="44"/>
                  </a:moveTo>
                  <a:cubicBezTo>
                    <a:pt x="65" y="35"/>
                    <a:pt x="53" y="32"/>
                    <a:pt x="44" y="37"/>
                  </a:cubicBezTo>
                  <a:cubicBezTo>
                    <a:pt x="35" y="42"/>
                    <a:pt x="32" y="54"/>
                    <a:pt x="37" y="63"/>
                  </a:cubicBezTo>
                  <a:cubicBezTo>
                    <a:pt x="42" y="72"/>
                    <a:pt x="54" y="76"/>
                    <a:pt x="63" y="70"/>
                  </a:cubicBezTo>
                  <a:cubicBezTo>
                    <a:pt x="72" y="65"/>
                    <a:pt x="75" y="53"/>
                    <a:pt x="70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83743" tIns="41872" rIns="83743" bIns="41872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Group 19"/>
          <p:cNvGrpSpPr/>
          <p:nvPr/>
        </p:nvGrpSpPr>
        <p:grpSpPr>
          <a:xfrm>
            <a:off x="1612070" y="2078544"/>
            <a:ext cx="419805" cy="315056"/>
            <a:chOff x="789999" y="2242985"/>
            <a:chExt cx="504229" cy="378415"/>
          </a:xfrm>
          <a:solidFill>
            <a:srgbClr val="F38355"/>
          </a:solidFill>
        </p:grpSpPr>
        <p:sp>
          <p:nvSpPr>
            <p:cNvPr id="27" name="Rectangle 20"/>
            <p:cNvSpPr/>
            <p:nvPr/>
          </p:nvSpPr>
          <p:spPr>
            <a:xfrm>
              <a:off x="858129" y="2299468"/>
              <a:ext cx="436099" cy="321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8" name="Rectangle 21"/>
            <p:cNvSpPr/>
            <p:nvPr/>
          </p:nvSpPr>
          <p:spPr>
            <a:xfrm>
              <a:off x="789999" y="2242985"/>
              <a:ext cx="436099" cy="321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Rectangle 22"/>
          <p:cNvSpPr/>
          <p:nvPr/>
        </p:nvSpPr>
        <p:spPr>
          <a:xfrm>
            <a:off x="2218043" y="1799298"/>
            <a:ext cx="348444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b="1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endParaRPr lang="en-GB" altLang="zh-CN" sz="16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grpSp>
        <p:nvGrpSpPr>
          <p:cNvPr id="30" name="Group 23"/>
          <p:cNvGrpSpPr/>
          <p:nvPr/>
        </p:nvGrpSpPr>
        <p:grpSpPr>
          <a:xfrm>
            <a:off x="1612070" y="3037681"/>
            <a:ext cx="419805" cy="315056"/>
            <a:chOff x="789999" y="2242985"/>
            <a:chExt cx="504229" cy="378415"/>
          </a:xfrm>
          <a:solidFill>
            <a:srgbClr val="F37895"/>
          </a:solidFill>
        </p:grpSpPr>
        <p:sp>
          <p:nvSpPr>
            <p:cNvPr id="31" name="Rectangle 24"/>
            <p:cNvSpPr/>
            <p:nvPr/>
          </p:nvSpPr>
          <p:spPr>
            <a:xfrm>
              <a:off x="858129" y="2299468"/>
              <a:ext cx="436099" cy="321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32" name="Rectangle 25"/>
            <p:cNvSpPr/>
            <p:nvPr/>
          </p:nvSpPr>
          <p:spPr>
            <a:xfrm>
              <a:off x="789999" y="2242985"/>
              <a:ext cx="436099" cy="321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Group 27"/>
          <p:cNvGrpSpPr/>
          <p:nvPr/>
        </p:nvGrpSpPr>
        <p:grpSpPr>
          <a:xfrm>
            <a:off x="1612070" y="4020173"/>
            <a:ext cx="419805" cy="315056"/>
            <a:chOff x="789999" y="2242985"/>
            <a:chExt cx="504229" cy="378415"/>
          </a:xfrm>
          <a:solidFill>
            <a:srgbClr val="F38355"/>
          </a:solidFill>
        </p:grpSpPr>
        <p:sp>
          <p:nvSpPr>
            <p:cNvPr id="35" name="Rectangle 28"/>
            <p:cNvSpPr/>
            <p:nvPr/>
          </p:nvSpPr>
          <p:spPr>
            <a:xfrm>
              <a:off x="858129" y="2299468"/>
              <a:ext cx="436099" cy="321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36" name="Rectangle 29"/>
            <p:cNvSpPr/>
            <p:nvPr/>
          </p:nvSpPr>
          <p:spPr>
            <a:xfrm>
              <a:off x="789999" y="2242985"/>
              <a:ext cx="436099" cy="321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Group 31"/>
          <p:cNvGrpSpPr/>
          <p:nvPr/>
        </p:nvGrpSpPr>
        <p:grpSpPr>
          <a:xfrm>
            <a:off x="1612070" y="4960088"/>
            <a:ext cx="419805" cy="315056"/>
            <a:chOff x="789999" y="2242985"/>
            <a:chExt cx="504229" cy="378415"/>
          </a:xfrm>
          <a:solidFill>
            <a:srgbClr val="F37895"/>
          </a:solidFill>
        </p:grpSpPr>
        <p:sp>
          <p:nvSpPr>
            <p:cNvPr id="39" name="Rectangle 32"/>
            <p:cNvSpPr/>
            <p:nvPr/>
          </p:nvSpPr>
          <p:spPr>
            <a:xfrm>
              <a:off x="858129" y="2299468"/>
              <a:ext cx="436099" cy="321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40" name="Rectangle 33"/>
            <p:cNvSpPr/>
            <p:nvPr/>
          </p:nvSpPr>
          <p:spPr>
            <a:xfrm>
              <a:off x="789999" y="2242985"/>
              <a:ext cx="436099" cy="321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2" name="Rectangle 22"/>
          <p:cNvSpPr/>
          <p:nvPr/>
        </p:nvSpPr>
        <p:spPr>
          <a:xfrm>
            <a:off x="2221084" y="2829168"/>
            <a:ext cx="348444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b="1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endParaRPr lang="en-GB" altLang="zh-CN" sz="16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53" name="Rectangle 22"/>
          <p:cNvSpPr/>
          <p:nvPr/>
        </p:nvSpPr>
        <p:spPr>
          <a:xfrm>
            <a:off x="2192574" y="3780528"/>
            <a:ext cx="348444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b="1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endParaRPr lang="en-GB" altLang="zh-CN" sz="16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54" name="Rectangle 22"/>
          <p:cNvSpPr/>
          <p:nvPr/>
        </p:nvSpPr>
        <p:spPr>
          <a:xfrm>
            <a:off x="2177935" y="4765437"/>
            <a:ext cx="348444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b="1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endParaRPr lang="en-GB" altLang="zh-CN" sz="16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2" grpId="0"/>
      <p:bldP spid="53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743063" y="3512118"/>
            <a:ext cx="2789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点击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输入文本内容</a:t>
            </a: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，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点击输入文本</a:t>
            </a: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内容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点击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输入文本内容</a:t>
            </a: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，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点击输入文本</a:t>
            </a: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内容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点击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输入文本内容</a:t>
            </a:r>
            <a:r>
              <a:rPr lang="zh-CN" altLang="en-US" sz="1600" dirty="0" smtClean="0">
                <a:solidFill>
                  <a:schemeClr val="bg1"/>
                </a:solidFill>
                <a:cs typeface="+mn-ea"/>
                <a:sym typeface="+mn-lt"/>
              </a:rPr>
              <a:t>，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62492" y="2863370"/>
            <a:ext cx="3867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cs typeface="+mn-ea"/>
                <a:sym typeface="+mn-lt"/>
              </a:rPr>
              <a:t>点击输入文本内容</a:t>
            </a:r>
            <a:endParaRPr lang="en-US" altLang="zh-CN" sz="240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591714" y="3900033"/>
            <a:ext cx="3274540" cy="7257"/>
          </a:xfrm>
          <a:prstGeom prst="line">
            <a:avLst/>
          </a:prstGeom>
          <a:ln>
            <a:solidFill>
              <a:srgbClr val="FA8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8113102" y="5858862"/>
            <a:ext cx="3349693" cy="7257"/>
          </a:xfrm>
          <a:prstGeom prst="line">
            <a:avLst/>
          </a:prstGeom>
          <a:ln>
            <a:solidFill>
              <a:srgbClr val="F38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591714" y="1763490"/>
            <a:ext cx="3274540" cy="1989934"/>
          </a:xfrm>
          <a:prstGeom prst="rect">
            <a:avLst/>
          </a:prstGeom>
          <a:solidFill>
            <a:srgbClr val="F37895"/>
          </a:solidFill>
          <a:ln>
            <a:noFill/>
          </a:ln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113102" y="3632811"/>
            <a:ext cx="3274540" cy="1989934"/>
          </a:xfrm>
          <a:prstGeom prst="rect">
            <a:avLst/>
          </a:prstGeom>
          <a:solidFill>
            <a:srgbClr val="F38355"/>
          </a:solidFill>
          <a:ln>
            <a:noFill/>
          </a:ln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9111669" y="3888427"/>
            <a:ext cx="1352557" cy="1478702"/>
            <a:chOff x="1340022" y="7191697"/>
            <a:chExt cx="306388" cy="334963"/>
          </a:xfrm>
          <a:solidFill>
            <a:srgbClr val="FAEADB"/>
          </a:solidFill>
        </p:grpSpPr>
        <p:sp>
          <p:nvSpPr>
            <p:cNvPr id="31" name="Freeform 665"/>
            <p:cNvSpPr/>
            <p:nvPr/>
          </p:nvSpPr>
          <p:spPr bwMode="auto">
            <a:xfrm>
              <a:off x="1340022" y="7191697"/>
              <a:ext cx="306388" cy="236538"/>
            </a:xfrm>
            <a:custGeom>
              <a:avLst/>
              <a:gdLst>
                <a:gd name="T0" fmla="*/ 179 w 193"/>
                <a:gd name="T1" fmla="*/ 54 h 149"/>
                <a:gd name="T2" fmla="*/ 193 w 193"/>
                <a:gd name="T3" fmla="*/ 0 h 149"/>
                <a:gd name="T4" fmla="*/ 138 w 193"/>
                <a:gd name="T5" fmla="*/ 13 h 149"/>
                <a:gd name="T6" fmla="*/ 152 w 193"/>
                <a:gd name="T7" fmla="*/ 27 h 149"/>
                <a:gd name="T8" fmla="*/ 99 w 193"/>
                <a:gd name="T9" fmla="*/ 79 h 149"/>
                <a:gd name="T10" fmla="*/ 77 w 193"/>
                <a:gd name="T11" fmla="*/ 57 h 149"/>
                <a:gd name="T12" fmla="*/ 0 w 193"/>
                <a:gd name="T13" fmla="*/ 134 h 149"/>
                <a:gd name="T14" fmla="*/ 15 w 193"/>
                <a:gd name="T15" fmla="*/ 149 h 149"/>
                <a:gd name="T16" fmla="*/ 15 w 193"/>
                <a:gd name="T17" fmla="*/ 149 h 149"/>
                <a:gd name="T18" fmla="*/ 77 w 193"/>
                <a:gd name="T19" fmla="*/ 87 h 149"/>
                <a:gd name="T20" fmla="*/ 99 w 193"/>
                <a:gd name="T21" fmla="*/ 108 h 149"/>
                <a:gd name="T22" fmla="*/ 167 w 193"/>
                <a:gd name="T23" fmla="*/ 41 h 149"/>
                <a:gd name="T24" fmla="*/ 179 w 193"/>
                <a:gd name="T25" fmla="*/ 5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3" h="149">
                  <a:moveTo>
                    <a:pt x="179" y="54"/>
                  </a:moveTo>
                  <a:lnTo>
                    <a:pt x="193" y="0"/>
                  </a:lnTo>
                  <a:lnTo>
                    <a:pt x="138" y="13"/>
                  </a:lnTo>
                  <a:lnTo>
                    <a:pt x="152" y="27"/>
                  </a:lnTo>
                  <a:lnTo>
                    <a:pt x="99" y="79"/>
                  </a:lnTo>
                  <a:lnTo>
                    <a:pt x="77" y="57"/>
                  </a:lnTo>
                  <a:lnTo>
                    <a:pt x="0" y="134"/>
                  </a:lnTo>
                  <a:lnTo>
                    <a:pt x="15" y="149"/>
                  </a:lnTo>
                  <a:lnTo>
                    <a:pt x="15" y="149"/>
                  </a:lnTo>
                  <a:lnTo>
                    <a:pt x="77" y="87"/>
                  </a:lnTo>
                  <a:lnTo>
                    <a:pt x="99" y="108"/>
                  </a:lnTo>
                  <a:lnTo>
                    <a:pt x="167" y="41"/>
                  </a:lnTo>
                  <a:lnTo>
                    <a:pt x="179" y="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等线" panose="02010600030101010101"/>
                <a:ea typeface="等线" panose="02010600030101010101"/>
              </a:endParaRPr>
            </a:p>
          </p:txBody>
        </p:sp>
        <p:sp>
          <p:nvSpPr>
            <p:cNvPr id="32" name="Rectangle 666"/>
            <p:cNvSpPr>
              <a:spLocks noChangeArrowheads="1"/>
            </p:cNvSpPr>
            <p:nvPr/>
          </p:nvSpPr>
          <p:spPr bwMode="auto">
            <a:xfrm>
              <a:off x="1367010" y="7445697"/>
              <a:ext cx="44450" cy="809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等线" panose="02010600030101010101"/>
                <a:ea typeface="等线" panose="02010600030101010101"/>
              </a:endParaRPr>
            </a:p>
          </p:txBody>
        </p:sp>
        <p:sp>
          <p:nvSpPr>
            <p:cNvPr id="33" name="Rectangle 667"/>
            <p:cNvSpPr>
              <a:spLocks noChangeArrowheads="1"/>
            </p:cNvSpPr>
            <p:nvPr/>
          </p:nvSpPr>
          <p:spPr bwMode="auto">
            <a:xfrm>
              <a:off x="1440035" y="7406009"/>
              <a:ext cx="44450" cy="12065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等线" panose="02010600030101010101"/>
                <a:ea typeface="等线" panose="02010600030101010101"/>
              </a:endParaRPr>
            </a:p>
          </p:txBody>
        </p:sp>
        <p:sp>
          <p:nvSpPr>
            <p:cNvPr id="34" name="Rectangle 668"/>
            <p:cNvSpPr>
              <a:spLocks noChangeArrowheads="1"/>
            </p:cNvSpPr>
            <p:nvPr/>
          </p:nvSpPr>
          <p:spPr bwMode="auto">
            <a:xfrm>
              <a:off x="1514647" y="7366322"/>
              <a:ext cx="44450" cy="1603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等线" panose="02010600030101010101"/>
                <a:ea typeface="等线" panose="02010600030101010101"/>
              </a:endParaRPr>
            </a:p>
          </p:txBody>
        </p:sp>
        <p:sp>
          <p:nvSpPr>
            <p:cNvPr id="35" name="Rectangle 669"/>
            <p:cNvSpPr>
              <a:spLocks noChangeArrowheads="1"/>
            </p:cNvSpPr>
            <p:nvPr/>
          </p:nvSpPr>
          <p:spPr bwMode="auto">
            <a:xfrm>
              <a:off x="1587672" y="7326634"/>
              <a:ext cx="44450" cy="2000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等线" panose="02010600030101010101"/>
                <a:ea typeface="等线" panose="02010600030101010101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473280" y="2235418"/>
            <a:ext cx="1471692" cy="1219402"/>
            <a:chOff x="1325735" y="6550347"/>
            <a:chExt cx="333375" cy="276225"/>
          </a:xfrm>
          <a:solidFill>
            <a:srgbClr val="FAEADB"/>
          </a:solidFill>
        </p:grpSpPr>
        <p:sp>
          <p:nvSpPr>
            <p:cNvPr id="37" name="Freeform 790"/>
            <p:cNvSpPr/>
            <p:nvPr/>
          </p:nvSpPr>
          <p:spPr bwMode="auto">
            <a:xfrm>
              <a:off x="1376535" y="6599559"/>
              <a:ext cx="231775" cy="177800"/>
            </a:xfrm>
            <a:custGeom>
              <a:avLst/>
              <a:gdLst>
                <a:gd name="T0" fmla="*/ 11 w 146"/>
                <a:gd name="T1" fmla="*/ 69 h 112"/>
                <a:gd name="T2" fmla="*/ 26 w 146"/>
                <a:gd name="T3" fmla="*/ 58 h 112"/>
                <a:gd name="T4" fmla="*/ 48 w 146"/>
                <a:gd name="T5" fmla="*/ 85 h 112"/>
                <a:gd name="T6" fmla="*/ 73 w 146"/>
                <a:gd name="T7" fmla="*/ 29 h 112"/>
                <a:gd name="T8" fmla="*/ 101 w 146"/>
                <a:gd name="T9" fmla="*/ 112 h 112"/>
                <a:gd name="T10" fmla="*/ 125 w 146"/>
                <a:gd name="T11" fmla="*/ 54 h 112"/>
                <a:gd name="T12" fmla="*/ 135 w 146"/>
                <a:gd name="T13" fmla="*/ 78 h 112"/>
                <a:gd name="T14" fmla="*/ 146 w 146"/>
                <a:gd name="T15" fmla="*/ 76 h 112"/>
                <a:gd name="T16" fmla="*/ 125 w 146"/>
                <a:gd name="T17" fmla="*/ 26 h 112"/>
                <a:gd name="T18" fmla="*/ 102 w 146"/>
                <a:gd name="T19" fmla="*/ 82 h 112"/>
                <a:gd name="T20" fmla="*/ 75 w 146"/>
                <a:gd name="T21" fmla="*/ 0 h 112"/>
                <a:gd name="T22" fmla="*/ 45 w 146"/>
                <a:gd name="T23" fmla="*/ 66 h 112"/>
                <a:gd name="T24" fmla="*/ 28 w 146"/>
                <a:gd name="T25" fmla="*/ 45 h 112"/>
                <a:gd name="T26" fmla="*/ 0 w 146"/>
                <a:gd name="T27" fmla="*/ 66 h 112"/>
                <a:gd name="T28" fmla="*/ 8 w 146"/>
                <a:gd name="T29" fmla="*/ 71 h 112"/>
                <a:gd name="T30" fmla="*/ 11 w 146"/>
                <a:gd name="T31" fmla="*/ 6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" h="112">
                  <a:moveTo>
                    <a:pt x="11" y="69"/>
                  </a:moveTo>
                  <a:lnTo>
                    <a:pt x="26" y="58"/>
                  </a:lnTo>
                  <a:lnTo>
                    <a:pt x="48" y="85"/>
                  </a:lnTo>
                  <a:lnTo>
                    <a:pt x="73" y="29"/>
                  </a:lnTo>
                  <a:lnTo>
                    <a:pt x="101" y="112"/>
                  </a:lnTo>
                  <a:lnTo>
                    <a:pt x="125" y="54"/>
                  </a:lnTo>
                  <a:lnTo>
                    <a:pt x="135" y="78"/>
                  </a:lnTo>
                  <a:lnTo>
                    <a:pt x="146" y="76"/>
                  </a:lnTo>
                  <a:lnTo>
                    <a:pt x="125" y="26"/>
                  </a:lnTo>
                  <a:lnTo>
                    <a:pt x="102" y="82"/>
                  </a:lnTo>
                  <a:lnTo>
                    <a:pt x="75" y="0"/>
                  </a:lnTo>
                  <a:lnTo>
                    <a:pt x="45" y="66"/>
                  </a:lnTo>
                  <a:lnTo>
                    <a:pt x="28" y="45"/>
                  </a:lnTo>
                  <a:lnTo>
                    <a:pt x="0" y="66"/>
                  </a:lnTo>
                  <a:lnTo>
                    <a:pt x="8" y="71"/>
                  </a:lnTo>
                  <a:lnTo>
                    <a:pt x="11" y="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等线" panose="02010600030101010101"/>
                <a:ea typeface="等线" panose="02010600030101010101"/>
              </a:endParaRPr>
            </a:p>
          </p:txBody>
        </p:sp>
        <p:sp>
          <p:nvSpPr>
            <p:cNvPr id="38" name="Freeform 791"/>
            <p:cNvSpPr>
              <a:spLocks noEditPoints="1"/>
            </p:cNvSpPr>
            <p:nvPr/>
          </p:nvSpPr>
          <p:spPr bwMode="auto">
            <a:xfrm>
              <a:off x="1325735" y="6550347"/>
              <a:ext cx="333375" cy="276225"/>
            </a:xfrm>
            <a:custGeom>
              <a:avLst/>
              <a:gdLst>
                <a:gd name="T0" fmla="*/ 0 w 210"/>
                <a:gd name="T1" fmla="*/ 0 h 174"/>
                <a:gd name="T2" fmla="*/ 0 w 210"/>
                <a:gd name="T3" fmla="*/ 174 h 174"/>
                <a:gd name="T4" fmla="*/ 210 w 210"/>
                <a:gd name="T5" fmla="*/ 174 h 174"/>
                <a:gd name="T6" fmla="*/ 210 w 210"/>
                <a:gd name="T7" fmla="*/ 0 h 174"/>
                <a:gd name="T8" fmla="*/ 0 w 210"/>
                <a:gd name="T9" fmla="*/ 0 h 174"/>
                <a:gd name="T10" fmla="*/ 189 w 210"/>
                <a:gd name="T11" fmla="*/ 154 h 174"/>
                <a:gd name="T12" fmla="*/ 21 w 210"/>
                <a:gd name="T13" fmla="*/ 154 h 174"/>
                <a:gd name="T14" fmla="*/ 21 w 210"/>
                <a:gd name="T15" fmla="*/ 21 h 174"/>
                <a:gd name="T16" fmla="*/ 189 w 210"/>
                <a:gd name="T17" fmla="*/ 21 h 174"/>
                <a:gd name="T18" fmla="*/ 189 w 210"/>
                <a:gd name="T19" fmla="*/ 15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174">
                  <a:moveTo>
                    <a:pt x="0" y="0"/>
                  </a:moveTo>
                  <a:lnTo>
                    <a:pt x="0" y="174"/>
                  </a:lnTo>
                  <a:lnTo>
                    <a:pt x="210" y="174"/>
                  </a:lnTo>
                  <a:lnTo>
                    <a:pt x="210" y="0"/>
                  </a:lnTo>
                  <a:lnTo>
                    <a:pt x="0" y="0"/>
                  </a:lnTo>
                  <a:close/>
                  <a:moveTo>
                    <a:pt x="189" y="154"/>
                  </a:moveTo>
                  <a:lnTo>
                    <a:pt x="21" y="154"/>
                  </a:lnTo>
                  <a:lnTo>
                    <a:pt x="21" y="21"/>
                  </a:lnTo>
                  <a:lnTo>
                    <a:pt x="189" y="21"/>
                  </a:lnTo>
                  <a:lnTo>
                    <a:pt x="189" y="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>
                <a:solidFill>
                  <a:prstClr val="black"/>
                </a:solidFill>
                <a:latin typeface="等线" panose="02010600030101010101"/>
                <a:ea typeface="等线" panose="02010600030101010101"/>
              </a:endParaRPr>
            </a:p>
          </p:txBody>
        </p:sp>
      </p:grpSp>
      <p:sp>
        <p:nvSpPr>
          <p:cNvPr id="39" name="TextBox 13"/>
          <p:cNvSpPr txBox="1"/>
          <p:nvPr/>
        </p:nvSpPr>
        <p:spPr>
          <a:xfrm>
            <a:off x="8113101" y="2386373"/>
            <a:ext cx="1951147" cy="2954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单击编辑标题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TextBox 13"/>
          <p:cNvSpPr txBox="1"/>
          <p:nvPr/>
        </p:nvSpPr>
        <p:spPr>
          <a:xfrm>
            <a:off x="8113102" y="2695428"/>
            <a:ext cx="3252696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1" name="TextBox 13"/>
          <p:cNvSpPr txBox="1"/>
          <p:nvPr/>
        </p:nvSpPr>
        <p:spPr>
          <a:xfrm>
            <a:off x="709056" y="4216200"/>
            <a:ext cx="1951147" cy="2954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单击编辑标题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TextBox 13"/>
          <p:cNvSpPr txBox="1"/>
          <p:nvPr/>
        </p:nvSpPr>
        <p:spPr>
          <a:xfrm>
            <a:off x="709057" y="4525255"/>
            <a:ext cx="3252696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8" grpId="0" animBg="1"/>
      <p:bldP spid="29" grpId="0" animBg="1"/>
      <p:bldP spid="39" grpId="0"/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6"/>
          <p:cNvCxnSpPr/>
          <p:nvPr/>
        </p:nvCxnSpPr>
        <p:spPr>
          <a:xfrm>
            <a:off x="6096000" y="1882307"/>
            <a:ext cx="0" cy="3771981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30"/>
          <p:cNvSpPr/>
          <p:nvPr/>
        </p:nvSpPr>
        <p:spPr>
          <a:xfrm>
            <a:off x="6389270" y="1999395"/>
            <a:ext cx="923827" cy="923827"/>
          </a:xfrm>
          <a:prstGeom prst="ellipse">
            <a:avLst/>
          </a:prstGeom>
          <a:solidFill>
            <a:srgbClr val="F37895"/>
          </a:solidFill>
          <a:ln>
            <a:noFill/>
          </a:ln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AutoShape 43"/>
          <p:cNvSpPr/>
          <p:nvPr/>
        </p:nvSpPr>
        <p:spPr bwMode="auto">
          <a:xfrm>
            <a:off x="6642102" y="2285942"/>
            <a:ext cx="433628" cy="31153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951" y="9367"/>
                </a:moveTo>
                <a:cubicBezTo>
                  <a:pt x="10901" y="9383"/>
                  <a:pt x="10851" y="9391"/>
                  <a:pt x="10800" y="9391"/>
                </a:cubicBezTo>
                <a:cubicBezTo>
                  <a:pt x="10748" y="9391"/>
                  <a:pt x="10698" y="9383"/>
                  <a:pt x="10648" y="9367"/>
                </a:cubicBezTo>
                <a:lnTo>
                  <a:pt x="1873" y="6550"/>
                </a:lnTo>
                <a:cubicBezTo>
                  <a:pt x="1566" y="6452"/>
                  <a:pt x="1349" y="6072"/>
                  <a:pt x="1349" y="5634"/>
                </a:cubicBezTo>
                <a:cubicBezTo>
                  <a:pt x="1349" y="5197"/>
                  <a:pt x="1566" y="4817"/>
                  <a:pt x="1873" y="4719"/>
                </a:cubicBezTo>
                <a:lnTo>
                  <a:pt x="10648" y="1902"/>
                </a:lnTo>
                <a:cubicBezTo>
                  <a:pt x="10698" y="1886"/>
                  <a:pt x="10748" y="1878"/>
                  <a:pt x="10800" y="1878"/>
                </a:cubicBezTo>
                <a:cubicBezTo>
                  <a:pt x="10851" y="1878"/>
                  <a:pt x="10901" y="1886"/>
                  <a:pt x="10951" y="1902"/>
                </a:cubicBezTo>
                <a:lnTo>
                  <a:pt x="19726" y="4719"/>
                </a:lnTo>
                <a:cubicBezTo>
                  <a:pt x="20033" y="4817"/>
                  <a:pt x="20249" y="5197"/>
                  <a:pt x="20249" y="5634"/>
                </a:cubicBezTo>
                <a:cubicBezTo>
                  <a:pt x="20249" y="6072"/>
                  <a:pt x="20033" y="6452"/>
                  <a:pt x="19726" y="6550"/>
                </a:cubicBezTo>
                <a:cubicBezTo>
                  <a:pt x="19726" y="6550"/>
                  <a:pt x="10951" y="9367"/>
                  <a:pt x="10951" y="9367"/>
                </a:cubicBezTo>
                <a:close/>
                <a:moveTo>
                  <a:pt x="16874" y="16904"/>
                </a:moveTo>
                <a:cubicBezTo>
                  <a:pt x="16874" y="17942"/>
                  <a:pt x="14849" y="19721"/>
                  <a:pt x="10800" y="19721"/>
                </a:cubicBezTo>
                <a:cubicBezTo>
                  <a:pt x="6749" y="19721"/>
                  <a:pt x="4724" y="17942"/>
                  <a:pt x="4724" y="16904"/>
                </a:cubicBezTo>
                <a:lnTo>
                  <a:pt x="4724" y="9394"/>
                </a:lnTo>
                <a:lnTo>
                  <a:pt x="10353" y="11200"/>
                </a:lnTo>
                <a:cubicBezTo>
                  <a:pt x="10501" y="11246"/>
                  <a:pt x="10651" y="11269"/>
                  <a:pt x="10800" y="11269"/>
                </a:cubicBezTo>
                <a:cubicBezTo>
                  <a:pt x="10949" y="11269"/>
                  <a:pt x="11098" y="11246"/>
                  <a:pt x="11255" y="11198"/>
                </a:cubicBezTo>
                <a:lnTo>
                  <a:pt x="16874" y="9394"/>
                </a:lnTo>
                <a:cubicBezTo>
                  <a:pt x="16874" y="9394"/>
                  <a:pt x="16874" y="16904"/>
                  <a:pt x="16874" y="16904"/>
                </a:cubicBezTo>
                <a:close/>
                <a:moveTo>
                  <a:pt x="21600" y="5634"/>
                </a:moveTo>
                <a:cubicBezTo>
                  <a:pt x="21600" y="4314"/>
                  <a:pt x="20954" y="3185"/>
                  <a:pt x="20030" y="2888"/>
                </a:cubicBezTo>
                <a:lnTo>
                  <a:pt x="11246" y="68"/>
                </a:lnTo>
                <a:cubicBezTo>
                  <a:pt x="11098" y="22"/>
                  <a:pt x="10949" y="0"/>
                  <a:pt x="10800" y="0"/>
                </a:cubicBezTo>
                <a:cubicBezTo>
                  <a:pt x="10651" y="0"/>
                  <a:pt x="10501" y="22"/>
                  <a:pt x="10344" y="71"/>
                </a:cubicBezTo>
                <a:lnTo>
                  <a:pt x="1570" y="2888"/>
                </a:lnTo>
                <a:cubicBezTo>
                  <a:pt x="645" y="3185"/>
                  <a:pt x="0" y="4314"/>
                  <a:pt x="0" y="5634"/>
                </a:cubicBezTo>
                <a:cubicBezTo>
                  <a:pt x="0" y="6955"/>
                  <a:pt x="645" y="8084"/>
                  <a:pt x="1569" y="8380"/>
                </a:cubicBezTo>
                <a:lnTo>
                  <a:pt x="3374" y="8960"/>
                </a:lnTo>
                <a:lnTo>
                  <a:pt x="3374" y="16904"/>
                </a:lnTo>
                <a:cubicBezTo>
                  <a:pt x="3374" y="19397"/>
                  <a:pt x="5425" y="21600"/>
                  <a:pt x="10800" y="21600"/>
                </a:cubicBezTo>
                <a:cubicBezTo>
                  <a:pt x="16174" y="21600"/>
                  <a:pt x="18224" y="19397"/>
                  <a:pt x="18224" y="16904"/>
                </a:cubicBezTo>
                <a:lnTo>
                  <a:pt x="18224" y="8960"/>
                </a:lnTo>
                <a:lnTo>
                  <a:pt x="20030" y="8380"/>
                </a:lnTo>
                <a:cubicBezTo>
                  <a:pt x="20954" y="8084"/>
                  <a:pt x="21600" y="6955"/>
                  <a:pt x="21600" y="563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5" name="AutoShape 44"/>
          <p:cNvSpPr/>
          <p:nvPr/>
        </p:nvSpPr>
        <p:spPr bwMode="auto">
          <a:xfrm>
            <a:off x="7049098" y="2393222"/>
            <a:ext cx="26639" cy="14873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963"/>
                </a:moveTo>
                <a:lnTo>
                  <a:pt x="0" y="19636"/>
                </a:lnTo>
                <a:cubicBezTo>
                  <a:pt x="0" y="20721"/>
                  <a:pt x="4841" y="21599"/>
                  <a:pt x="10800" y="21599"/>
                </a:cubicBezTo>
                <a:cubicBezTo>
                  <a:pt x="16758" y="21599"/>
                  <a:pt x="21600" y="20721"/>
                  <a:pt x="21600" y="19636"/>
                </a:cubicBezTo>
                <a:lnTo>
                  <a:pt x="21600" y="1963"/>
                </a:lnTo>
                <a:cubicBezTo>
                  <a:pt x="21600" y="878"/>
                  <a:pt x="16758" y="0"/>
                  <a:pt x="10800" y="0"/>
                </a:cubicBezTo>
                <a:cubicBezTo>
                  <a:pt x="4841" y="0"/>
                  <a:pt x="0" y="878"/>
                  <a:pt x="0" y="196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AutoShape 45"/>
          <p:cNvSpPr/>
          <p:nvPr/>
        </p:nvSpPr>
        <p:spPr bwMode="auto">
          <a:xfrm>
            <a:off x="7035039" y="2555277"/>
            <a:ext cx="54759" cy="8139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8" y="0"/>
                  <a:pt x="0" y="10427"/>
                  <a:pt x="0" y="14400"/>
                </a:cubicBezTo>
                <a:cubicBezTo>
                  <a:pt x="0" y="18372"/>
                  <a:pt x="4838" y="21599"/>
                  <a:pt x="10800" y="21599"/>
                </a:cubicBezTo>
                <a:cubicBezTo>
                  <a:pt x="16761" y="21599"/>
                  <a:pt x="21600" y="18372"/>
                  <a:pt x="21600" y="14400"/>
                </a:cubicBezTo>
                <a:cubicBezTo>
                  <a:pt x="21600" y="10427"/>
                  <a:pt x="16761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Oval 52"/>
          <p:cNvSpPr/>
          <p:nvPr/>
        </p:nvSpPr>
        <p:spPr>
          <a:xfrm>
            <a:off x="4866027" y="1999395"/>
            <a:ext cx="923827" cy="923827"/>
          </a:xfrm>
          <a:prstGeom prst="ellipse">
            <a:avLst/>
          </a:prstGeom>
          <a:solidFill>
            <a:srgbClr val="F38355"/>
          </a:solidFill>
          <a:ln>
            <a:solidFill>
              <a:srgbClr val="F38355"/>
            </a:solidFill>
          </a:ln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AutoShape 147"/>
          <p:cNvSpPr/>
          <p:nvPr/>
        </p:nvSpPr>
        <p:spPr bwMode="auto">
          <a:xfrm>
            <a:off x="5114899" y="2273730"/>
            <a:ext cx="427811" cy="375157"/>
          </a:xfrm>
          <a:custGeom>
            <a:avLst/>
            <a:gdLst>
              <a:gd name="T0" fmla="+- 0 10800 597"/>
              <a:gd name="T1" fmla="*/ T0 w 20407"/>
              <a:gd name="T2" fmla="+- 0 11028 672"/>
              <a:gd name="T3" fmla="*/ 11028 h 20712"/>
              <a:gd name="T4" fmla="+- 0 10800 597"/>
              <a:gd name="T5" fmla="*/ T4 w 20407"/>
              <a:gd name="T6" fmla="+- 0 11028 672"/>
              <a:gd name="T7" fmla="*/ 11028 h 20712"/>
              <a:gd name="T8" fmla="+- 0 10800 597"/>
              <a:gd name="T9" fmla="*/ T8 w 20407"/>
              <a:gd name="T10" fmla="+- 0 11028 672"/>
              <a:gd name="T11" fmla="*/ 11028 h 20712"/>
              <a:gd name="T12" fmla="+- 0 10800 597"/>
              <a:gd name="T13" fmla="*/ T12 w 20407"/>
              <a:gd name="T14" fmla="+- 0 11028 672"/>
              <a:gd name="T15" fmla="*/ 11028 h 2071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0407" h="20712">
                <a:moveTo>
                  <a:pt x="17706" y="10922"/>
                </a:moveTo>
                <a:lnTo>
                  <a:pt x="10657" y="19017"/>
                </a:lnTo>
                <a:cubicBezTo>
                  <a:pt x="10407" y="19305"/>
                  <a:pt x="9998" y="19305"/>
                  <a:pt x="9748" y="19017"/>
                </a:cubicBezTo>
                <a:lnTo>
                  <a:pt x="2699" y="10922"/>
                </a:lnTo>
                <a:cubicBezTo>
                  <a:pt x="817" y="8762"/>
                  <a:pt x="817" y="5247"/>
                  <a:pt x="2699" y="3087"/>
                </a:cubicBezTo>
                <a:cubicBezTo>
                  <a:pt x="4512" y="1004"/>
                  <a:pt x="7429" y="931"/>
                  <a:pt x="9338" y="2923"/>
                </a:cubicBezTo>
                <a:lnTo>
                  <a:pt x="10202" y="3825"/>
                </a:lnTo>
                <a:lnTo>
                  <a:pt x="11067" y="2923"/>
                </a:lnTo>
                <a:cubicBezTo>
                  <a:pt x="12976" y="931"/>
                  <a:pt x="15893" y="1004"/>
                  <a:pt x="17706" y="3087"/>
                </a:cubicBezTo>
                <a:cubicBezTo>
                  <a:pt x="19588" y="5247"/>
                  <a:pt x="19588" y="8762"/>
                  <a:pt x="17706" y="10922"/>
                </a:cubicBezTo>
                <a:moveTo>
                  <a:pt x="18616" y="2043"/>
                </a:moveTo>
                <a:cubicBezTo>
                  <a:pt x="16301" y="-617"/>
                  <a:pt x="12601" y="-672"/>
                  <a:pt x="10202" y="1830"/>
                </a:cubicBezTo>
                <a:cubicBezTo>
                  <a:pt x="7805" y="-672"/>
                  <a:pt x="4104" y="-617"/>
                  <a:pt x="1789" y="2043"/>
                </a:cubicBezTo>
                <a:cubicBezTo>
                  <a:pt x="-597" y="4783"/>
                  <a:pt x="-597" y="9226"/>
                  <a:pt x="1789" y="11967"/>
                </a:cubicBezTo>
                <a:cubicBezTo>
                  <a:pt x="2470" y="12750"/>
                  <a:pt x="8838" y="20061"/>
                  <a:pt x="8838" y="20061"/>
                </a:cubicBezTo>
                <a:cubicBezTo>
                  <a:pt x="9592" y="20928"/>
                  <a:pt x="10812" y="20928"/>
                  <a:pt x="11567" y="20061"/>
                </a:cubicBezTo>
                <a:cubicBezTo>
                  <a:pt x="11567" y="20061"/>
                  <a:pt x="18539" y="12056"/>
                  <a:pt x="18616" y="11967"/>
                </a:cubicBezTo>
                <a:cubicBezTo>
                  <a:pt x="21003" y="9226"/>
                  <a:pt x="21003" y="4783"/>
                  <a:pt x="18616" y="204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AutoShape 148"/>
          <p:cNvSpPr/>
          <p:nvPr/>
        </p:nvSpPr>
        <p:spPr bwMode="auto">
          <a:xfrm>
            <a:off x="5181447" y="2341010"/>
            <a:ext cx="63623" cy="6362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326" y="0"/>
                </a:moveTo>
                <a:cubicBezTo>
                  <a:pt x="19317" y="0"/>
                  <a:pt x="19317" y="4"/>
                  <a:pt x="19308" y="4"/>
                </a:cubicBezTo>
                <a:cubicBezTo>
                  <a:pt x="8643" y="13"/>
                  <a:pt x="0" y="8659"/>
                  <a:pt x="0" y="19326"/>
                </a:cubicBezTo>
                <a:cubicBezTo>
                  <a:pt x="0" y="20580"/>
                  <a:pt x="1019" y="21600"/>
                  <a:pt x="2273" y="21600"/>
                </a:cubicBezTo>
                <a:cubicBezTo>
                  <a:pt x="3528" y="21600"/>
                  <a:pt x="4547" y="20580"/>
                  <a:pt x="4547" y="19326"/>
                </a:cubicBezTo>
                <a:lnTo>
                  <a:pt x="4547" y="19321"/>
                </a:lnTo>
                <a:cubicBezTo>
                  <a:pt x="4547" y="11164"/>
                  <a:pt x="11164" y="4547"/>
                  <a:pt x="19321" y="4547"/>
                </a:cubicBezTo>
                <a:lnTo>
                  <a:pt x="19326" y="4547"/>
                </a:lnTo>
                <a:cubicBezTo>
                  <a:pt x="20580" y="4547"/>
                  <a:pt x="21599" y="3528"/>
                  <a:pt x="21599" y="2273"/>
                </a:cubicBezTo>
                <a:cubicBezTo>
                  <a:pt x="21599" y="1019"/>
                  <a:pt x="20580" y="0"/>
                  <a:pt x="19326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7720103" y="2073607"/>
            <a:ext cx="1951147" cy="2954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单击编辑标题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7720104" y="2382662"/>
            <a:ext cx="3252696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2720834" y="2083161"/>
            <a:ext cx="1751063" cy="2954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单击编辑标题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2756" y="2392216"/>
            <a:ext cx="2919142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Oval 44"/>
          <p:cNvSpPr/>
          <p:nvPr/>
        </p:nvSpPr>
        <p:spPr>
          <a:xfrm>
            <a:off x="4866027" y="3306384"/>
            <a:ext cx="923827" cy="923827"/>
          </a:xfrm>
          <a:prstGeom prst="ellipse">
            <a:avLst/>
          </a:prstGeom>
          <a:solidFill>
            <a:srgbClr val="F37895"/>
          </a:solidFill>
          <a:ln>
            <a:noFill/>
          </a:ln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AutoShape 110"/>
          <p:cNvSpPr/>
          <p:nvPr/>
        </p:nvSpPr>
        <p:spPr bwMode="auto">
          <a:xfrm>
            <a:off x="5167785" y="3620940"/>
            <a:ext cx="320310" cy="2142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99" y="20255"/>
                </a:moveTo>
                <a:lnTo>
                  <a:pt x="899" y="20255"/>
                </a:lnTo>
                <a:lnTo>
                  <a:pt x="899" y="1350"/>
                </a:lnTo>
                <a:lnTo>
                  <a:pt x="20699" y="1350"/>
                </a:lnTo>
                <a:cubicBezTo>
                  <a:pt x="20699" y="1350"/>
                  <a:pt x="20699" y="20255"/>
                  <a:pt x="20699" y="20255"/>
                </a:cubicBezTo>
                <a:close/>
                <a:moveTo>
                  <a:pt x="20699" y="0"/>
                </a:moveTo>
                <a:lnTo>
                  <a:pt x="899" y="5"/>
                </a:lnTo>
                <a:cubicBezTo>
                  <a:pt x="402" y="5"/>
                  <a:pt x="0" y="603"/>
                  <a:pt x="0" y="1350"/>
                </a:cubicBezTo>
                <a:lnTo>
                  <a:pt x="0" y="20249"/>
                </a:lnTo>
                <a:cubicBezTo>
                  <a:pt x="0" y="20996"/>
                  <a:pt x="402" y="21599"/>
                  <a:pt x="899" y="21599"/>
                </a:cubicBezTo>
                <a:lnTo>
                  <a:pt x="20699" y="21599"/>
                </a:lnTo>
                <a:cubicBezTo>
                  <a:pt x="21197" y="21599"/>
                  <a:pt x="21600" y="20996"/>
                  <a:pt x="21600" y="20249"/>
                </a:cubicBezTo>
                <a:lnTo>
                  <a:pt x="21600" y="1350"/>
                </a:lnTo>
                <a:cubicBezTo>
                  <a:pt x="21600" y="603"/>
                  <a:pt x="21197" y="0"/>
                  <a:pt x="2069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16" name="AutoShape 111"/>
          <p:cNvSpPr/>
          <p:nvPr/>
        </p:nvSpPr>
        <p:spPr bwMode="auto">
          <a:xfrm>
            <a:off x="5113669" y="3567555"/>
            <a:ext cx="428542" cy="4014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16562"/>
                </a:moveTo>
                <a:cubicBezTo>
                  <a:pt x="20249" y="16959"/>
                  <a:pt x="19946" y="17282"/>
                  <a:pt x="19575" y="17282"/>
                </a:cubicBezTo>
                <a:lnTo>
                  <a:pt x="13499" y="17282"/>
                </a:lnTo>
                <a:lnTo>
                  <a:pt x="8099" y="17282"/>
                </a:lnTo>
                <a:lnTo>
                  <a:pt x="2024" y="17282"/>
                </a:lnTo>
                <a:cubicBezTo>
                  <a:pt x="1651" y="17282"/>
                  <a:pt x="1349" y="16959"/>
                  <a:pt x="1349" y="16562"/>
                </a:cubicBezTo>
                <a:lnTo>
                  <a:pt x="1349" y="2160"/>
                </a:lnTo>
                <a:cubicBezTo>
                  <a:pt x="1349" y="1762"/>
                  <a:pt x="1651" y="1440"/>
                  <a:pt x="2024" y="1440"/>
                </a:cubicBezTo>
                <a:lnTo>
                  <a:pt x="19575" y="1440"/>
                </a:lnTo>
                <a:cubicBezTo>
                  <a:pt x="19946" y="1440"/>
                  <a:pt x="20249" y="1762"/>
                  <a:pt x="20249" y="2160"/>
                </a:cubicBezTo>
                <a:cubicBezTo>
                  <a:pt x="20249" y="2160"/>
                  <a:pt x="20249" y="16562"/>
                  <a:pt x="20249" y="16562"/>
                </a:cubicBezTo>
                <a:close/>
                <a:moveTo>
                  <a:pt x="19575" y="0"/>
                </a:moveTo>
                <a:lnTo>
                  <a:pt x="2024" y="0"/>
                </a:lnTo>
                <a:cubicBezTo>
                  <a:pt x="905" y="0"/>
                  <a:pt x="0" y="966"/>
                  <a:pt x="0" y="2160"/>
                </a:cubicBezTo>
                <a:lnTo>
                  <a:pt x="0" y="16562"/>
                </a:lnTo>
                <a:cubicBezTo>
                  <a:pt x="0" y="17753"/>
                  <a:pt x="903" y="18718"/>
                  <a:pt x="2018" y="18721"/>
                </a:cubicBezTo>
                <a:lnTo>
                  <a:pt x="8774" y="18721"/>
                </a:lnTo>
                <a:lnTo>
                  <a:pt x="8774" y="19597"/>
                </a:lnTo>
                <a:lnTo>
                  <a:pt x="4561" y="20181"/>
                </a:lnTo>
                <a:cubicBezTo>
                  <a:pt x="4260" y="20262"/>
                  <a:pt x="4049" y="20549"/>
                  <a:pt x="4049" y="20879"/>
                </a:cubicBezTo>
                <a:cubicBezTo>
                  <a:pt x="4049" y="21277"/>
                  <a:pt x="4351" y="21599"/>
                  <a:pt x="4724" y="21599"/>
                </a:cubicBezTo>
                <a:lnTo>
                  <a:pt x="16874" y="21599"/>
                </a:lnTo>
                <a:cubicBezTo>
                  <a:pt x="17248" y="21599"/>
                  <a:pt x="17549" y="21277"/>
                  <a:pt x="17549" y="20879"/>
                </a:cubicBezTo>
                <a:cubicBezTo>
                  <a:pt x="17549" y="20549"/>
                  <a:pt x="17339" y="20262"/>
                  <a:pt x="17038" y="20181"/>
                </a:cubicBezTo>
                <a:lnTo>
                  <a:pt x="12824" y="19597"/>
                </a:lnTo>
                <a:lnTo>
                  <a:pt x="12824" y="18721"/>
                </a:lnTo>
                <a:lnTo>
                  <a:pt x="19581" y="18721"/>
                </a:lnTo>
                <a:cubicBezTo>
                  <a:pt x="20696" y="18718"/>
                  <a:pt x="21600" y="17753"/>
                  <a:pt x="21600" y="16562"/>
                </a:cubicBezTo>
                <a:lnTo>
                  <a:pt x="21600" y="2160"/>
                </a:lnTo>
                <a:cubicBezTo>
                  <a:pt x="21600" y="966"/>
                  <a:pt x="20692" y="0"/>
                  <a:pt x="19575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Oval 49"/>
          <p:cNvSpPr/>
          <p:nvPr/>
        </p:nvSpPr>
        <p:spPr>
          <a:xfrm>
            <a:off x="6411067" y="3306384"/>
            <a:ext cx="923827" cy="923827"/>
          </a:xfrm>
          <a:prstGeom prst="ellipse">
            <a:avLst/>
          </a:prstGeom>
          <a:solidFill>
            <a:srgbClr val="F38355"/>
          </a:solidFill>
          <a:ln>
            <a:solidFill>
              <a:srgbClr val="F38355"/>
            </a:solidFill>
          </a:ln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AutoShape 139"/>
          <p:cNvSpPr/>
          <p:nvPr/>
        </p:nvSpPr>
        <p:spPr bwMode="auto">
          <a:xfrm>
            <a:off x="6682815" y="3560973"/>
            <a:ext cx="427811" cy="414648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7720103" y="3380596"/>
            <a:ext cx="1951147" cy="2954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单击编辑标题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7720104" y="3689651"/>
            <a:ext cx="3252696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2720834" y="3390150"/>
            <a:ext cx="1751063" cy="2954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单击编辑标题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1552756" y="3699205"/>
            <a:ext cx="2919142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Oval 36"/>
          <p:cNvSpPr/>
          <p:nvPr/>
        </p:nvSpPr>
        <p:spPr>
          <a:xfrm>
            <a:off x="6411067" y="4613373"/>
            <a:ext cx="923827" cy="923827"/>
          </a:xfrm>
          <a:prstGeom prst="ellipse">
            <a:avLst/>
          </a:prstGeom>
          <a:solidFill>
            <a:srgbClr val="F37895"/>
          </a:solidFill>
          <a:ln>
            <a:noFill/>
          </a:ln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AutoShape 113"/>
          <p:cNvSpPr/>
          <p:nvPr/>
        </p:nvSpPr>
        <p:spPr bwMode="auto">
          <a:xfrm>
            <a:off x="6729667" y="4858472"/>
            <a:ext cx="297472" cy="4336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386" y="14175"/>
                </a:moveTo>
                <a:lnTo>
                  <a:pt x="6223" y="14175"/>
                </a:lnTo>
                <a:cubicBezTo>
                  <a:pt x="5734" y="13446"/>
                  <a:pt x="5147" y="12716"/>
                  <a:pt x="4568" y="12003"/>
                </a:cubicBezTo>
                <a:cubicBezTo>
                  <a:pt x="3287" y="10427"/>
                  <a:pt x="1963" y="8797"/>
                  <a:pt x="1963" y="7425"/>
                </a:cubicBezTo>
                <a:cubicBezTo>
                  <a:pt x="1963" y="4075"/>
                  <a:pt x="5927" y="1350"/>
                  <a:pt x="10800" y="1350"/>
                </a:cubicBezTo>
                <a:cubicBezTo>
                  <a:pt x="15672" y="1350"/>
                  <a:pt x="19636" y="4075"/>
                  <a:pt x="19636" y="7425"/>
                </a:cubicBezTo>
                <a:cubicBezTo>
                  <a:pt x="19636" y="8787"/>
                  <a:pt x="18312" y="10425"/>
                  <a:pt x="17029" y="12011"/>
                </a:cubicBezTo>
                <a:cubicBezTo>
                  <a:pt x="16455" y="12723"/>
                  <a:pt x="15873" y="13449"/>
                  <a:pt x="15386" y="14175"/>
                </a:cubicBezTo>
                <a:moveTo>
                  <a:pt x="10800" y="20249"/>
                </a:moveTo>
                <a:cubicBezTo>
                  <a:pt x="9805" y="20249"/>
                  <a:pt x="9347" y="20171"/>
                  <a:pt x="8839" y="19406"/>
                </a:cubicBezTo>
                <a:lnTo>
                  <a:pt x="13000" y="19048"/>
                </a:lnTo>
                <a:cubicBezTo>
                  <a:pt x="12398" y="20164"/>
                  <a:pt x="11959" y="20249"/>
                  <a:pt x="10800" y="20249"/>
                </a:cubicBezTo>
                <a:moveTo>
                  <a:pt x="7595" y="16813"/>
                </a:moveTo>
                <a:cubicBezTo>
                  <a:pt x="7417" y="16407"/>
                  <a:pt x="7215" y="15978"/>
                  <a:pt x="6991" y="15525"/>
                </a:cubicBezTo>
                <a:lnTo>
                  <a:pt x="14616" y="15525"/>
                </a:lnTo>
                <a:cubicBezTo>
                  <a:pt x="14496" y="15767"/>
                  <a:pt x="14375" y="16010"/>
                  <a:pt x="14270" y="16239"/>
                </a:cubicBezTo>
                <a:cubicBezTo>
                  <a:pt x="14270" y="16239"/>
                  <a:pt x="7595" y="16813"/>
                  <a:pt x="7595" y="16813"/>
                </a:cubicBezTo>
                <a:close/>
                <a:moveTo>
                  <a:pt x="13345" y="18343"/>
                </a:moveTo>
                <a:lnTo>
                  <a:pt x="8476" y="18762"/>
                </a:lnTo>
                <a:cubicBezTo>
                  <a:pt x="8303" y="18416"/>
                  <a:pt x="8116" y="18011"/>
                  <a:pt x="7890" y="17483"/>
                </a:cubicBezTo>
                <a:cubicBezTo>
                  <a:pt x="7887" y="17477"/>
                  <a:pt x="7883" y="17469"/>
                  <a:pt x="7881" y="17462"/>
                </a:cubicBezTo>
                <a:lnTo>
                  <a:pt x="13957" y="16941"/>
                </a:lnTo>
                <a:cubicBezTo>
                  <a:pt x="13871" y="17140"/>
                  <a:pt x="13778" y="17350"/>
                  <a:pt x="13698" y="17537"/>
                </a:cubicBezTo>
                <a:cubicBezTo>
                  <a:pt x="13569" y="17841"/>
                  <a:pt x="13453" y="18104"/>
                  <a:pt x="13345" y="18343"/>
                </a:cubicBezTo>
                <a:moveTo>
                  <a:pt x="10800" y="0"/>
                </a:moveTo>
                <a:cubicBezTo>
                  <a:pt x="4835" y="0"/>
                  <a:pt x="0" y="3324"/>
                  <a:pt x="0" y="7425"/>
                </a:cubicBezTo>
                <a:cubicBezTo>
                  <a:pt x="0" y="10146"/>
                  <a:pt x="3621" y="13029"/>
                  <a:pt x="4939" y="15562"/>
                </a:cubicBezTo>
                <a:cubicBezTo>
                  <a:pt x="6906" y="19339"/>
                  <a:pt x="6688" y="21599"/>
                  <a:pt x="10800" y="21599"/>
                </a:cubicBezTo>
                <a:cubicBezTo>
                  <a:pt x="14972" y="21599"/>
                  <a:pt x="14692" y="19349"/>
                  <a:pt x="16660" y="15577"/>
                </a:cubicBezTo>
                <a:cubicBezTo>
                  <a:pt x="17983" y="13039"/>
                  <a:pt x="21600" y="10124"/>
                  <a:pt x="21600" y="7425"/>
                </a:cubicBezTo>
                <a:cubicBezTo>
                  <a:pt x="21600" y="3324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5" name="AutoShape 114"/>
          <p:cNvSpPr/>
          <p:nvPr/>
        </p:nvSpPr>
        <p:spPr bwMode="auto">
          <a:xfrm>
            <a:off x="6797005" y="4926550"/>
            <a:ext cx="88057" cy="880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938" y="0"/>
                </a:moveTo>
                <a:cubicBezTo>
                  <a:pt x="8943" y="0"/>
                  <a:pt x="0" y="8942"/>
                  <a:pt x="0" y="19938"/>
                </a:cubicBezTo>
                <a:cubicBezTo>
                  <a:pt x="0" y="20855"/>
                  <a:pt x="743" y="21600"/>
                  <a:pt x="1661" y="21600"/>
                </a:cubicBezTo>
                <a:cubicBezTo>
                  <a:pt x="2579" y="21600"/>
                  <a:pt x="3323" y="20855"/>
                  <a:pt x="3323" y="19938"/>
                </a:cubicBezTo>
                <a:cubicBezTo>
                  <a:pt x="3323" y="10777"/>
                  <a:pt x="10777" y="3323"/>
                  <a:pt x="19938" y="3323"/>
                </a:cubicBezTo>
                <a:cubicBezTo>
                  <a:pt x="20856" y="3323"/>
                  <a:pt x="21600" y="2578"/>
                  <a:pt x="21600" y="1661"/>
                </a:cubicBezTo>
                <a:cubicBezTo>
                  <a:pt x="21600" y="744"/>
                  <a:pt x="20856" y="0"/>
                  <a:pt x="19938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6" name="Oval 41"/>
          <p:cNvSpPr/>
          <p:nvPr/>
        </p:nvSpPr>
        <p:spPr>
          <a:xfrm>
            <a:off x="4866027" y="4613373"/>
            <a:ext cx="923827" cy="923827"/>
          </a:xfrm>
          <a:prstGeom prst="ellipse">
            <a:avLst/>
          </a:prstGeom>
          <a:solidFill>
            <a:srgbClr val="F38355"/>
          </a:solidFill>
          <a:ln>
            <a:solidFill>
              <a:srgbClr val="F38355"/>
            </a:solidFill>
          </a:ln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AutoShape 32"/>
          <p:cNvSpPr/>
          <p:nvPr/>
        </p:nvSpPr>
        <p:spPr bwMode="auto">
          <a:xfrm>
            <a:off x="5113669" y="4888074"/>
            <a:ext cx="427810" cy="374425"/>
          </a:xfrm>
          <a:custGeom>
            <a:avLst/>
            <a:gdLst>
              <a:gd name="T0" fmla="+- 0 10800 108"/>
              <a:gd name="T1" fmla="*/ T0 w 21384"/>
              <a:gd name="T2" fmla="*/ 10800 h 21600"/>
              <a:gd name="T3" fmla="+- 0 10800 108"/>
              <a:gd name="T4" fmla="*/ T3 w 21384"/>
              <a:gd name="T5" fmla="*/ 10800 h 21600"/>
              <a:gd name="T6" fmla="+- 0 10800 108"/>
              <a:gd name="T7" fmla="*/ T6 w 21384"/>
              <a:gd name="T8" fmla="*/ 10800 h 21600"/>
              <a:gd name="T9" fmla="+- 0 10800 108"/>
              <a:gd name="T10" fmla="*/ T9 w 21384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84" h="21600">
                <a:moveTo>
                  <a:pt x="18710" y="9257"/>
                </a:moveTo>
                <a:lnTo>
                  <a:pt x="16706" y="7714"/>
                </a:lnTo>
                <a:lnTo>
                  <a:pt x="16706" y="20057"/>
                </a:lnTo>
                <a:lnTo>
                  <a:pt x="4677" y="20057"/>
                </a:lnTo>
                <a:lnTo>
                  <a:pt x="4677" y="7714"/>
                </a:lnTo>
                <a:lnTo>
                  <a:pt x="2673" y="9257"/>
                </a:lnTo>
                <a:lnTo>
                  <a:pt x="1336" y="4628"/>
                </a:lnTo>
                <a:lnTo>
                  <a:pt x="4677" y="1542"/>
                </a:lnTo>
                <a:lnTo>
                  <a:pt x="7468" y="1542"/>
                </a:lnTo>
                <a:cubicBezTo>
                  <a:pt x="7841" y="2871"/>
                  <a:pt x="9136" y="3857"/>
                  <a:pt x="10691" y="3857"/>
                </a:cubicBezTo>
                <a:cubicBezTo>
                  <a:pt x="12247" y="3857"/>
                  <a:pt x="13542" y="2871"/>
                  <a:pt x="13915" y="1542"/>
                </a:cubicBezTo>
                <a:lnTo>
                  <a:pt x="16706" y="1542"/>
                </a:lnTo>
                <a:lnTo>
                  <a:pt x="20047" y="4628"/>
                </a:lnTo>
                <a:cubicBezTo>
                  <a:pt x="20047" y="4628"/>
                  <a:pt x="18710" y="9257"/>
                  <a:pt x="18710" y="9257"/>
                </a:cubicBezTo>
                <a:close/>
                <a:moveTo>
                  <a:pt x="13200" y="1542"/>
                </a:moveTo>
                <a:cubicBezTo>
                  <a:pt x="12831" y="2438"/>
                  <a:pt x="11852" y="3085"/>
                  <a:pt x="10691" y="3085"/>
                </a:cubicBezTo>
                <a:cubicBezTo>
                  <a:pt x="9531" y="3085"/>
                  <a:pt x="8552" y="2438"/>
                  <a:pt x="8183" y="1542"/>
                </a:cubicBezTo>
                <a:cubicBezTo>
                  <a:pt x="8183" y="1542"/>
                  <a:pt x="13200" y="1542"/>
                  <a:pt x="13200" y="1542"/>
                </a:cubicBezTo>
                <a:close/>
                <a:moveTo>
                  <a:pt x="20882" y="3423"/>
                </a:moveTo>
                <a:lnTo>
                  <a:pt x="17541" y="338"/>
                </a:lnTo>
                <a:cubicBezTo>
                  <a:pt x="17303" y="119"/>
                  <a:pt x="17009" y="0"/>
                  <a:pt x="16706" y="0"/>
                </a:cubicBezTo>
                <a:lnTo>
                  <a:pt x="4677" y="0"/>
                </a:lnTo>
                <a:cubicBezTo>
                  <a:pt x="4374" y="0"/>
                  <a:pt x="4080" y="119"/>
                  <a:pt x="3842" y="338"/>
                </a:cubicBezTo>
                <a:lnTo>
                  <a:pt x="501" y="3423"/>
                </a:lnTo>
                <a:cubicBezTo>
                  <a:pt x="64" y="3827"/>
                  <a:pt x="-108" y="4503"/>
                  <a:pt x="68" y="5116"/>
                </a:cubicBezTo>
                <a:lnTo>
                  <a:pt x="1405" y="9745"/>
                </a:lnTo>
                <a:cubicBezTo>
                  <a:pt x="1537" y="10201"/>
                  <a:pt x="1845" y="10560"/>
                  <a:pt x="2239" y="10716"/>
                </a:cubicBezTo>
                <a:cubicBezTo>
                  <a:pt x="2380" y="10772"/>
                  <a:pt x="2527" y="10800"/>
                  <a:pt x="2673" y="10800"/>
                </a:cubicBezTo>
                <a:cubicBezTo>
                  <a:pt x="2905" y="10800"/>
                  <a:pt x="3136" y="10729"/>
                  <a:pt x="3341" y="10593"/>
                </a:cubicBezTo>
                <a:lnTo>
                  <a:pt x="3341" y="20057"/>
                </a:lnTo>
                <a:cubicBezTo>
                  <a:pt x="3341" y="20908"/>
                  <a:pt x="3940" y="21600"/>
                  <a:pt x="4677" y="21600"/>
                </a:cubicBezTo>
                <a:lnTo>
                  <a:pt x="16706" y="21600"/>
                </a:lnTo>
                <a:cubicBezTo>
                  <a:pt x="17443" y="21600"/>
                  <a:pt x="18042" y="20908"/>
                  <a:pt x="18042" y="20057"/>
                </a:cubicBezTo>
                <a:lnTo>
                  <a:pt x="18042" y="10593"/>
                </a:lnTo>
                <a:cubicBezTo>
                  <a:pt x="18247" y="10729"/>
                  <a:pt x="18478" y="10800"/>
                  <a:pt x="18710" y="10800"/>
                </a:cubicBezTo>
                <a:cubicBezTo>
                  <a:pt x="18856" y="10800"/>
                  <a:pt x="19002" y="10772"/>
                  <a:pt x="19144" y="10716"/>
                </a:cubicBezTo>
                <a:cubicBezTo>
                  <a:pt x="19538" y="10560"/>
                  <a:pt x="19846" y="10201"/>
                  <a:pt x="19978" y="9745"/>
                </a:cubicBezTo>
                <a:lnTo>
                  <a:pt x="21315" y="5116"/>
                </a:lnTo>
                <a:cubicBezTo>
                  <a:pt x="21491" y="4503"/>
                  <a:pt x="21319" y="3827"/>
                  <a:pt x="20882" y="342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7720103" y="4687585"/>
            <a:ext cx="1951147" cy="2954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单击编辑标题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7720104" y="4996640"/>
            <a:ext cx="3252696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2720834" y="4697139"/>
            <a:ext cx="1751063" cy="2954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单击编辑标题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1552756" y="5006194"/>
            <a:ext cx="2919142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58678" y="1517886"/>
            <a:ext cx="3366478" cy="393895"/>
          </a:xfrm>
          <a:prstGeom prst="rect">
            <a:avLst/>
          </a:prstGeom>
          <a:solidFill>
            <a:srgbClr val="F38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  <a:cs typeface="+mn-ea"/>
                <a:sym typeface="+mn-lt"/>
              </a:rPr>
              <a:t>ADVANTAGE LIST ANALYSIS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80610" y="1517886"/>
            <a:ext cx="3366478" cy="393895"/>
          </a:xfrm>
          <a:prstGeom prst="rect">
            <a:avLst/>
          </a:prstGeom>
          <a:solidFill>
            <a:srgbClr val="F37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  <a:cs typeface="+mn-ea"/>
                <a:sym typeface="+mn-lt"/>
              </a:rPr>
              <a:t>DISADVANTAGE </a:t>
            </a: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LIST </a:t>
            </a:r>
            <a:r>
              <a:rPr lang="en-US" altLang="zh-CN" sz="1400" dirty="0" smtClean="0">
                <a:solidFill>
                  <a:schemeClr val="bg1"/>
                </a:solidFill>
                <a:cs typeface="+mn-ea"/>
                <a:sym typeface="+mn-lt"/>
              </a:rPr>
              <a:t>ANALYSIS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77083" y="2286186"/>
            <a:ext cx="3433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点击输入文本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内容，点击输入文本内容</a:t>
            </a:r>
            <a:endParaRPr lang="en-US" altLang="zh-CN" sz="100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点击输入文本内容，点击输入文本内容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77083" y="3566950"/>
            <a:ext cx="3433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点击输入文本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内容，点击输入文本内容</a:t>
            </a:r>
            <a:endParaRPr lang="en-US" altLang="zh-CN" sz="100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点击输入文本内容，点击输入文本内容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77083" y="4856504"/>
            <a:ext cx="3433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点击输入文本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内容，点击输入文本内容</a:t>
            </a:r>
            <a:endParaRPr lang="en-US" altLang="zh-CN" sz="100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点击输入文本内容，点击输入文本内容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131708" y="2186108"/>
            <a:ext cx="3768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点击输入文本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内容，点击输入文本内容</a:t>
            </a:r>
            <a:endParaRPr lang="en-US" altLang="zh-CN" sz="100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点击输入文本内容，点击输入文本内容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31708" y="3479004"/>
            <a:ext cx="3768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点击输入文本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内容，点击输入文本内容</a:t>
            </a:r>
            <a:endParaRPr lang="en-US" altLang="zh-CN" sz="100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点击输入文本内容，点击输入文本内容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31708" y="4856504"/>
            <a:ext cx="3768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点击输入文本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</a:t>
            </a: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输入文本</a:t>
            </a:r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内容，点击输入文本内容</a:t>
            </a:r>
            <a:endParaRPr lang="en-US" altLang="zh-CN" sz="1000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sz="1000" dirty="0" smtClean="0">
                <a:solidFill>
                  <a:schemeClr val="bg1"/>
                </a:solidFill>
                <a:cs typeface="+mn-ea"/>
                <a:sym typeface="+mn-lt"/>
              </a:rPr>
              <a:t>点击输入文本内容，点击输入文本内容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Freeform 514"/>
          <p:cNvSpPr>
            <a:spLocks noEditPoints="1"/>
          </p:cNvSpPr>
          <p:nvPr/>
        </p:nvSpPr>
        <p:spPr bwMode="auto">
          <a:xfrm>
            <a:off x="7186458" y="4897849"/>
            <a:ext cx="431674" cy="433730"/>
          </a:xfrm>
          <a:custGeom>
            <a:avLst/>
            <a:gdLst>
              <a:gd name="T0" fmla="*/ 144 w 288"/>
              <a:gd name="T1" fmla="*/ 0 h 289"/>
              <a:gd name="T2" fmla="*/ 0 w 288"/>
              <a:gd name="T3" fmla="*/ 145 h 289"/>
              <a:gd name="T4" fmla="*/ 144 w 288"/>
              <a:gd name="T5" fmla="*/ 289 h 289"/>
              <a:gd name="T6" fmla="*/ 288 w 288"/>
              <a:gd name="T7" fmla="*/ 145 h 289"/>
              <a:gd name="T8" fmla="*/ 144 w 288"/>
              <a:gd name="T9" fmla="*/ 0 h 289"/>
              <a:gd name="T10" fmla="*/ 208 w 288"/>
              <a:gd name="T11" fmla="*/ 148 h 289"/>
              <a:gd name="T12" fmla="*/ 117 w 288"/>
              <a:gd name="T13" fmla="*/ 239 h 289"/>
              <a:gd name="T14" fmla="*/ 114 w 288"/>
              <a:gd name="T15" fmla="*/ 240 h 289"/>
              <a:gd name="T16" fmla="*/ 111 w 288"/>
              <a:gd name="T17" fmla="*/ 239 h 289"/>
              <a:gd name="T18" fmla="*/ 111 w 288"/>
              <a:gd name="T19" fmla="*/ 239 h 289"/>
              <a:gd name="T20" fmla="*/ 110 w 288"/>
              <a:gd name="T21" fmla="*/ 236 h 289"/>
              <a:gd name="T22" fmla="*/ 110 w 288"/>
              <a:gd name="T23" fmla="*/ 192 h 289"/>
              <a:gd name="T24" fmla="*/ 111 w 288"/>
              <a:gd name="T25" fmla="*/ 189 h 289"/>
              <a:gd name="T26" fmla="*/ 155 w 288"/>
              <a:gd name="T27" fmla="*/ 145 h 289"/>
              <a:gd name="T28" fmla="*/ 111 w 288"/>
              <a:gd name="T29" fmla="*/ 101 h 289"/>
              <a:gd name="T30" fmla="*/ 110 w 288"/>
              <a:gd name="T31" fmla="*/ 98 h 289"/>
              <a:gd name="T32" fmla="*/ 110 w 288"/>
              <a:gd name="T33" fmla="*/ 54 h 289"/>
              <a:gd name="T34" fmla="*/ 111 w 288"/>
              <a:gd name="T35" fmla="*/ 51 h 289"/>
              <a:gd name="T36" fmla="*/ 111 w 288"/>
              <a:gd name="T37" fmla="*/ 51 h 289"/>
              <a:gd name="T38" fmla="*/ 117 w 288"/>
              <a:gd name="T39" fmla="*/ 51 h 289"/>
              <a:gd name="T40" fmla="*/ 208 w 288"/>
              <a:gd name="T41" fmla="*/ 142 h 289"/>
              <a:gd name="T42" fmla="*/ 209 w 288"/>
              <a:gd name="T43" fmla="*/ 145 h 289"/>
              <a:gd name="T44" fmla="*/ 208 w 288"/>
              <a:gd name="T45" fmla="*/ 14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9">
                <a:moveTo>
                  <a:pt x="144" y="0"/>
                </a:moveTo>
                <a:cubicBezTo>
                  <a:pt x="64" y="0"/>
                  <a:pt x="0" y="65"/>
                  <a:pt x="0" y="145"/>
                </a:cubicBezTo>
                <a:cubicBezTo>
                  <a:pt x="0" y="224"/>
                  <a:pt x="64" y="289"/>
                  <a:pt x="144" y="289"/>
                </a:cubicBezTo>
                <a:cubicBezTo>
                  <a:pt x="224" y="289"/>
                  <a:pt x="288" y="224"/>
                  <a:pt x="288" y="145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08" y="148"/>
                </a:moveTo>
                <a:cubicBezTo>
                  <a:pt x="117" y="239"/>
                  <a:pt x="117" y="239"/>
                  <a:pt x="117" y="239"/>
                </a:cubicBezTo>
                <a:cubicBezTo>
                  <a:pt x="116" y="240"/>
                  <a:pt x="115" y="240"/>
                  <a:pt x="114" y="240"/>
                </a:cubicBezTo>
                <a:cubicBezTo>
                  <a:pt x="113" y="240"/>
                  <a:pt x="112" y="240"/>
                  <a:pt x="111" y="239"/>
                </a:cubicBezTo>
                <a:cubicBezTo>
                  <a:pt x="111" y="239"/>
                  <a:pt x="111" y="239"/>
                  <a:pt x="111" y="239"/>
                </a:cubicBezTo>
                <a:cubicBezTo>
                  <a:pt x="110" y="238"/>
                  <a:pt x="110" y="237"/>
                  <a:pt x="110" y="236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10" y="191"/>
                  <a:pt x="110" y="190"/>
                  <a:pt x="111" y="189"/>
                </a:cubicBezTo>
                <a:cubicBezTo>
                  <a:pt x="155" y="145"/>
                  <a:pt x="155" y="145"/>
                  <a:pt x="155" y="145"/>
                </a:cubicBezTo>
                <a:cubicBezTo>
                  <a:pt x="111" y="101"/>
                  <a:pt x="111" y="101"/>
                  <a:pt x="111" y="101"/>
                </a:cubicBezTo>
                <a:cubicBezTo>
                  <a:pt x="110" y="100"/>
                  <a:pt x="110" y="99"/>
                  <a:pt x="110" y="98"/>
                </a:cubicBezTo>
                <a:cubicBezTo>
                  <a:pt x="110" y="54"/>
                  <a:pt x="110" y="54"/>
                  <a:pt x="110" y="54"/>
                </a:cubicBezTo>
                <a:cubicBezTo>
                  <a:pt x="110" y="53"/>
                  <a:pt x="110" y="52"/>
                  <a:pt x="111" y="51"/>
                </a:cubicBezTo>
                <a:cubicBezTo>
                  <a:pt x="111" y="51"/>
                  <a:pt x="111" y="51"/>
                  <a:pt x="111" y="51"/>
                </a:cubicBezTo>
                <a:cubicBezTo>
                  <a:pt x="113" y="49"/>
                  <a:pt x="115" y="49"/>
                  <a:pt x="117" y="51"/>
                </a:cubicBezTo>
                <a:cubicBezTo>
                  <a:pt x="208" y="142"/>
                  <a:pt x="208" y="142"/>
                  <a:pt x="208" y="142"/>
                </a:cubicBezTo>
                <a:cubicBezTo>
                  <a:pt x="209" y="143"/>
                  <a:pt x="209" y="144"/>
                  <a:pt x="209" y="145"/>
                </a:cubicBezTo>
                <a:cubicBezTo>
                  <a:pt x="209" y="146"/>
                  <a:pt x="209" y="147"/>
                  <a:pt x="208" y="148"/>
                </a:cubicBezTo>
                <a:close/>
              </a:path>
            </a:pathLst>
          </a:custGeom>
          <a:solidFill>
            <a:srgbClr val="F37895"/>
          </a:solidFill>
          <a:ln>
            <a:noFill/>
          </a:ln>
          <a:effectLst>
            <a:outerShdw blurRad="114300" dist="38100" dir="2700000" sx="102000" sy="102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  <p:sp>
        <p:nvSpPr>
          <p:cNvPr id="24" name="Freeform 540"/>
          <p:cNvSpPr>
            <a:spLocks noEditPoints="1"/>
          </p:cNvSpPr>
          <p:nvPr/>
        </p:nvSpPr>
        <p:spPr bwMode="auto">
          <a:xfrm>
            <a:off x="1574678" y="2218521"/>
            <a:ext cx="431674" cy="431674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85 w 288"/>
              <a:gd name="T11" fmla="*/ 226 h 288"/>
              <a:gd name="T12" fmla="*/ 104 w 288"/>
              <a:gd name="T13" fmla="*/ 226 h 288"/>
              <a:gd name="T14" fmla="*/ 124 w 288"/>
              <a:gd name="T15" fmla="*/ 139 h 288"/>
              <a:gd name="T16" fmla="*/ 104 w 288"/>
              <a:gd name="T17" fmla="*/ 104 h 288"/>
              <a:gd name="T18" fmla="*/ 145 w 288"/>
              <a:gd name="T19" fmla="*/ 63 h 288"/>
              <a:gd name="T20" fmla="*/ 185 w 288"/>
              <a:gd name="T21" fmla="*/ 104 h 288"/>
              <a:gd name="T22" fmla="*/ 165 w 288"/>
              <a:gd name="T23" fmla="*/ 139 h 288"/>
              <a:gd name="T24" fmla="*/ 185 w 288"/>
              <a:gd name="T25" fmla="*/ 22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rgbClr val="F38355"/>
          </a:solidFill>
          <a:ln>
            <a:noFill/>
          </a:ln>
          <a:effectLst>
            <a:outerShdw blurRad="114300" dist="38100" dir="2700000" sx="102000" sy="102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  <p:sp>
        <p:nvSpPr>
          <p:cNvPr id="25" name="Freeform 540"/>
          <p:cNvSpPr>
            <a:spLocks noEditPoints="1"/>
          </p:cNvSpPr>
          <p:nvPr/>
        </p:nvSpPr>
        <p:spPr bwMode="auto">
          <a:xfrm>
            <a:off x="1574678" y="3575679"/>
            <a:ext cx="431674" cy="431674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85 w 288"/>
              <a:gd name="T11" fmla="*/ 226 h 288"/>
              <a:gd name="T12" fmla="*/ 104 w 288"/>
              <a:gd name="T13" fmla="*/ 226 h 288"/>
              <a:gd name="T14" fmla="*/ 124 w 288"/>
              <a:gd name="T15" fmla="*/ 139 h 288"/>
              <a:gd name="T16" fmla="*/ 104 w 288"/>
              <a:gd name="T17" fmla="*/ 104 h 288"/>
              <a:gd name="T18" fmla="*/ 145 w 288"/>
              <a:gd name="T19" fmla="*/ 63 h 288"/>
              <a:gd name="T20" fmla="*/ 185 w 288"/>
              <a:gd name="T21" fmla="*/ 104 h 288"/>
              <a:gd name="T22" fmla="*/ 165 w 288"/>
              <a:gd name="T23" fmla="*/ 139 h 288"/>
              <a:gd name="T24" fmla="*/ 185 w 288"/>
              <a:gd name="T25" fmla="*/ 22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rgbClr val="F38355"/>
          </a:solidFill>
          <a:ln>
            <a:noFill/>
          </a:ln>
          <a:effectLst>
            <a:outerShdw blurRad="114300" dist="38100" dir="2700000" sx="102000" sy="102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  <p:sp>
        <p:nvSpPr>
          <p:cNvPr id="26" name="Freeform 540"/>
          <p:cNvSpPr>
            <a:spLocks noEditPoints="1"/>
          </p:cNvSpPr>
          <p:nvPr/>
        </p:nvSpPr>
        <p:spPr bwMode="auto">
          <a:xfrm>
            <a:off x="1574678" y="4953265"/>
            <a:ext cx="431674" cy="431674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85 w 288"/>
              <a:gd name="T11" fmla="*/ 226 h 288"/>
              <a:gd name="T12" fmla="*/ 104 w 288"/>
              <a:gd name="T13" fmla="*/ 226 h 288"/>
              <a:gd name="T14" fmla="*/ 124 w 288"/>
              <a:gd name="T15" fmla="*/ 139 h 288"/>
              <a:gd name="T16" fmla="*/ 104 w 288"/>
              <a:gd name="T17" fmla="*/ 104 h 288"/>
              <a:gd name="T18" fmla="*/ 145 w 288"/>
              <a:gd name="T19" fmla="*/ 63 h 288"/>
              <a:gd name="T20" fmla="*/ 185 w 288"/>
              <a:gd name="T21" fmla="*/ 104 h 288"/>
              <a:gd name="T22" fmla="*/ 165 w 288"/>
              <a:gd name="T23" fmla="*/ 139 h 288"/>
              <a:gd name="T24" fmla="*/ 185 w 288"/>
              <a:gd name="T25" fmla="*/ 22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rgbClr val="F38355"/>
          </a:solidFill>
          <a:ln>
            <a:noFill/>
          </a:ln>
          <a:effectLst>
            <a:outerShdw blurRad="114300" dist="38100" dir="2700000" sx="102000" sy="102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  <p:sp>
        <p:nvSpPr>
          <p:cNvPr id="27" name="Freeform 514"/>
          <p:cNvSpPr>
            <a:spLocks noEditPoints="1"/>
          </p:cNvSpPr>
          <p:nvPr/>
        </p:nvSpPr>
        <p:spPr bwMode="auto">
          <a:xfrm>
            <a:off x="7183490" y="2324231"/>
            <a:ext cx="431674" cy="433730"/>
          </a:xfrm>
          <a:custGeom>
            <a:avLst/>
            <a:gdLst>
              <a:gd name="T0" fmla="*/ 144 w 288"/>
              <a:gd name="T1" fmla="*/ 0 h 289"/>
              <a:gd name="T2" fmla="*/ 0 w 288"/>
              <a:gd name="T3" fmla="*/ 145 h 289"/>
              <a:gd name="T4" fmla="*/ 144 w 288"/>
              <a:gd name="T5" fmla="*/ 289 h 289"/>
              <a:gd name="T6" fmla="*/ 288 w 288"/>
              <a:gd name="T7" fmla="*/ 145 h 289"/>
              <a:gd name="T8" fmla="*/ 144 w 288"/>
              <a:gd name="T9" fmla="*/ 0 h 289"/>
              <a:gd name="T10" fmla="*/ 208 w 288"/>
              <a:gd name="T11" fmla="*/ 148 h 289"/>
              <a:gd name="T12" fmla="*/ 117 w 288"/>
              <a:gd name="T13" fmla="*/ 239 h 289"/>
              <a:gd name="T14" fmla="*/ 114 w 288"/>
              <a:gd name="T15" fmla="*/ 240 h 289"/>
              <a:gd name="T16" fmla="*/ 111 w 288"/>
              <a:gd name="T17" fmla="*/ 239 h 289"/>
              <a:gd name="T18" fmla="*/ 111 w 288"/>
              <a:gd name="T19" fmla="*/ 239 h 289"/>
              <a:gd name="T20" fmla="*/ 110 w 288"/>
              <a:gd name="T21" fmla="*/ 236 h 289"/>
              <a:gd name="T22" fmla="*/ 110 w 288"/>
              <a:gd name="T23" fmla="*/ 192 h 289"/>
              <a:gd name="T24" fmla="*/ 111 w 288"/>
              <a:gd name="T25" fmla="*/ 189 h 289"/>
              <a:gd name="T26" fmla="*/ 155 w 288"/>
              <a:gd name="T27" fmla="*/ 145 h 289"/>
              <a:gd name="T28" fmla="*/ 111 w 288"/>
              <a:gd name="T29" fmla="*/ 101 h 289"/>
              <a:gd name="T30" fmla="*/ 110 w 288"/>
              <a:gd name="T31" fmla="*/ 98 h 289"/>
              <a:gd name="T32" fmla="*/ 110 w 288"/>
              <a:gd name="T33" fmla="*/ 54 h 289"/>
              <a:gd name="T34" fmla="*/ 111 w 288"/>
              <a:gd name="T35" fmla="*/ 51 h 289"/>
              <a:gd name="T36" fmla="*/ 111 w 288"/>
              <a:gd name="T37" fmla="*/ 51 h 289"/>
              <a:gd name="T38" fmla="*/ 117 w 288"/>
              <a:gd name="T39" fmla="*/ 51 h 289"/>
              <a:gd name="T40" fmla="*/ 208 w 288"/>
              <a:gd name="T41" fmla="*/ 142 h 289"/>
              <a:gd name="T42" fmla="*/ 209 w 288"/>
              <a:gd name="T43" fmla="*/ 145 h 289"/>
              <a:gd name="T44" fmla="*/ 208 w 288"/>
              <a:gd name="T45" fmla="*/ 14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9">
                <a:moveTo>
                  <a:pt x="144" y="0"/>
                </a:moveTo>
                <a:cubicBezTo>
                  <a:pt x="64" y="0"/>
                  <a:pt x="0" y="65"/>
                  <a:pt x="0" y="145"/>
                </a:cubicBezTo>
                <a:cubicBezTo>
                  <a:pt x="0" y="224"/>
                  <a:pt x="64" y="289"/>
                  <a:pt x="144" y="289"/>
                </a:cubicBezTo>
                <a:cubicBezTo>
                  <a:pt x="224" y="289"/>
                  <a:pt x="288" y="224"/>
                  <a:pt x="288" y="145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08" y="148"/>
                </a:moveTo>
                <a:cubicBezTo>
                  <a:pt x="117" y="239"/>
                  <a:pt x="117" y="239"/>
                  <a:pt x="117" y="239"/>
                </a:cubicBezTo>
                <a:cubicBezTo>
                  <a:pt x="116" y="240"/>
                  <a:pt x="115" y="240"/>
                  <a:pt x="114" y="240"/>
                </a:cubicBezTo>
                <a:cubicBezTo>
                  <a:pt x="113" y="240"/>
                  <a:pt x="112" y="240"/>
                  <a:pt x="111" y="239"/>
                </a:cubicBezTo>
                <a:cubicBezTo>
                  <a:pt x="111" y="239"/>
                  <a:pt x="111" y="239"/>
                  <a:pt x="111" y="239"/>
                </a:cubicBezTo>
                <a:cubicBezTo>
                  <a:pt x="110" y="238"/>
                  <a:pt x="110" y="237"/>
                  <a:pt x="110" y="236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10" y="191"/>
                  <a:pt x="110" y="190"/>
                  <a:pt x="111" y="189"/>
                </a:cubicBezTo>
                <a:cubicBezTo>
                  <a:pt x="155" y="145"/>
                  <a:pt x="155" y="145"/>
                  <a:pt x="155" y="145"/>
                </a:cubicBezTo>
                <a:cubicBezTo>
                  <a:pt x="111" y="101"/>
                  <a:pt x="111" y="101"/>
                  <a:pt x="111" y="101"/>
                </a:cubicBezTo>
                <a:cubicBezTo>
                  <a:pt x="110" y="100"/>
                  <a:pt x="110" y="99"/>
                  <a:pt x="110" y="98"/>
                </a:cubicBezTo>
                <a:cubicBezTo>
                  <a:pt x="110" y="54"/>
                  <a:pt x="110" y="54"/>
                  <a:pt x="110" y="54"/>
                </a:cubicBezTo>
                <a:cubicBezTo>
                  <a:pt x="110" y="53"/>
                  <a:pt x="110" y="52"/>
                  <a:pt x="111" y="51"/>
                </a:cubicBezTo>
                <a:cubicBezTo>
                  <a:pt x="111" y="51"/>
                  <a:pt x="111" y="51"/>
                  <a:pt x="111" y="51"/>
                </a:cubicBezTo>
                <a:cubicBezTo>
                  <a:pt x="113" y="49"/>
                  <a:pt x="115" y="49"/>
                  <a:pt x="117" y="51"/>
                </a:cubicBezTo>
                <a:cubicBezTo>
                  <a:pt x="208" y="142"/>
                  <a:pt x="208" y="142"/>
                  <a:pt x="208" y="142"/>
                </a:cubicBezTo>
                <a:cubicBezTo>
                  <a:pt x="209" y="143"/>
                  <a:pt x="209" y="144"/>
                  <a:pt x="209" y="145"/>
                </a:cubicBezTo>
                <a:cubicBezTo>
                  <a:pt x="209" y="146"/>
                  <a:pt x="209" y="147"/>
                  <a:pt x="208" y="148"/>
                </a:cubicBezTo>
                <a:close/>
              </a:path>
            </a:pathLst>
          </a:custGeom>
          <a:solidFill>
            <a:srgbClr val="F37895"/>
          </a:solidFill>
          <a:ln>
            <a:noFill/>
          </a:ln>
          <a:effectLst>
            <a:outerShdw blurRad="114300" dist="38100" dir="2700000" sx="102000" sy="102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  <p:sp>
        <p:nvSpPr>
          <p:cNvPr id="28" name="Freeform 514"/>
          <p:cNvSpPr>
            <a:spLocks noEditPoints="1"/>
          </p:cNvSpPr>
          <p:nvPr/>
        </p:nvSpPr>
        <p:spPr bwMode="auto">
          <a:xfrm>
            <a:off x="7178435" y="3657427"/>
            <a:ext cx="431674" cy="433730"/>
          </a:xfrm>
          <a:custGeom>
            <a:avLst/>
            <a:gdLst>
              <a:gd name="T0" fmla="*/ 144 w 288"/>
              <a:gd name="T1" fmla="*/ 0 h 289"/>
              <a:gd name="T2" fmla="*/ 0 w 288"/>
              <a:gd name="T3" fmla="*/ 145 h 289"/>
              <a:gd name="T4" fmla="*/ 144 w 288"/>
              <a:gd name="T5" fmla="*/ 289 h 289"/>
              <a:gd name="T6" fmla="*/ 288 w 288"/>
              <a:gd name="T7" fmla="*/ 145 h 289"/>
              <a:gd name="T8" fmla="*/ 144 w 288"/>
              <a:gd name="T9" fmla="*/ 0 h 289"/>
              <a:gd name="T10" fmla="*/ 208 w 288"/>
              <a:gd name="T11" fmla="*/ 148 h 289"/>
              <a:gd name="T12" fmla="*/ 117 w 288"/>
              <a:gd name="T13" fmla="*/ 239 h 289"/>
              <a:gd name="T14" fmla="*/ 114 w 288"/>
              <a:gd name="T15" fmla="*/ 240 h 289"/>
              <a:gd name="T16" fmla="*/ 111 w 288"/>
              <a:gd name="T17" fmla="*/ 239 h 289"/>
              <a:gd name="T18" fmla="*/ 111 w 288"/>
              <a:gd name="T19" fmla="*/ 239 h 289"/>
              <a:gd name="T20" fmla="*/ 110 w 288"/>
              <a:gd name="T21" fmla="*/ 236 h 289"/>
              <a:gd name="T22" fmla="*/ 110 w 288"/>
              <a:gd name="T23" fmla="*/ 192 h 289"/>
              <a:gd name="T24" fmla="*/ 111 w 288"/>
              <a:gd name="T25" fmla="*/ 189 h 289"/>
              <a:gd name="T26" fmla="*/ 155 w 288"/>
              <a:gd name="T27" fmla="*/ 145 h 289"/>
              <a:gd name="T28" fmla="*/ 111 w 288"/>
              <a:gd name="T29" fmla="*/ 101 h 289"/>
              <a:gd name="T30" fmla="*/ 110 w 288"/>
              <a:gd name="T31" fmla="*/ 98 h 289"/>
              <a:gd name="T32" fmla="*/ 110 w 288"/>
              <a:gd name="T33" fmla="*/ 54 h 289"/>
              <a:gd name="T34" fmla="*/ 111 w 288"/>
              <a:gd name="T35" fmla="*/ 51 h 289"/>
              <a:gd name="T36" fmla="*/ 111 w 288"/>
              <a:gd name="T37" fmla="*/ 51 h 289"/>
              <a:gd name="T38" fmla="*/ 117 w 288"/>
              <a:gd name="T39" fmla="*/ 51 h 289"/>
              <a:gd name="T40" fmla="*/ 208 w 288"/>
              <a:gd name="T41" fmla="*/ 142 h 289"/>
              <a:gd name="T42" fmla="*/ 209 w 288"/>
              <a:gd name="T43" fmla="*/ 145 h 289"/>
              <a:gd name="T44" fmla="*/ 208 w 288"/>
              <a:gd name="T45" fmla="*/ 14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9">
                <a:moveTo>
                  <a:pt x="144" y="0"/>
                </a:moveTo>
                <a:cubicBezTo>
                  <a:pt x="64" y="0"/>
                  <a:pt x="0" y="65"/>
                  <a:pt x="0" y="145"/>
                </a:cubicBezTo>
                <a:cubicBezTo>
                  <a:pt x="0" y="224"/>
                  <a:pt x="64" y="289"/>
                  <a:pt x="144" y="289"/>
                </a:cubicBezTo>
                <a:cubicBezTo>
                  <a:pt x="224" y="289"/>
                  <a:pt x="288" y="224"/>
                  <a:pt x="288" y="145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08" y="148"/>
                </a:moveTo>
                <a:cubicBezTo>
                  <a:pt x="117" y="239"/>
                  <a:pt x="117" y="239"/>
                  <a:pt x="117" y="239"/>
                </a:cubicBezTo>
                <a:cubicBezTo>
                  <a:pt x="116" y="240"/>
                  <a:pt x="115" y="240"/>
                  <a:pt x="114" y="240"/>
                </a:cubicBezTo>
                <a:cubicBezTo>
                  <a:pt x="113" y="240"/>
                  <a:pt x="112" y="240"/>
                  <a:pt x="111" y="239"/>
                </a:cubicBezTo>
                <a:cubicBezTo>
                  <a:pt x="111" y="239"/>
                  <a:pt x="111" y="239"/>
                  <a:pt x="111" y="239"/>
                </a:cubicBezTo>
                <a:cubicBezTo>
                  <a:pt x="110" y="238"/>
                  <a:pt x="110" y="237"/>
                  <a:pt x="110" y="236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10" y="191"/>
                  <a:pt x="110" y="190"/>
                  <a:pt x="111" y="189"/>
                </a:cubicBezTo>
                <a:cubicBezTo>
                  <a:pt x="155" y="145"/>
                  <a:pt x="155" y="145"/>
                  <a:pt x="155" y="145"/>
                </a:cubicBezTo>
                <a:cubicBezTo>
                  <a:pt x="111" y="101"/>
                  <a:pt x="111" y="101"/>
                  <a:pt x="111" y="101"/>
                </a:cubicBezTo>
                <a:cubicBezTo>
                  <a:pt x="110" y="100"/>
                  <a:pt x="110" y="99"/>
                  <a:pt x="110" y="98"/>
                </a:cubicBezTo>
                <a:cubicBezTo>
                  <a:pt x="110" y="54"/>
                  <a:pt x="110" y="54"/>
                  <a:pt x="110" y="54"/>
                </a:cubicBezTo>
                <a:cubicBezTo>
                  <a:pt x="110" y="53"/>
                  <a:pt x="110" y="52"/>
                  <a:pt x="111" y="51"/>
                </a:cubicBezTo>
                <a:cubicBezTo>
                  <a:pt x="111" y="51"/>
                  <a:pt x="111" y="51"/>
                  <a:pt x="111" y="51"/>
                </a:cubicBezTo>
                <a:cubicBezTo>
                  <a:pt x="113" y="49"/>
                  <a:pt x="115" y="49"/>
                  <a:pt x="117" y="51"/>
                </a:cubicBezTo>
                <a:cubicBezTo>
                  <a:pt x="208" y="142"/>
                  <a:pt x="208" y="142"/>
                  <a:pt x="208" y="142"/>
                </a:cubicBezTo>
                <a:cubicBezTo>
                  <a:pt x="209" y="143"/>
                  <a:pt x="209" y="144"/>
                  <a:pt x="209" y="145"/>
                </a:cubicBezTo>
                <a:cubicBezTo>
                  <a:pt x="209" y="146"/>
                  <a:pt x="209" y="147"/>
                  <a:pt x="208" y="148"/>
                </a:cubicBezTo>
                <a:close/>
              </a:path>
            </a:pathLst>
          </a:custGeom>
          <a:solidFill>
            <a:srgbClr val="F37895"/>
          </a:solidFill>
          <a:ln>
            <a:noFill/>
          </a:ln>
          <a:effectLst>
            <a:outerShdw blurRad="114300" dist="38100" dir="2700000" sx="102000" sy="102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/>
      <p:bldP spid="11" grpId="0"/>
      <p:bldP spid="12" grpId="0"/>
      <p:bldP spid="13" grpId="0"/>
      <p:bldP spid="14" grpId="0"/>
      <p:bldP spid="15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78096" y="2965506"/>
            <a:ext cx="2393972" cy="3071331"/>
            <a:chOff x="-78096" y="2965506"/>
            <a:chExt cx="2393972" cy="3071331"/>
          </a:xfrm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grpSpPr>
        <p:sp>
          <p:nvSpPr>
            <p:cNvPr id="94" name="同心圆 93"/>
            <p:cNvSpPr/>
            <p:nvPr/>
          </p:nvSpPr>
          <p:spPr>
            <a:xfrm>
              <a:off x="536086" y="2965506"/>
              <a:ext cx="1620613" cy="1620613"/>
            </a:xfrm>
            <a:prstGeom prst="donut">
              <a:avLst>
                <a:gd name="adj" fmla="val 35854"/>
              </a:avLst>
            </a:prstGeom>
            <a:pattFill prst="wdUpDiag">
              <a:fgClr>
                <a:srgbClr val="F76953"/>
              </a:fgClr>
              <a:bgClr>
                <a:srgbClr val="F2F2F2"/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83" name="组合 82"/>
            <p:cNvGrpSpPr/>
            <p:nvPr/>
          </p:nvGrpSpPr>
          <p:grpSpPr>
            <a:xfrm rot="19042942">
              <a:off x="-78096" y="4187398"/>
              <a:ext cx="1849439" cy="1849439"/>
              <a:chOff x="4905316" y="270971"/>
              <a:chExt cx="1763925" cy="176392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椭圆 89"/>
              <p:cNvSpPr/>
              <p:nvPr/>
            </p:nvSpPr>
            <p:spPr>
              <a:xfrm>
                <a:off x="4905316" y="270971"/>
                <a:ext cx="1763925" cy="1763925"/>
              </a:xfrm>
              <a:prstGeom prst="ellipse">
                <a:avLst/>
              </a:prstGeom>
              <a:solidFill>
                <a:srgbClr val="FA8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任意多边形 91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5" name="同心圆 94"/>
            <p:cNvSpPr/>
            <p:nvPr/>
          </p:nvSpPr>
          <p:spPr>
            <a:xfrm>
              <a:off x="1387588" y="4161674"/>
              <a:ext cx="928288" cy="928288"/>
            </a:xfrm>
            <a:prstGeom prst="donut">
              <a:avLst>
                <a:gd name="adj" fmla="val 32380"/>
              </a:avLst>
            </a:prstGeom>
            <a:solidFill>
              <a:srgbClr val="FAEAD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120889" y="1017514"/>
            <a:ext cx="2399481" cy="3223893"/>
            <a:chOff x="10120889" y="1017514"/>
            <a:chExt cx="2399481" cy="3223893"/>
          </a:xfrm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grpSpPr>
        <p:sp>
          <p:nvSpPr>
            <p:cNvPr id="154" name="同心圆 153"/>
            <p:cNvSpPr/>
            <p:nvPr/>
          </p:nvSpPr>
          <p:spPr>
            <a:xfrm>
              <a:off x="10120889" y="2381024"/>
              <a:ext cx="895523" cy="895523"/>
            </a:xfrm>
            <a:prstGeom prst="donut">
              <a:avLst>
                <a:gd name="adj" fmla="val 35854"/>
              </a:avLst>
            </a:prstGeom>
            <a:solidFill>
              <a:srgbClr val="63200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10602545" y="1017514"/>
              <a:ext cx="1917825" cy="1917825"/>
              <a:chOff x="518141" y="424049"/>
              <a:chExt cx="2407920" cy="240792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同心圆 96"/>
              <p:cNvSpPr/>
              <p:nvPr/>
            </p:nvSpPr>
            <p:spPr>
              <a:xfrm>
                <a:off x="518141" y="424049"/>
                <a:ext cx="2407920" cy="2407920"/>
              </a:xfrm>
              <a:prstGeom prst="donut">
                <a:avLst>
                  <a:gd name="adj" fmla="val 31361"/>
                </a:avLst>
              </a:prstGeom>
              <a:solidFill>
                <a:srgbClr val="B3E1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98" name="直接连接符 97"/>
              <p:cNvCxnSpPr/>
              <p:nvPr/>
            </p:nvCxnSpPr>
            <p:spPr>
              <a:xfrm>
                <a:off x="1849853" y="619498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>
                <a:off x="1502789" y="951007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flipH="1">
                <a:off x="2008695" y="809801"/>
                <a:ext cx="158999" cy="1878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>
                <a:off x="2373668" y="825630"/>
                <a:ext cx="166856" cy="13535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 flipH="1">
                <a:off x="1480008" y="582812"/>
                <a:ext cx="22781" cy="2257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>
                <a:off x="1063814" y="119029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/>
            </p:nvCxnSpPr>
            <p:spPr>
              <a:xfrm>
                <a:off x="2423788" y="217386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/>
            </p:nvCxnSpPr>
            <p:spPr>
              <a:xfrm flipH="1">
                <a:off x="2311924" y="1475609"/>
                <a:ext cx="152400" cy="15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/>
            </p:nvCxnSpPr>
            <p:spPr>
              <a:xfrm flipH="1">
                <a:off x="794880" y="1838657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/>
            </p:nvCxnSpPr>
            <p:spPr>
              <a:xfrm>
                <a:off x="949593" y="960984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>
              <a:xfrm flipH="1">
                <a:off x="2580572" y="1791680"/>
                <a:ext cx="86569" cy="18963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/>
            </p:nvCxnSpPr>
            <p:spPr>
              <a:xfrm>
                <a:off x="2576187" y="1540732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/>
            </p:nvCxnSpPr>
            <p:spPr>
              <a:xfrm>
                <a:off x="2319307" y="1034356"/>
                <a:ext cx="68817" cy="19262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/>
            </p:nvCxnSpPr>
            <p:spPr>
              <a:xfrm>
                <a:off x="1013831" y="1361702"/>
                <a:ext cx="92013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/>
            </p:nvCxnSpPr>
            <p:spPr>
              <a:xfrm flipH="1">
                <a:off x="664435" y="1551809"/>
                <a:ext cx="212258" cy="124591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/>
            </p:nvCxnSpPr>
            <p:spPr>
              <a:xfrm flipH="1">
                <a:off x="642909" y="1170730"/>
                <a:ext cx="84996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/>
            </p:nvCxnSpPr>
            <p:spPr>
              <a:xfrm>
                <a:off x="2264610" y="1792466"/>
                <a:ext cx="89105" cy="22019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/>
            </p:nvCxnSpPr>
            <p:spPr>
              <a:xfrm flipH="1">
                <a:off x="1449537" y="2143766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/>
            </p:nvCxnSpPr>
            <p:spPr>
              <a:xfrm flipH="1">
                <a:off x="1552428" y="2417915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/>
              <p:cNvCxnSpPr/>
              <p:nvPr/>
            </p:nvCxnSpPr>
            <p:spPr>
              <a:xfrm flipH="1">
                <a:off x="2008695" y="2173860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接连接符 133"/>
              <p:cNvCxnSpPr/>
              <p:nvPr/>
            </p:nvCxnSpPr>
            <p:spPr>
              <a:xfrm>
                <a:off x="1105844" y="1725890"/>
                <a:ext cx="26479" cy="26124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/>
              <p:nvPr/>
            </p:nvCxnSpPr>
            <p:spPr>
              <a:xfrm>
                <a:off x="2589925" y="1190290"/>
                <a:ext cx="205996" cy="17286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/>
            </p:nvCxnSpPr>
            <p:spPr>
              <a:xfrm flipH="1">
                <a:off x="1243141" y="2342127"/>
                <a:ext cx="54144" cy="24845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接连接符 136"/>
              <p:cNvCxnSpPr/>
              <p:nvPr/>
            </p:nvCxnSpPr>
            <p:spPr>
              <a:xfrm flipH="1">
                <a:off x="1617561" y="2638483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137"/>
              <p:cNvCxnSpPr/>
              <p:nvPr/>
            </p:nvCxnSpPr>
            <p:spPr>
              <a:xfrm flipH="1" flipV="1">
                <a:off x="2227741" y="2342127"/>
                <a:ext cx="109844" cy="19360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接连接符 138"/>
              <p:cNvCxnSpPr/>
              <p:nvPr/>
            </p:nvCxnSpPr>
            <p:spPr>
              <a:xfrm flipH="1">
                <a:off x="856739" y="2411021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组合 139"/>
            <p:cNvGrpSpPr/>
            <p:nvPr/>
          </p:nvGrpSpPr>
          <p:grpSpPr>
            <a:xfrm>
              <a:off x="10666186" y="2836502"/>
              <a:ext cx="1404905" cy="1404905"/>
              <a:chOff x="4926867" y="252680"/>
              <a:chExt cx="1763925" cy="17639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椭圆 140"/>
              <p:cNvSpPr/>
              <p:nvPr/>
            </p:nvSpPr>
            <p:spPr>
              <a:xfrm>
                <a:off x="4926867" y="252680"/>
                <a:ext cx="1763925" cy="1763925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任意多边形 142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6257706" y="910334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6422996" y="977022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5363889" y="12541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5271304" y="919421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5516289" y="14065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5986060" y="1540179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6200105" y="129897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5780138" y="1484046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5496636" y="153184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2346837" y="2677735"/>
            <a:ext cx="7588704" cy="1958618"/>
            <a:chOff x="2346837" y="2677735"/>
            <a:chExt cx="7588704" cy="1958618"/>
          </a:xfrm>
        </p:grpSpPr>
        <p:sp>
          <p:nvSpPr>
            <p:cNvPr id="82" name="文本框 81"/>
            <p:cNvSpPr txBox="1"/>
            <p:nvPr/>
          </p:nvSpPr>
          <p:spPr>
            <a:xfrm>
              <a:off x="2922096" y="2836502"/>
              <a:ext cx="6327387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5400" b="1" dirty="0" smtClean="0">
                  <a:solidFill>
                    <a:srgbClr val="FAEADB"/>
                  </a:solidFill>
                  <a:effectLst>
                    <a:outerShdw blurRad="101600" dist="38100" dir="2700000" sx="101000" sy="101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给家长的建议</a:t>
              </a:r>
              <a:endParaRPr lang="en-US" altLang="zh-CN" sz="5400" b="1" dirty="0" smtClean="0">
                <a:solidFill>
                  <a:srgbClr val="FAEADB"/>
                </a:solidFill>
                <a:effectLst>
                  <a:outerShdw blurRad="101600"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  <a:p>
              <a:pPr algn="dist"/>
              <a:r>
                <a:rPr lang="en-US" altLang="zh-CN" sz="4800" b="1" dirty="0" smtClean="0">
                  <a:solidFill>
                    <a:srgbClr val="FAEADB"/>
                  </a:solidFill>
                  <a:effectLst>
                    <a:outerShdw blurRad="101600" dist="38100" dir="2700000" sx="101000" sy="101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Suggestions for parents</a:t>
              </a:r>
              <a:endParaRPr lang="en-US" altLang="zh-CN" sz="4800" b="1" dirty="0" smtClean="0">
                <a:solidFill>
                  <a:srgbClr val="FAEADB"/>
                </a:solidFill>
                <a:effectLst>
                  <a:outerShdw blurRad="101600"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2346837" y="2677735"/>
              <a:ext cx="7588704" cy="1958618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346837" y="1898068"/>
            <a:ext cx="3001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PART 04</a:t>
            </a:r>
            <a:endParaRPr lang="zh-CN" altLang="en-US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90807" y="-1040302"/>
            <a:ext cx="12768196" cy="8852544"/>
            <a:chOff x="-190807" y="-1040302"/>
            <a:chExt cx="12768196" cy="8852544"/>
          </a:xfrm>
          <a:effectLst>
            <a:outerShdw blurRad="139700" dist="38100" dir="2700000" sx="102000" sy="102000" algn="tl" rotWithShape="0">
              <a:prstClr val="black">
                <a:alpha val="40000"/>
              </a:prstClr>
            </a:outerShdw>
          </a:effectLst>
        </p:grpSpPr>
        <p:grpSp>
          <p:nvGrpSpPr>
            <p:cNvPr id="52" name="组合 51"/>
            <p:cNvGrpSpPr/>
            <p:nvPr/>
          </p:nvGrpSpPr>
          <p:grpSpPr>
            <a:xfrm>
              <a:off x="6104663" y="5404322"/>
              <a:ext cx="2407920" cy="2407920"/>
              <a:chOff x="520895" y="419835"/>
              <a:chExt cx="2407920" cy="2407920"/>
            </a:xfrm>
          </p:grpSpPr>
          <p:sp>
            <p:nvSpPr>
              <p:cNvPr id="4" name="同心圆 3"/>
              <p:cNvSpPr/>
              <p:nvPr/>
            </p:nvSpPr>
            <p:spPr>
              <a:xfrm>
                <a:off x="520895" y="419835"/>
                <a:ext cx="2407920" cy="2407920"/>
              </a:xfrm>
              <a:prstGeom prst="donut">
                <a:avLst>
                  <a:gd name="adj" fmla="val 31361"/>
                </a:avLst>
              </a:prstGeom>
              <a:solidFill>
                <a:srgbClr val="F383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1849853" y="619498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1502789" y="951007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flipH="1">
                <a:off x="2008695" y="809801"/>
                <a:ext cx="158999" cy="1878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2373668" y="825630"/>
                <a:ext cx="166856" cy="13535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H="1">
                <a:off x="1480008" y="582812"/>
                <a:ext cx="22781" cy="2257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063814" y="119029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2423788" y="217386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2311924" y="1475609"/>
                <a:ext cx="152400" cy="15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H="1">
                <a:off x="794880" y="1838657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949593" y="960984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flipH="1">
                <a:off x="2580572" y="1791680"/>
                <a:ext cx="86569" cy="18963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2576187" y="1540732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319307" y="1034356"/>
                <a:ext cx="68817" cy="19262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1013831" y="1361702"/>
                <a:ext cx="92013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H="1">
                <a:off x="664435" y="1551809"/>
                <a:ext cx="212258" cy="124591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H="1">
                <a:off x="642909" y="1170730"/>
                <a:ext cx="84996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2264610" y="1792466"/>
                <a:ext cx="89105" cy="22019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H="1">
                <a:off x="1449537" y="2143766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H="1">
                <a:off x="1552428" y="2417915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H="1">
                <a:off x="2008695" y="2173860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1105844" y="1725890"/>
                <a:ext cx="26479" cy="26124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2589925" y="1190290"/>
                <a:ext cx="205996" cy="17286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flipH="1">
                <a:off x="1243141" y="2342127"/>
                <a:ext cx="54144" cy="24845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flipH="1">
                <a:off x="1617561" y="2638483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 flipH="1" flipV="1">
                <a:off x="2227741" y="2342127"/>
                <a:ext cx="109844" cy="19360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 flipH="1">
                <a:off x="856739" y="2411021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组合 54"/>
            <p:cNvGrpSpPr/>
            <p:nvPr/>
          </p:nvGrpSpPr>
          <p:grpSpPr>
            <a:xfrm>
              <a:off x="7143061" y="-1040302"/>
              <a:ext cx="3288220" cy="3288220"/>
              <a:chOff x="1502789" y="3782652"/>
              <a:chExt cx="2021837" cy="2021837"/>
            </a:xfrm>
          </p:grpSpPr>
          <p:sp>
            <p:nvSpPr>
              <p:cNvPr id="53" name="同心圆 52"/>
              <p:cNvSpPr/>
              <p:nvPr/>
            </p:nvSpPr>
            <p:spPr>
              <a:xfrm>
                <a:off x="1502789" y="3782652"/>
                <a:ext cx="2021837" cy="2021837"/>
              </a:xfrm>
              <a:prstGeom prst="donut">
                <a:avLst>
                  <a:gd name="adj" fmla="val 31603"/>
                </a:avLst>
              </a:prstGeom>
              <a:solidFill>
                <a:srgbClr val="4785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1968708" y="4281761"/>
                <a:ext cx="1069264" cy="102525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Circle">
                  <a:avLst/>
                </a:prstTxWarp>
                <a:spAutoFit/>
              </a:bodyPr>
              <a:lstStyle/>
              <a:p>
                <a:pPr algn="ctr"/>
                <a:r>
                  <a:rPr lang="en-US" altLang="zh-CN" sz="66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H</a:t>
                </a:r>
                <a:r>
                  <a:rPr lang="en-US" altLang="zh-CN" sz="66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 A </a:t>
                </a:r>
                <a:r>
                  <a:rPr lang="en-US" altLang="zh-CN" sz="66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P</a:t>
                </a:r>
                <a:r>
                  <a:rPr lang="en-US" altLang="zh-CN" sz="6600" b="1" dirty="0" smtClean="0">
                    <a:cs typeface="+mn-ea"/>
                    <a:sym typeface="+mn-lt"/>
                  </a:rPr>
                  <a:t> </a:t>
                </a:r>
                <a:r>
                  <a:rPr lang="en-US" altLang="zh-CN" sz="6600" b="1" dirty="0" err="1" smtClean="0">
                    <a:solidFill>
                      <a:schemeClr val="bg1"/>
                    </a:solidFill>
                    <a:cs typeface="+mn-ea"/>
                    <a:sym typeface="+mn-lt"/>
                  </a:rPr>
                  <a:t>P</a:t>
                </a:r>
                <a:r>
                  <a:rPr lang="en-US" altLang="zh-CN" sz="6600" b="1" dirty="0" smtClean="0">
                    <a:cs typeface="+mn-ea"/>
                    <a:sym typeface="+mn-lt"/>
                  </a:rPr>
                  <a:t> </a:t>
                </a:r>
                <a:r>
                  <a:rPr lang="en-US" altLang="zh-CN" sz="66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Y</a:t>
                </a:r>
                <a:r>
                  <a:rPr lang="en-US" altLang="zh-CN" sz="6600" b="1" dirty="0" smtClean="0">
                    <a:cs typeface="+mn-ea"/>
                    <a:sym typeface="+mn-lt"/>
                  </a:rPr>
                  <a:t> </a:t>
                </a:r>
                <a:r>
                  <a:rPr lang="en-US" altLang="zh-CN" sz="66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M</a:t>
                </a:r>
                <a:r>
                  <a:rPr lang="en-US" altLang="zh-CN" sz="6600" b="1" dirty="0" smtClean="0">
                    <a:cs typeface="+mn-ea"/>
                    <a:sym typeface="+mn-lt"/>
                  </a:rPr>
                  <a:t> </a:t>
                </a:r>
                <a:r>
                  <a:rPr lang="en-US" altLang="zh-CN" sz="66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E </a:t>
                </a:r>
                <a:r>
                  <a:rPr lang="en-US" altLang="zh-CN" sz="66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E</a:t>
                </a:r>
                <a:r>
                  <a:rPr lang="en-US" altLang="zh-CN" sz="66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T</a:t>
                </a:r>
                <a:r>
                  <a:rPr lang="en-US" altLang="zh-CN" sz="6600" b="1" dirty="0" smtClean="0">
                    <a:cs typeface="+mn-ea"/>
                    <a:sym typeface="+mn-lt"/>
                  </a:rPr>
                  <a:t> </a:t>
                </a:r>
                <a:endParaRPr lang="zh-CN" altLang="en-US" sz="6600" b="1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240507" y="5653064"/>
              <a:ext cx="1763925" cy="1763925"/>
              <a:chOff x="4905316" y="270971"/>
              <a:chExt cx="1763925" cy="1763925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4905316" y="270971"/>
                <a:ext cx="1763925" cy="1763925"/>
              </a:xfrm>
              <a:prstGeom prst="ellipse">
                <a:avLst/>
              </a:prstGeom>
              <a:solidFill>
                <a:srgbClr val="1F7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 60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6257706" y="910334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6422996" y="977022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5363889" y="12541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5271304" y="919421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5516289" y="14065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5986060" y="1540179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6200105" y="129897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5780138" y="1484046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5496636" y="153184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5" name="同心圆 74"/>
            <p:cNvSpPr/>
            <p:nvPr/>
          </p:nvSpPr>
          <p:spPr>
            <a:xfrm>
              <a:off x="10048470" y="5853793"/>
              <a:ext cx="945064" cy="945064"/>
            </a:xfrm>
            <a:prstGeom prst="donut">
              <a:avLst>
                <a:gd name="adj" fmla="val 35854"/>
              </a:avLst>
            </a:prstGeom>
            <a:pattFill prst="wdUpDiag">
              <a:fgClr>
                <a:srgbClr val="F76953"/>
              </a:fgClr>
              <a:bgClr>
                <a:srgbClr val="F2F2F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76" name="同心圆 75"/>
            <p:cNvSpPr/>
            <p:nvPr/>
          </p:nvSpPr>
          <p:spPr>
            <a:xfrm>
              <a:off x="-190807" y="-382046"/>
              <a:ext cx="1735085" cy="1735085"/>
            </a:xfrm>
            <a:prstGeom prst="donut">
              <a:avLst>
                <a:gd name="adj" fmla="val 35854"/>
              </a:avLst>
            </a:prstGeom>
            <a:pattFill prst="wdDnDiag">
              <a:fgClr>
                <a:srgbClr val="F3835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5142881" y="-712281"/>
              <a:ext cx="1979838" cy="1724314"/>
              <a:chOff x="6315307" y="4646122"/>
              <a:chExt cx="2696477" cy="2348461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6315307" y="4646122"/>
                <a:ext cx="2348461" cy="2348461"/>
              </a:xfrm>
              <a:prstGeom prst="ellipse">
                <a:avLst/>
              </a:prstGeom>
              <a:solidFill>
                <a:srgbClr val="F383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 rot="20153511">
                <a:off x="6685237" y="5070043"/>
                <a:ext cx="2326547" cy="1131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H</a:t>
                </a:r>
                <a:r>
                  <a:rPr lang="en-US" altLang="zh-CN" sz="2400" b="1" dirty="0" smtClean="0">
                    <a:solidFill>
                      <a:srgbClr val="394A9C"/>
                    </a:solidFill>
                    <a:cs typeface="+mn-ea"/>
                    <a:sym typeface="+mn-lt"/>
                  </a:rPr>
                  <a:t>A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P</a:t>
                </a:r>
                <a:r>
                  <a:rPr lang="en-US" altLang="zh-CN" sz="2400" b="1" dirty="0" smtClean="0">
                    <a:solidFill>
                      <a:srgbClr val="394A9C"/>
                    </a:solidFill>
                    <a:cs typeface="+mn-ea"/>
                    <a:sym typeface="+mn-lt"/>
                  </a:rPr>
                  <a:t>P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Y</a:t>
                </a:r>
                <a:endParaRPr lang="en-US" altLang="zh-CN" sz="2400" b="1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r>
                  <a:rPr lang="en-US" altLang="zh-CN" sz="2400" b="1" dirty="0" smtClean="0">
                    <a:solidFill>
                      <a:srgbClr val="394A9C"/>
                    </a:solidFill>
                    <a:cs typeface="+mn-ea"/>
                    <a:sym typeface="+mn-lt"/>
                  </a:rPr>
                  <a:t>M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E</a:t>
                </a:r>
                <a:r>
                  <a:rPr lang="en-US" altLang="zh-CN" sz="2400" b="1" dirty="0" smtClean="0">
                    <a:solidFill>
                      <a:srgbClr val="394A9C"/>
                    </a:solidFill>
                    <a:cs typeface="+mn-ea"/>
                    <a:sym typeface="+mn-lt"/>
                  </a:rPr>
                  <a:t>E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80" name="同心圆 79"/>
            <p:cNvSpPr/>
            <p:nvPr/>
          </p:nvSpPr>
          <p:spPr>
            <a:xfrm>
              <a:off x="2175713" y="-200321"/>
              <a:ext cx="841609" cy="841609"/>
            </a:xfrm>
            <a:prstGeom prst="donut">
              <a:avLst>
                <a:gd name="adj" fmla="val 32380"/>
              </a:avLst>
            </a:prstGeom>
            <a:pattFill prst="wdUpDiag">
              <a:fgClr>
                <a:srgbClr val="63200D"/>
              </a:fgClr>
              <a:bgClr>
                <a:srgbClr val="F2F2F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84" name="同心圆 83"/>
            <p:cNvSpPr/>
            <p:nvPr/>
          </p:nvSpPr>
          <p:spPr>
            <a:xfrm>
              <a:off x="11411879" y="5369516"/>
              <a:ext cx="1165510" cy="1165510"/>
            </a:xfrm>
            <a:prstGeom prst="donut">
              <a:avLst>
                <a:gd name="adj" fmla="val 32380"/>
              </a:avLst>
            </a:prstGeom>
            <a:solidFill>
              <a:srgbClr val="2F34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 rot="19042942">
              <a:off x="11215429" y="-301414"/>
              <a:ext cx="960465" cy="960465"/>
              <a:chOff x="4905316" y="270971"/>
              <a:chExt cx="1763925" cy="1763925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4905316" y="270971"/>
                <a:ext cx="1763925" cy="1763925"/>
              </a:xfrm>
              <a:prstGeom prst="ellipse">
                <a:avLst/>
              </a:prstGeom>
              <a:solidFill>
                <a:srgbClr val="FA8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 87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9" name="同心圆 98"/>
            <p:cNvSpPr/>
            <p:nvPr/>
          </p:nvSpPr>
          <p:spPr>
            <a:xfrm>
              <a:off x="2801844" y="5822162"/>
              <a:ext cx="1440535" cy="1440535"/>
            </a:xfrm>
            <a:prstGeom prst="donut">
              <a:avLst>
                <a:gd name="adj" fmla="val 3585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00" name="同心圆 99"/>
            <p:cNvSpPr/>
            <p:nvPr/>
          </p:nvSpPr>
          <p:spPr>
            <a:xfrm>
              <a:off x="3122950" y="603808"/>
              <a:ext cx="860303" cy="860303"/>
            </a:xfrm>
            <a:prstGeom prst="donut">
              <a:avLst>
                <a:gd name="adj" fmla="val 35854"/>
              </a:avLst>
            </a:prstGeom>
            <a:solidFill>
              <a:srgbClr val="DD8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 flipV="1">
              <a:off x="9809959" y="908131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 flipV="1">
              <a:off x="337699" y="4047273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 flipV="1">
              <a:off x="5537300" y="6293399"/>
              <a:ext cx="179192" cy="179192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 flipV="1">
              <a:off x="4464634" y="5246787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 flipV="1">
              <a:off x="4464634" y="52597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 flipV="1">
              <a:off x="9246824" y="5469806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 flipV="1">
              <a:off x="11473615" y="1152960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 flipV="1">
              <a:off x="10954415" y="4889184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 flipV="1">
              <a:off x="6963116" y="927643"/>
              <a:ext cx="168780" cy="168780"/>
            </a:xfrm>
            <a:prstGeom prst="ellipse">
              <a:avLst/>
            </a:prstGeom>
            <a:solidFill>
              <a:srgbClr val="FA8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 flipV="1">
              <a:off x="10601430" y="142222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 flipV="1">
              <a:off x="2904309" y="4745233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8155349" y="5483043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9" name="文本框 78"/>
          <p:cNvSpPr txBox="1"/>
          <p:nvPr/>
        </p:nvSpPr>
        <p:spPr>
          <a:xfrm>
            <a:off x="635295" y="2666322"/>
            <a:ext cx="115322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 smtClean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欢迎各位家长</a:t>
            </a:r>
            <a:r>
              <a:rPr lang="zh-CN" altLang="en-US" sz="8800" b="1" dirty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光临</a:t>
            </a:r>
            <a:r>
              <a:rPr lang="zh-CN" altLang="en-US" sz="8800" b="1" dirty="0" smtClean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！</a:t>
            </a:r>
            <a:endParaRPr lang="zh-CN" altLang="en-US" sz="8800" b="1" dirty="0">
              <a:solidFill>
                <a:srgbClr val="FAEAD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"/>
          <p:cNvGrpSpPr/>
          <p:nvPr/>
        </p:nvGrpSpPr>
        <p:grpSpPr>
          <a:xfrm>
            <a:off x="4447093" y="2807005"/>
            <a:ext cx="3964564" cy="2552816"/>
            <a:chOff x="4368418" y="2523549"/>
            <a:chExt cx="3626941" cy="2335418"/>
          </a:xfrm>
          <a:effectLst>
            <a:outerShdw blurRad="127000" dist="38100" dir="5400000" sx="102000" sy="102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Freeform 69"/>
            <p:cNvSpPr/>
            <p:nvPr/>
          </p:nvSpPr>
          <p:spPr bwMode="auto">
            <a:xfrm rot="5400000">
              <a:off x="4570041" y="3489636"/>
              <a:ext cx="1059798" cy="404382"/>
            </a:xfrm>
            <a:custGeom>
              <a:avLst/>
              <a:gdLst>
                <a:gd name="T0" fmla="*/ 465 w 933"/>
                <a:gd name="T1" fmla="*/ 356 h 356"/>
                <a:gd name="T2" fmla="*/ 0 w 933"/>
                <a:gd name="T3" fmla="*/ 178 h 356"/>
                <a:gd name="T4" fmla="*/ 465 w 933"/>
                <a:gd name="T5" fmla="*/ 0 h 356"/>
                <a:gd name="T6" fmla="*/ 933 w 933"/>
                <a:gd name="T7" fmla="*/ 178 h 356"/>
                <a:gd name="T8" fmla="*/ 465 w 933"/>
                <a:gd name="T9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56">
                  <a:moveTo>
                    <a:pt x="465" y="356"/>
                  </a:moveTo>
                  <a:lnTo>
                    <a:pt x="0" y="178"/>
                  </a:lnTo>
                  <a:lnTo>
                    <a:pt x="465" y="0"/>
                  </a:lnTo>
                  <a:lnTo>
                    <a:pt x="933" y="178"/>
                  </a:lnTo>
                  <a:lnTo>
                    <a:pt x="465" y="356"/>
                  </a:lnTo>
                  <a:close/>
                </a:path>
              </a:pathLst>
            </a:custGeom>
            <a:solidFill>
              <a:srgbClr val="F73F59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1" name="Freeform 70"/>
            <p:cNvSpPr/>
            <p:nvPr/>
          </p:nvSpPr>
          <p:spPr bwMode="auto">
            <a:xfrm rot="5400000">
              <a:off x="4470082" y="3060265"/>
              <a:ext cx="528195" cy="731522"/>
            </a:xfrm>
            <a:custGeom>
              <a:avLst/>
              <a:gdLst>
                <a:gd name="T0" fmla="*/ 465 w 465"/>
                <a:gd name="T1" fmla="*/ 178 h 644"/>
                <a:gd name="T2" fmla="*/ 0 w 465"/>
                <a:gd name="T3" fmla="*/ 0 h 644"/>
                <a:gd name="T4" fmla="*/ 0 w 465"/>
                <a:gd name="T5" fmla="*/ 364 h 644"/>
                <a:gd name="T6" fmla="*/ 465 w 465"/>
                <a:gd name="T7" fmla="*/ 644 h 644"/>
                <a:gd name="T8" fmla="*/ 465 w 465"/>
                <a:gd name="T9" fmla="*/ 178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644">
                  <a:moveTo>
                    <a:pt x="465" y="178"/>
                  </a:moveTo>
                  <a:lnTo>
                    <a:pt x="0" y="0"/>
                  </a:lnTo>
                  <a:lnTo>
                    <a:pt x="0" y="364"/>
                  </a:lnTo>
                  <a:lnTo>
                    <a:pt x="465" y="644"/>
                  </a:lnTo>
                  <a:lnTo>
                    <a:pt x="465" y="178"/>
                  </a:lnTo>
                  <a:close/>
                </a:path>
              </a:pathLst>
            </a:custGeom>
            <a:solidFill>
              <a:srgbClr val="FCAEB9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2" name="Freeform 71"/>
            <p:cNvSpPr/>
            <p:nvPr/>
          </p:nvSpPr>
          <p:spPr bwMode="auto">
            <a:xfrm rot="5400000">
              <a:off x="4468378" y="3590164"/>
              <a:ext cx="531603" cy="731522"/>
            </a:xfrm>
            <a:custGeom>
              <a:avLst/>
              <a:gdLst>
                <a:gd name="T0" fmla="*/ 0 w 468"/>
                <a:gd name="T1" fmla="*/ 178 h 644"/>
                <a:gd name="T2" fmla="*/ 468 w 468"/>
                <a:gd name="T3" fmla="*/ 0 h 644"/>
                <a:gd name="T4" fmla="*/ 468 w 468"/>
                <a:gd name="T5" fmla="*/ 364 h 644"/>
                <a:gd name="T6" fmla="*/ 0 w 468"/>
                <a:gd name="T7" fmla="*/ 644 h 644"/>
                <a:gd name="T8" fmla="*/ 0 w 468"/>
                <a:gd name="T9" fmla="*/ 178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8" h="644">
                  <a:moveTo>
                    <a:pt x="0" y="178"/>
                  </a:moveTo>
                  <a:lnTo>
                    <a:pt x="468" y="0"/>
                  </a:lnTo>
                  <a:lnTo>
                    <a:pt x="468" y="364"/>
                  </a:lnTo>
                  <a:lnTo>
                    <a:pt x="0" y="644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F37895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3" name="Freeform 72"/>
            <p:cNvSpPr/>
            <p:nvPr/>
          </p:nvSpPr>
          <p:spPr bwMode="auto">
            <a:xfrm rot="5400000">
              <a:off x="4931827" y="3564038"/>
              <a:ext cx="1697039" cy="254442"/>
            </a:xfrm>
            <a:custGeom>
              <a:avLst/>
              <a:gdLst>
                <a:gd name="T0" fmla="*/ 746 w 1494"/>
                <a:gd name="T1" fmla="*/ 224 h 224"/>
                <a:gd name="T2" fmla="*/ 0 w 1494"/>
                <a:gd name="T3" fmla="*/ 112 h 224"/>
                <a:gd name="T4" fmla="*/ 746 w 1494"/>
                <a:gd name="T5" fmla="*/ 0 h 224"/>
                <a:gd name="T6" fmla="*/ 1494 w 1494"/>
                <a:gd name="T7" fmla="*/ 112 h 224"/>
                <a:gd name="T8" fmla="*/ 746 w 1494"/>
                <a:gd name="T9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4" h="224">
                  <a:moveTo>
                    <a:pt x="746" y="224"/>
                  </a:moveTo>
                  <a:lnTo>
                    <a:pt x="0" y="112"/>
                  </a:lnTo>
                  <a:lnTo>
                    <a:pt x="746" y="0"/>
                  </a:lnTo>
                  <a:lnTo>
                    <a:pt x="1494" y="112"/>
                  </a:lnTo>
                  <a:lnTo>
                    <a:pt x="746" y="224"/>
                  </a:lnTo>
                  <a:close/>
                </a:path>
              </a:pathLst>
            </a:custGeom>
            <a:solidFill>
              <a:srgbClr val="F38355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4" name="Freeform 73"/>
            <p:cNvSpPr/>
            <p:nvPr/>
          </p:nvSpPr>
          <p:spPr bwMode="auto">
            <a:xfrm rot="5400000">
              <a:off x="5005661" y="2915437"/>
              <a:ext cx="847384" cy="701988"/>
            </a:xfrm>
            <a:custGeom>
              <a:avLst/>
              <a:gdLst>
                <a:gd name="T0" fmla="*/ 746 w 746"/>
                <a:gd name="T1" fmla="*/ 112 h 618"/>
                <a:gd name="T2" fmla="*/ 0 w 746"/>
                <a:gd name="T3" fmla="*/ 0 h 618"/>
                <a:gd name="T4" fmla="*/ 0 w 746"/>
                <a:gd name="T5" fmla="*/ 394 h 618"/>
                <a:gd name="T6" fmla="*/ 746 w 746"/>
                <a:gd name="T7" fmla="*/ 618 h 618"/>
                <a:gd name="T8" fmla="*/ 746 w 746"/>
                <a:gd name="T9" fmla="*/ 11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6" h="618">
                  <a:moveTo>
                    <a:pt x="746" y="112"/>
                  </a:moveTo>
                  <a:lnTo>
                    <a:pt x="0" y="0"/>
                  </a:lnTo>
                  <a:lnTo>
                    <a:pt x="0" y="394"/>
                  </a:lnTo>
                  <a:lnTo>
                    <a:pt x="746" y="618"/>
                  </a:lnTo>
                  <a:lnTo>
                    <a:pt x="746" y="112"/>
                  </a:lnTo>
                  <a:close/>
                </a:path>
              </a:pathLst>
            </a:custGeom>
            <a:solidFill>
              <a:srgbClr val="F8B59A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5" name="Freeform 74"/>
            <p:cNvSpPr/>
            <p:nvPr/>
          </p:nvSpPr>
          <p:spPr bwMode="auto">
            <a:xfrm rot="5400000">
              <a:off x="5004524" y="3763957"/>
              <a:ext cx="849656" cy="701988"/>
            </a:xfrm>
            <a:custGeom>
              <a:avLst/>
              <a:gdLst>
                <a:gd name="T0" fmla="*/ 0 w 748"/>
                <a:gd name="T1" fmla="*/ 112 h 618"/>
                <a:gd name="T2" fmla="*/ 748 w 748"/>
                <a:gd name="T3" fmla="*/ 0 h 618"/>
                <a:gd name="T4" fmla="*/ 748 w 748"/>
                <a:gd name="T5" fmla="*/ 394 h 618"/>
                <a:gd name="T6" fmla="*/ 0 w 748"/>
                <a:gd name="T7" fmla="*/ 618 h 618"/>
                <a:gd name="T8" fmla="*/ 0 w 748"/>
                <a:gd name="T9" fmla="*/ 11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8" h="618">
                  <a:moveTo>
                    <a:pt x="0" y="112"/>
                  </a:moveTo>
                  <a:lnTo>
                    <a:pt x="748" y="0"/>
                  </a:lnTo>
                  <a:lnTo>
                    <a:pt x="748" y="394"/>
                  </a:lnTo>
                  <a:lnTo>
                    <a:pt x="0" y="618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38355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6" name="Freeform 75"/>
            <p:cNvSpPr/>
            <p:nvPr/>
          </p:nvSpPr>
          <p:spPr bwMode="auto">
            <a:xfrm rot="5400000">
              <a:off x="6733368" y="3490203"/>
              <a:ext cx="1059798" cy="403246"/>
            </a:xfrm>
            <a:custGeom>
              <a:avLst/>
              <a:gdLst>
                <a:gd name="T0" fmla="*/ 465 w 933"/>
                <a:gd name="T1" fmla="*/ 0 h 355"/>
                <a:gd name="T2" fmla="*/ 0 w 933"/>
                <a:gd name="T3" fmla="*/ 177 h 355"/>
                <a:gd name="T4" fmla="*/ 465 w 933"/>
                <a:gd name="T5" fmla="*/ 355 h 355"/>
                <a:gd name="T6" fmla="*/ 933 w 933"/>
                <a:gd name="T7" fmla="*/ 177 h 355"/>
                <a:gd name="T8" fmla="*/ 465 w 933"/>
                <a:gd name="T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55">
                  <a:moveTo>
                    <a:pt x="465" y="0"/>
                  </a:moveTo>
                  <a:lnTo>
                    <a:pt x="0" y="177"/>
                  </a:lnTo>
                  <a:lnTo>
                    <a:pt x="465" y="355"/>
                  </a:lnTo>
                  <a:lnTo>
                    <a:pt x="933" y="177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73F59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7" name="Freeform 76"/>
            <p:cNvSpPr/>
            <p:nvPr/>
          </p:nvSpPr>
          <p:spPr bwMode="auto">
            <a:xfrm rot="5400000">
              <a:off x="7365499" y="3060265"/>
              <a:ext cx="528195" cy="731522"/>
            </a:xfrm>
            <a:custGeom>
              <a:avLst/>
              <a:gdLst>
                <a:gd name="T0" fmla="*/ 465 w 465"/>
                <a:gd name="T1" fmla="*/ 467 h 644"/>
                <a:gd name="T2" fmla="*/ 0 w 465"/>
                <a:gd name="T3" fmla="*/ 644 h 644"/>
                <a:gd name="T4" fmla="*/ 0 w 465"/>
                <a:gd name="T5" fmla="*/ 280 h 644"/>
                <a:gd name="T6" fmla="*/ 465 w 465"/>
                <a:gd name="T7" fmla="*/ 0 h 644"/>
                <a:gd name="T8" fmla="*/ 465 w 465"/>
                <a:gd name="T9" fmla="*/ 4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644">
                  <a:moveTo>
                    <a:pt x="465" y="467"/>
                  </a:moveTo>
                  <a:lnTo>
                    <a:pt x="0" y="644"/>
                  </a:lnTo>
                  <a:lnTo>
                    <a:pt x="0" y="280"/>
                  </a:lnTo>
                  <a:lnTo>
                    <a:pt x="465" y="0"/>
                  </a:lnTo>
                  <a:lnTo>
                    <a:pt x="465" y="467"/>
                  </a:lnTo>
                  <a:close/>
                </a:path>
              </a:pathLst>
            </a:custGeom>
            <a:solidFill>
              <a:srgbClr val="FCAEB9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8" name="Freeform 77"/>
            <p:cNvSpPr/>
            <p:nvPr/>
          </p:nvSpPr>
          <p:spPr bwMode="auto">
            <a:xfrm rot="5400000">
              <a:off x="7363796" y="3590164"/>
              <a:ext cx="531603" cy="731522"/>
            </a:xfrm>
            <a:custGeom>
              <a:avLst/>
              <a:gdLst>
                <a:gd name="T0" fmla="*/ 0 w 468"/>
                <a:gd name="T1" fmla="*/ 467 h 644"/>
                <a:gd name="T2" fmla="*/ 468 w 468"/>
                <a:gd name="T3" fmla="*/ 644 h 644"/>
                <a:gd name="T4" fmla="*/ 468 w 468"/>
                <a:gd name="T5" fmla="*/ 280 h 644"/>
                <a:gd name="T6" fmla="*/ 0 w 468"/>
                <a:gd name="T7" fmla="*/ 0 h 644"/>
                <a:gd name="T8" fmla="*/ 0 w 468"/>
                <a:gd name="T9" fmla="*/ 4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8" h="644">
                  <a:moveTo>
                    <a:pt x="0" y="467"/>
                  </a:moveTo>
                  <a:lnTo>
                    <a:pt x="468" y="644"/>
                  </a:lnTo>
                  <a:lnTo>
                    <a:pt x="468" y="280"/>
                  </a:lnTo>
                  <a:lnTo>
                    <a:pt x="0" y="0"/>
                  </a:lnTo>
                  <a:lnTo>
                    <a:pt x="0" y="467"/>
                  </a:lnTo>
                  <a:close/>
                </a:path>
              </a:pathLst>
            </a:custGeom>
            <a:solidFill>
              <a:srgbClr val="F37895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9" name="Freeform 78"/>
            <p:cNvSpPr/>
            <p:nvPr/>
          </p:nvSpPr>
          <p:spPr bwMode="auto">
            <a:xfrm rot="5400000">
              <a:off x="5733774" y="3564038"/>
              <a:ext cx="1697039" cy="254442"/>
            </a:xfrm>
            <a:custGeom>
              <a:avLst/>
              <a:gdLst>
                <a:gd name="T0" fmla="*/ 746 w 1494"/>
                <a:gd name="T1" fmla="*/ 0 h 224"/>
                <a:gd name="T2" fmla="*/ 0 w 1494"/>
                <a:gd name="T3" fmla="*/ 111 h 224"/>
                <a:gd name="T4" fmla="*/ 746 w 1494"/>
                <a:gd name="T5" fmla="*/ 224 h 224"/>
                <a:gd name="T6" fmla="*/ 1494 w 1494"/>
                <a:gd name="T7" fmla="*/ 111 h 224"/>
                <a:gd name="T8" fmla="*/ 746 w 1494"/>
                <a:gd name="T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4" h="224">
                  <a:moveTo>
                    <a:pt x="746" y="0"/>
                  </a:moveTo>
                  <a:lnTo>
                    <a:pt x="0" y="111"/>
                  </a:lnTo>
                  <a:lnTo>
                    <a:pt x="746" y="224"/>
                  </a:lnTo>
                  <a:lnTo>
                    <a:pt x="1494" y="111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rgbClr val="F38355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0" name="Freeform 79"/>
            <p:cNvSpPr/>
            <p:nvPr/>
          </p:nvSpPr>
          <p:spPr bwMode="auto">
            <a:xfrm rot="5400000">
              <a:off x="6510164" y="2916005"/>
              <a:ext cx="847384" cy="700853"/>
            </a:xfrm>
            <a:custGeom>
              <a:avLst/>
              <a:gdLst>
                <a:gd name="T0" fmla="*/ 746 w 746"/>
                <a:gd name="T1" fmla="*/ 506 h 617"/>
                <a:gd name="T2" fmla="*/ 0 w 746"/>
                <a:gd name="T3" fmla="*/ 617 h 617"/>
                <a:gd name="T4" fmla="*/ 0 w 746"/>
                <a:gd name="T5" fmla="*/ 224 h 617"/>
                <a:gd name="T6" fmla="*/ 746 w 746"/>
                <a:gd name="T7" fmla="*/ 0 h 617"/>
                <a:gd name="T8" fmla="*/ 746 w 746"/>
                <a:gd name="T9" fmla="*/ 506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6" h="617">
                  <a:moveTo>
                    <a:pt x="746" y="506"/>
                  </a:moveTo>
                  <a:lnTo>
                    <a:pt x="0" y="617"/>
                  </a:lnTo>
                  <a:lnTo>
                    <a:pt x="0" y="224"/>
                  </a:lnTo>
                  <a:lnTo>
                    <a:pt x="746" y="0"/>
                  </a:lnTo>
                  <a:lnTo>
                    <a:pt x="746" y="506"/>
                  </a:lnTo>
                  <a:close/>
                </a:path>
              </a:pathLst>
            </a:custGeom>
            <a:solidFill>
              <a:srgbClr val="F8B59A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1" name="Freeform 80"/>
            <p:cNvSpPr/>
            <p:nvPr/>
          </p:nvSpPr>
          <p:spPr bwMode="auto">
            <a:xfrm rot="5400000">
              <a:off x="6509028" y="3764525"/>
              <a:ext cx="849656" cy="700853"/>
            </a:xfrm>
            <a:custGeom>
              <a:avLst/>
              <a:gdLst>
                <a:gd name="T0" fmla="*/ 0 w 748"/>
                <a:gd name="T1" fmla="*/ 506 h 617"/>
                <a:gd name="T2" fmla="*/ 748 w 748"/>
                <a:gd name="T3" fmla="*/ 617 h 617"/>
                <a:gd name="T4" fmla="*/ 748 w 748"/>
                <a:gd name="T5" fmla="*/ 224 h 617"/>
                <a:gd name="T6" fmla="*/ 0 w 748"/>
                <a:gd name="T7" fmla="*/ 0 h 617"/>
                <a:gd name="T8" fmla="*/ 0 w 748"/>
                <a:gd name="T9" fmla="*/ 506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8" h="617">
                  <a:moveTo>
                    <a:pt x="0" y="506"/>
                  </a:moveTo>
                  <a:lnTo>
                    <a:pt x="748" y="617"/>
                  </a:lnTo>
                  <a:lnTo>
                    <a:pt x="748" y="224"/>
                  </a:lnTo>
                  <a:lnTo>
                    <a:pt x="0" y="0"/>
                  </a:lnTo>
                  <a:lnTo>
                    <a:pt x="0" y="506"/>
                  </a:lnTo>
                  <a:close/>
                </a:path>
              </a:pathLst>
            </a:custGeom>
            <a:solidFill>
              <a:srgbClr val="F38355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81"/>
            <p:cNvSpPr/>
            <p:nvPr/>
          </p:nvSpPr>
          <p:spPr bwMode="auto">
            <a:xfrm rot="5400000">
              <a:off x="5594058" y="2742779"/>
              <a:ext cx="1166573" cy="728114"/>
            </a:xfrm>
            <a:custGeom>
              <a:avLst/>
              <a:gdLst>
                <a:gd name="T0" fmla="*/ 1027 w 1027"/>
                <a:gd name="T1" fmla="*/ 641 h 641"/>
                <a:gd name="T2" fmla="*/ 0 w 1027"/>
                <a:gd name="T3" fmla="*/ 532 h 641"/>
                <a:gd name="T4" fmla="*/ 0 w 1027"/>
                <a:gd name="T5" fmla="*/ 111 h 641"/>
                <a:gd name="T6" fmla="*/ 1027 w 1027"/>
                <a:gd name="T7" fmla="*/ 0 h 641"/>
                <a:gd name="T8" fmla="*/ 1027 w 1027"/>
                <a:gd name="T9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7" h="641">
                  <a:moveTo>
                    <a:pt x="1027" y="641"/>
                  </a:moveTo>
                  <a:lnTo>
                    <a:pt x="0" y="532"/>
                  </a:lnTo>
                  <a:lnTo>
                    <a:pt x="0" y="111"/>
                  </a:lnTo>
                  <a:lnTo>
                    <a:pt x="1027" y="0"/>
                  </a:lnTo>
                  <a:lnTo>
                    <a:pt x="1027" y="641"/>
                  </a:lnTo>
                  <a:close/>
                </a:path>
              </a:pathLst>
            </a:custGeom>
            <a:solidFill>
              <a:srgbClr val="FCAEB9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3" name="Freeform 82"/>
            <p:cNvSpPr/>
            <p:nvPr/>
          </p:nvSpPr>
          <p:spPr bwMode="auto">
            <a:xfrm rot="5400000">
              <a:off x="5592922" y="3910488"/>
              <a:ext cx="1168845" cy="728114"/>
            </a:xfrm>
            <a:custGeom>
              <a:avLst/>
              <a:gdLst>
                <a:gd name="T0" fmla="*/ 0 w 1029"/>
                <a:gd name="T1" fmla="*/ 641 h 641"/>
                <a:gd name="T2" fmla="*/ 1029 w 1029"/>
                <a:gd name="T3" fmla="*/ 532 h 641"/>
                <a:gd name="T4" fmla="*/ 1029 w 1029"/>
                <a:gd name="T5" fmla="*/ 111 h 641"/>
                <a:gd name="T6" fmla="*/ 0 w 1029"/>
                <a:gd name="T7" fmla="*/ 0 h 641"/>
                <a:gd name="T8" fmla="*/ 0 w 1029"/>
                <a:gd name="T9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9" h="641">
                  <a:moveTo>
                    <a:pt x="0" y="641"/>
                  </a:moveTo>
                  <a:lnTo>
                    <a:pt x="1029" y="532"/>
                  </a:lnTo>
                  <a:lnTo>
                    <a:pt x="1029" y="111"/>
                  </a:lnTo>
                  <a:lnTo>
                    <a:pt x="0" y="0"/>
                  </a:lnTo>
                  <a:lnTo>
                    <a:pt x="0" y="641"/>
                  </a:lnTo>
                  <a:close/>
                </a:path>
              </a:pathLst>
            </a:custGeom>
            <a:solidFill>
              <a:srgbClr val="FA8597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4" name="Freeform 83"/>
            <p:cNvSpPr/>
            <p:nvPr/>
          </p:nvSpPr>
          <p:spPr bwMode="auto">
            <a:xfrm rot="5400000">
              <a:off x="7725013" y="3425457"/>
              <a:ext cx="9087" cy="531603"/>
            </a:xfrm>
            <a:custGeom>
              <a:avLst/>
              <a:gdLst>
                <a:gd name="T0" fmla="*/ 8 w 8"/>
                <a:gd name="T1" fmla="*/ 468 h 468"/>
                <a:gd name="T2" fmla="*/ 0 w 8"/>
                <a:gd name="T3" fmla="*/ 468 h 468"/>
                <a:gd name="T4" fmla="*/ 0 w 8"/>
                <a:gd name="T5" fmla="*/ 2 h 468"/>
                <a:gd name="T6" fmla="*/ 3 w 8"/>
                <a:gd name="T7" fmla="*/ 0 h 468"/>
                <a:gd name="T8" fmla="*/ 8 w 8"/>
                <a:gd name="T9" fmla="*/ 2 h 468"/>
                <a:gd name="T10" fmla="*/ 8 w 8"/>
                <a:gd name="T11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68">
                  <a:moveTo>
                    <a:pt x="8" y="468"/>
                  </a:moveTo>
                  <a:lnTo>
                    <a:pt x="0" y="468"/>
                  </a:lnTo>
                  <a:lnTo>
                    <a:pt x="0" y="2"/>
                  </a:lnTo>
                  <a:lnTo>
                    <a:pt x="3" y="0"/>
                  </a:lnTo>
                  <a:lnTo>
                    <a:pt x="8" y="2"/>
                  </a:lnTo>
                  <a:lnTo>
                    <a:pt x="8" y="468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5" name="Freeform 84"/>
            <p:cNvSpPr/>
            <p:nvPr/>
          </p:nvSpPr>
          <p:spPr bwMode="auto">
            <a:xfrm rot="5400000">
              <a:off x="6992355" y="3403875"/>
              <a:ext cx="9087" cy="574767"/>
            </a:xfrm>
            <a:custGeom>
              <a:avLst/>
              <a:gdLst>
                <a:gd name="T0" fmla="*/ 8 w 8"/>
                <a:gd name="T1" fmla="*/ 506 h 506"/>
                <a:gd name="T2" fmla="*/ 0 w 8"/>
                <a:gd name="T3" fmla="*/ 506 h 506"/>
                <a:gd name="T4" fmla="*/ 0 w 8"/>
                <a:gd name="T5" fmla="*/ 1 h 506"/>
                <a:gd name="T6" fmla="*/ 3 w 8"/>
                <a:gd name="T7" fmla="*/ 0 h 506"/>
                <a:gd name="T8" fmla="*/ 8 w 8"/>
                <a:gd name="T9" fmla="*/ 1 h 506"/>
                <a:gd name="T10" fmla="*/ 8 w 8"/>
                <a:gd name="T11" fmla="*/ 5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06">
                  <a:moveTo>
                    <a:pt x="8" y="506"/>
                  </a:moveTo>
                  <a:lnTo>
                    <a:pt x="0" y="506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1"/>
                  </a:lnTo>
                  <a:lnTo>
                    <a:pt x="8" y="50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6" name="Freeform 85"/>
            <p:cNvSpPr/>
            <p:nvPr/>
          </p:nvSpPr>
          <p:spPr bwMode="auto">
            <a:xfrm rot="5400000">
              <a:off x="4629676" y="3425457"/>
              <a:ext cx="9087" cy="531603"/>
            </a:xfrm>
            <a:custGeom>
              <a:avLst/>
              <a:gdLst>
                <a:gd name="T0" fmla="*/ 8 w 8"/>
                <a:gd name="T1" fmla="*/ 0 h 468"/>
                <a:gd name="T2" fmla="*/ 0 w 8"/>
                <a:gd name="T3" fmla="*/ 0 h 468"/>
                <a:gd name="T4" fmla="*/ 0 w 8"/>
                <a:gd name="T5" fmla="*/ 467 h 468"/>
                <a:gd name="T6" fmla="*/ 3 w 8"/>
                <a:gd name="T7" fmla="*/ 468 h 468"/>
                <a:gd name="T8" fmla="*/ 8 w 8"/>
                <a:gd name="T9" fmla="*/ 467 h 468"/>
                <a:gd name="T10" fmla="*/ 8 w 8"/>
                <a:gd name="T11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68">
                  <a:moveTo>
                    <a:pt x="8" y="0"/>
                  </a:moveTo>
                  <a:lnTo>
                    <a:pt x="0" y="0"/>
                  </a:lnTo>
                  <a:lnTo>
                    <a:pt x="0" y="467"/>
                  </a:lnTo>
                  <a:lnTo>
                    <a:pt x="3" y="468"/>
                  </a:lnTo>
                  <a:lnTo>
                    <a:pt x="8" y="46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86"/>
            <p:cNvSpPr/>
            <p:nvPr/>
          </p:nvSpPr>
          <p:spPr bwMode="auto">
            <a:xfrm rot="5400000">
              <a:off x="5361198" y="3403875"/>
              <a:ext cx="9087" cy="574767"/>
            </a:xfrm>
            <a:custGeom>
              <a:avLst/>
              <a:gdLst>
                <a:gd name="T0" fmla="*/ 8 w 8"/>
                <a:gd name="T1" fmla="*/ 0 h 506"/>
                <a:gd name="T2" fmla="*/ 0 w 8"/>
                <a:gd name="T3" fmla="*/ 0 h 506"/>
                <a:gd name="T4" fmla="*/ 0 w 8"/>
                <a:gd name="T5" fmla="*/ 504 h 506"/>
                <a:gd name="T6" fmla="*/ 3 w 8"/>
                <a:gd name="T7" fmla="*/ 506 h 506"/>
                <a:gd name="T8" fmla="*/ 8 w 8"/>
                <a:gd name="T9" fmla="*/ 504 h 506"/>
                <a:gd name="T10" fmla="*/ 8 w 8"/>
                <a:gd name="T11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06">
                  <a:moveTo>
                    <a:pt x="8" y="0"/>
                  </a:moveTo>
                  <a:lnTo>
                    <a:pt x="0" y="0"/>
                  </a:lnTo>
                  <a:lnTo>
                    <a:pt x="0" y="504"/>
                  </a:lnTo>
                  <a:lnTo>
                    <a:pt x="3" y="506"/>
                  </a:lnTo>
                  <a:lnTo>
                    <a:pt x="8" y="50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8" name="Freeform 87"/>
            <p:cNvSpPr/>
            <p:nvPr/>
          </p:nvSpPr>
          <p:spPr bwMode="auto">
            <a:xfrm rot="5400000">
              <a:off x="6172801" y="3327202"/>
              <a:ext cx="9087" cy="728114"/>
            </a:xfrm>
            <a:custGeom>
              <a:avLst/>
              <a:gdLst>
                <a:gd name="T0" fmla="*/ 8 w 8"/>
                <a:gd name="T1" fmla="*/ 640 h 641"/>
                <a:gd name="T2" fmla="*/ 3 w 8"/>
                <a:gd name="T3" fmla="*/ 641 h 641"/>
                <a:gd name="T4" fmla="*/ 0 w 8"/>
                <a:gd name="T5" fmla="*/ 640 h 641"/>
                <a:gd name="T6" fmla="*/ 0 w 8"/>
                <a:gd name="T7" fmla="*/ 0 h 641"/>
                <a:gd name="T8" fmla="*/ 3 w 8"/>
                <a:gd name="T9" fmla="*/ 0 h 641"/>
                <a:gd name="T10" fmla="*/ 8 w 8"/>
                <a:gd name="T11" fmla="*/ 0 h 641"/>
                <a:gd name="T12" fmla="*/ 8 w 8"/>
                <a:gd name="T13" fmla="*/ 64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641">
                  <a:moveTo>
                    <a:pt x="8" y="640"/>
                  </a:moveTo>
                  <a:lnTo>
                    <a:pt x="3" y="641"/>
                  </a:lnTo>
                  <a:lnTo>
                    <a:pt x="0" y="640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8" y="64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9" name="Freeform 88"/>
            <p:cNvSpPr/>
            <p:nvPr/>
          </p:nvSpPr>
          <p:spPr bwMode="auto">
            <a:xfrm rot="5400000">
              <a:off x="7303593" y="3529960"/>
              <a:ext cx="1059798" cy="323733"/>
            </a:xfrm>
            <a:custGeom>
              <a:avLst/>
              <a:gdLst>
                <a:gd name="T0" fmla="*/ 465 w 933"/>
                <a:gd name="T1" fmla="*/ 0 h 285"/>
                <a:gd name="T2" fmla="*/ 0 w 933"/>
                <a:gd name="T3" fmla="*/ 280 h 285"/>
                <a:gd name="T4" fmla="*/ 0 w 933"/>
                <a:gd name="T5" fmla="*/ 285 h 285"/>
                <a:gd name="T6" fmla="*/ 465 w 933"/>
                <a:gd name="T7" fmla="*/ 10 h 285"/>
                <a:gd name="T8" fmla="*/ 933 w 933"/>
                <a:gd name="T9" fmla="*/ 285 h 285"/>
                <a:gd name="T10" fmla="*/ 933 w 933"/>
                <a:gd name="T11" fmla="*/ 280 h 285"/>
                <a:gd name="T12" fmla="*/ 465 w 933"/>
                <a:gd name="T13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3" h="285">
                  <a:moveTo>
                    <a:pt x="465" y="0"/>
                  </a:moveTo>
                  <a:lnTo>
                    <a:pt x="0" y="280"/>
                  </a:lnTo>
                  <a:lnTo>
                    <a:pt x="0" y="285"/>
                  </a:lnTo>
                  <a:lnTo>
                    <a:pt x="465" y="10"/>
                  </a:lnTo>
                  <a:lnTo>
                    <a:pt x="933" y="285"/>
                  </a:lnTo>
                  <a:lnTo>
                    <a:pt x="933" y="28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89"/>
            <p:cNvSpPr/>
            <p:nvPr/>
          </p:nvSpPr>
          <p:spPr bwMode="auto">
            <a:xfrm rot="5400000">
              <a:off x="6837871" y="3587891"/>
              <a:ext cx="1059798" cy="207871"/>
            </a:xfrm>
            <a:custGeom>
              <a:avLst/>
              <a:gdLst>
                <a:gd name="T0" fmla="*/ 0 w 933"/>
                <a:gd name="T1" fmla="*/ 183 h 183"/>
                <a:gd name="T2" fmla="*/ 462 w 933"/>
                <a:gd name="T3" fmla="*/ 7 h 183"/>
                <a:gd name="T4" fmla="*/ 470 w 933"/>
                <a:gd name="T5" fmla="*/ 7 h 183"/>
                <a:gd name="T6" fmla="*/ 933 w 933"/>
                <a:gd name="T7" fmla="*/ 183 h 183"/>
                <a:gd name="T8" fmla="*/ 933 w 933"/>
                <a:gd name="T9" fmla="*/ 178 h 183"/>
                <a:gd name="T10" fmla="*/ 470 w 933"/>
                <a:gd name="T11" fmla="*/ 0 h 183"/>
                <a:gd name="T12" fmla="*/ 462 w 933"/>
                <a:gd name="T13" fmla="*/ 0 h 183"/>
                <a:gd name="T14" fmla="*/ 0 w 933"/>
                <a:gd name="T15" fmla="*/ 178 h 183"/>
                <a:gd name="T16" fmla="*/ 0 w 933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3" h="183">
                  <a:moveTo>
                    <a:pt x="0" y="183"/>
                  </a:moveTo>
                  <a:lnTo>
                    <a:pt x="462" y="7"/>
                  </a:lnTo>
                  <a:lnTo>
                    <a:pt x="470" y="7"/>
                  </a:lnTo>
                  <a:lnTo>
                    <a:pt x="933" y="183"/>
                  </a:lnTo>
                  <a:lnTo>
                    <a:pt x="933" y="178"/>
                  </a:lnTo>
                  <a:lnTo>
                    <a:pt x="470" y="0"/>
                  </a:lnTo>
                  <a:lnTo>
                    <a:pt x="462" y="0"/>
                  </a:lnTo>
                  <a:lnTo>
                    <a:pt x="0" y="178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31" name="Freeform 90"/>
            <p:cNvSpPr/>
            <p:nvPr/>
          </p:nvSpPr>
          <p:spPr bwMode="auto">
            <a:xfrm rot="5400000">
              <a:off x="6303998" y="3559494"/>
              <a:ext cx="1697039" cy="263530"/>
            </a:xfrm>
            <a:custGeom>
              <a:avLst/>
              <a:gdLst>
                <a:gd name="T0" fmla="*/ 746 w 1494"/>
                <a:gd name="T1" fmla="*/ 0 h 232"/>
                <a:gd name="T2" fmla="*/ 0 w 1494"/>
                <a:gd name="T3" fmla="*/ 224 h 232"/>
                <a:gd name="T4" fmla="*/ 0 w 1494"/>
                <a:gd name="T5" fmla="*/ 232 h 232"/>
                <a:gd name="T6" fmla="*/ 746 w 1494"/>
                <a:gd name="T7" fmla="*/ 10 h 232"/>
                <a:gd name="T8" fmla="*/ 1494 w 1494"/>
                <a:gd name="T9" fmla="*/ 232 h 232"/>
                <a:gd name="T10" fmla="*/ 1494 w 1494"/>
                <a:gd name="T11" fmla="*/ 224 h 232"/>
                <a:gd name="T12" fmla="*/ 746 w 1494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4" h="232">
                  <a:moveTo>
                    <a:pt x="746" y="0"/>
                  </a:moveTo>
                  <a:lnTo>
                    <a:pt x="0" y="224"/>
                  </a:lnTo>
                  <a:lnTo>
                    <a:pt x="0" y="232"/>
                  </a:lnTo>
                  <a:lnTo>
                    <a:pt x="746" y="10"/>
                  </a:lnTo>
                  <a:lnTo>
                    <a:pt x="1494" y="232"/>
                  </a:lnTo>
                  <a:lnTo>
                    <a:pt x="1494" y="224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32" name="Freeform 91"/>
            <p:cNvSpPr/>
            <p:nvPr/>
          </p:nvSpPr>
          <p:spPr bwMode="auto">
            <a:xfrm rot="5400000">
              <a:off x="5804200" y="3621969"/>
              <a:ext cx="1697039" cy="138580"/>
            </a:xfrm>
            <a:custGeom>
              <a:avLst/>
              <a:gdLst>
                <a:gd name="T0" fmla="*/ 743 w 1494"/>
                <a:gd name="T1" fmla="*/ 0 h 122"/>
                <a:gd name="T2" fmla="*/ 0 w 1494"/>
                <a:gd name="T3" fmla="*/ 113 h 122"/>
                <a:gd name="T4" fmla="*/ 0 w 1494"/>
                <a:gd name="T5" fmla="*/ 122 h 122"/>
                <a:gd name="T6" fmla="*/ 743 w 1494"/>
                <a:gd name="T7" fmla="*/ 11 h 122"/>
                <a:gd name="T8" fmla="*/ 751 w 1494"/>
                <a:gd name="T9" fmla="*/ 11 h 122"/>
                <a:gd name="T10" fmla="*/ 1494 w 1494"/>
                <a:gd name="T11" fmla="*/ 122 h 122"/>
                <a:gd name="T12" fmla="*/ 1494 w 1494"/>
                <a:gd name="T13" fmla="*/ 113 h 122"/>
                <a:gd name="T14" fmla="*/ 751 w 1494"/>
                <a:gd name="T15" fmla="*/ 0 h 122"/>
                <a:gd name="T16" fmla="*/ 743 w 1494"/>
                <a:gd name="T1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4" h="122">
                  <a:moveTo>
                    <a:pt x="743" y="0"/>
                  </a:moveTo>
                  <a:lnTo>
                    <a:pt x="0" y="113"/>
                  </a:lnTo>
                  <a:lnTo>
                    <a:pt x="0" y="122"/>
                  </a:lnTo>
                  <a:lnTo>
                    <a:pt x="743" y="11"/>
                  </a:lnTo>
                  <a:lnTo>
                    <a:pt x="751" y="11"/>
                  </a:lnTo>
                  <a:lnTo>
                    <a:pt x="1494" y="122"/>
                  </a:lnTo>
                  <a:lnTo>
                    <a:pt x="1494" y="113"/>
                  </a:lnTo>
                  <a:lnTo>
                    <a:pt x="751" y="0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33" name="Freeform 92"/>
            <p:cNvSpPr/>
            <p:nvPr/>
          </p:nvSpPr>
          <p:spPr bwMode="auto">
            <a:xfrm rot="5400000">
              <a:off x="4000386" y="3529960"/>
              <a:ext cx="1059798" cy="323733"/>
            </a:xfrm>
            <a:custGeom>
              <a:avLst/>
              <a:gdLst>
                <a:gd name="T0" fmla="*/ 465 w 933"/>
                <a:gd name="T1" fmla="*/ 285 h 285"/>
                <a:gd name="T2" fmla="*/ 0 w 933"/>
                <a:gd name="T3" fmla="*/ 5 h 285"/>
                <a:gd name="T4" fmla="*/ 0 w 933"/>
                <a:gd name="T5" fmla="*/ 0 h 285"/>
                <a:gd name="T6" fmla="*/ 465 w 933"/>
                <a:gd name="T7" fmla="*/ 275 h 285"/>
                <a:gd name="T8" fmla="*/ 933 w 933"/>
                <a:gd name="T9" fmla="*/ 0 h 285"/>
                <a:gd name="T10" fmla="*/ 933 w 933"/>
                <a:gd name="T11" fmla="*/ 5 h 285"/>
                <a:gd name="T12" fmla="*/ 465 w 933"/>
                <a:gd name="T1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3" h="285">
                  <a:moveTo>
                    <a:pt x="465" y="28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65" y="275"/>
                  </a:lnTo>
                  <a:lnTo>
                    <a:pt x="933" y="0"/>
                  </a:lnTo>
                  <a:lnTo>
                    <a:pt x="933" y="5"/>
                  </a:lnTo>
                  <a:lnTo>
                    <a:pt x="465" y="285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34" name="Freeform 93"/>
            <p:cNvSpPr/>
            <p:nvPr/>
          </p:nvSpPr>
          <p:spPr bwMode="auto">
            <a:xfrm rot="5400000">
              <a:off x="4466105" y="3587891"/>
              <a:ext cx="1059798" cy="207871"/>
            </a:xfrm>
            <a:custGeom>
              <a:avLst/>
              <a:gdLst>
                <a:gd name="T0" fmla="*/ 0 w 933"/>
                <a:gd name="T1" fmla="*/ 0 h 183"/>
                <a:gd name="T2" fmla="*/ 462 w 933"/>
                <a:gd name="T3" fmla="*/ 176 h 183"/>
                <a:gd name="T4" fmla="*/ 470 w 933"/>
                <a:gd name="T5" fmla="*/ 176 h 183"/>
                <a:gd name="T6" fmla="*/ 933 w 933"/>
                <a:gd name="T7" fmla="*/ 0 h 183"/>
                <a:gd name="T8" fmla="*/ 933 w 933"/>
                <a:gd name="T9" fmla="*/ 5 h 183"/>
                <a:gd name="T10" fmla="*/ 470 w 933"/>
                <a:gd name="T11" fmla="*/ 183 h 183"/>
                <a:gd name="T12" fmla="*/ 462 w 933"/>
                <a:gd name="T13" fmla="*/ 183 h 183"/>
                <a:gd name="T14" fmla="*/ 0 w 933"/>
                <a:gd name="T15" fmla="*/ 5 h 183"/>
                <a:gd name="T16" fmla="*/ 0 w 933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3" h="183">
                  <a:moveTo>
                    <a:pt x="0" y="0"/>
                  </a:moveTo>
                  <a:lnTo>
                    <a:pt x="462" y="176"/>
                  </a:lnTo>
                  <a:lnTo>
                    <a:pt x="470" y="176"/>
                  </a:lnTo>
                  <a:lnTo>
                    <a:pt x="933" y="0"/>
                  </a:lnTo>
                  <a:lnTo>
                    <a:pt x="933" y="5"/>
                  </a:lnTo>
                  <a:lnTo>
                    <a:pt x="470" y="183"/>
                  </a:lnTo>
                  <a:lnTo>
                    <a:pt x="462" y="18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35" name="Freeform 94"/>
            <p:cNvSpPr/>
            <p:nvPr/>
          </p:nvSpPr>
          <p:spPr bwMode="auto">
            <a:xfrm rot="5400000">
              <a:off x="4362170" y="3558926"/>
              <a:ext cx="1697039" cy="264666"/>
            </a:xfrm>
            <a:custGeom>
              <a:avLst/>
              <a:gdLst>
                <a:gd name="T0" fmla="*/ 746 w 1494"/>
                <a:gd name="T1" fmla="*/ 233 h 233"/>
                <a:gd name="T2" fmla="*/ 0 w 1494"/>
                <a:gd name="T3" fmla="*/ 9 h 233"/>
                <a:gd name="T4" fmla="*/ 0 w 1494"/>
                <a:gd name="T5" fmla="*/ 0 h 233"/>
                <a:gd name="T6" fmla="*/ 746 w 1494"/>
                <a:gd name="T7" fmla="*/ 222 h 233"/>
                <a:gd name="T8" fmla="*/ 1494 w 1494"/>
                <a:gd name="T9" fmla="*/ 0 h 233"/>
                <a:gd name="T10" fmla="*/ 1494 w 1494"/>
                <a:gd name="T11" fmla="*/ 9 h 233"/>
                <a:gd name="T12" fmla="*/ 746 w 1494"/>
                <a:gd name="T13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4" h="233">
                  <a:moveTo>
                    <a:pt x="746" y="233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746" y="222"/>
                  </a:lnTo>
                  <a:lnTo>
                    <a:pt x="1494" y="0"/>
                  </a:lnTo>
                  <a:lnTo>
                    <a:pt x="1494" y="9"/>
                  </a:lnTo>
                  <a:lnTo>
                    <a:pt x="746" y="233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 95"/>
            <p:cNvSpPr/>
            <p:nvPr/>
          </p:nvSpPr>
          <p:spPr bwMode="auto">
            <a:xfrm rot="5400000">
              <a:off x="4862537" y="3621969"/>
              <a:ext cx="1697039" cy="138580"/>
            </a:xfrm>
            <a:custGeom>
              <a:avLst/>
              <a:gdLst>
                <a:gd name="T0" fmla="*/ 743 w 1494"/>
                <a:gd name="T1" fmla="*/ 122 h 122"/>
                <a:gd name="T2" fmla="*/ 0 w 1494"/>
                <a:gd name="T3" fmla="*/ 9 h 122"/>
                <a:gd name="T4" fmla="*/ 0 w 1494"/>
                <a:gd name="T5" fmla="*/ 0 h 122"/>
                <a:gd name="T6" fmla="*/ 743 w 1494"/>
                <a:gd name="T7" fmla="*/ 112 h 122"/>
                <a:gd name="T8" fmla="*/ 751 w 1494"/>
                <a:gd name="T9" fmla="*/ 112 h 122"/>
                <a:gd name="T10" fmla="*/ 1494 w 1494"/>
                <a:gd name="T11" fmla="*/ 0 h 122"/>
                <a:gd name="T12" fmla="*/ 1494 w 1494"/>
                <a:gd name="T13" fmla="*/ 9 h 122"/>
                <a:gd name="T14" fmla="*/ 751 w 1494"/>
                <a:gd name="T15" fmla="*/ 122 h 122"/>
                <a:gd name="T16" fmla="*/ 743 w 1494"/>
                <a:gd name="T1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4" h="122">
                  <a:moveTo>
                    <a:pt x="743" y="122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743" y="112"/>
                  </a:lnTo>
                  <a:lnTo>
                    <a:pt x="751" y="112"/>
                  </a:lnTo>
                  <a:lnTo>
                    <a:pt x="1494" y="0"/>
                  </a:lnTo>
                  <a:lnTo>
                    <a:pt x="1494" y="9"/>
                  </a:lnTo>
                  <a:lnTo>
                    <a:pt x="751" y="122"/>
                  </a:lnTo>
                  <a:lnTo>
                    <a:pt x="743" y="122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37" name="Freeform 96"/>
            <p:cNvSpPr/>
            <p:nvPr/>
          </p:nvSpPr>
          <p:spPr bwMode="auto">
            <a:xfrm rot="5400000">
              <a:off x="5303835" y="3621400"/>
              <a:ext cx="2335417" cy="139716"/>
            </a:xfrm>
            <a:custGeom>
              <a:avLst/>
              <a:gdLst>
                <a:gd name="T0" fmla="*/ 1027 w 2056"/>
                <a:gd name="T1" fmla="*/ 0 h 123"/>
                <a:gd name="T2" fmla="*/ 0 w 2056"/>
                <a:gd name="T3" fmla="*/ 111 h 123"/>
                <a:gd name="T4" fmla="*/ 0 w 2056"/>
                <a:gd name="T5" fmla="*/ 123 h 123"/>
                <a:gd name="T6" fmla="*/ 1027 w 2056"/>
                <a:gd name="T7" fmla="*/ 14 h 123"/>
                <a:gd name="T8" fmla="*/ 2056 w 2056"/>
                <a:gd name="T9" fmla="*/ 123 h 123"/>
                <a:gd name="T10" fmla="*/ 2056 w 2056"/>
                <a:gd name="T11" fmla="*/ 111 h 123"/>
                <a:gd name="T12" fmla="*/ 1027 w 2056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6" h="123">
                  <a:moveTo>
                    <a:pt x="1027" y="0"/>
                  </a:moveTo>
                  <a:lnTo>
                    <a:pt x="0" y="111"/>
                  </a:lnTo>
                  <a:lnTo>
                    <a:pt x="0" y="123"/>
                  </a:lnTo>
                  <a:lnTo>
                    <a:pt x="1027" y="14"/>
                  </a:lnTo>
                  <a:lnTo>
                    <a:pt x="2056" y="123"/>
                  </a:lnTo>
                  <a:lnTo>
                    <a:pt x="2056" y="111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38" name="Freeform 97"/>
            <p:cNvSpPr/>
            <p:nvPr/>
          </p:nvSpPr>
          <p:spPr bwMode="auto">
            <a:xfrm rot="5400000">
              <a:off x="4713165" y="3623672"/>
              <a:ext cx="2335417" cy="135173"/>
            </a:xfrm>
            <a:custGeom>
              <a:avLst/>
              <a:gdLst>
                <a:gd name="T0" fmla="*/ 1027 w 2056"/>
                <a:gd name="T1" fmla="*/ 119 h 119"/>
                <a:gd name="T2" fmla="*/ 0 w 2056"/>
                <a:gd name="T3" fmla="*/ 10 h 119"/>
                <a:gd name="T4" fmla="*/ 0 w 2056"/>
                <a:gd name="T5" fmla="*/ 0 h 119"/>
                <a:gd name="T6" fmla="*/ 1027 w 2056"/>
                <a:gd name="T7" fmla="*/ 104 h 119"/>
                <a:gd name="T8" fmla="*/ 2056 w 2056"/>
                <a:gd name="T9" fmla="*/ 0 h 119"/>
                <a:gd name="T10" fmla="*/ 2056 w 2056"/>
                <a:gd name="T11" fmla="*/ 10 h 119"/>
                <a:gd name="T12" fmla="*/ 1027 w 2056"/>
                <a:gd name="T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6" h="119">
                  <a:moveTo>
                    <a:pt x="1027" y="119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027" y="104"/>
                  </a:lnTo>
                  <a:lnTo>
                    <a:pt x="2056" y="0"/>
                  </a:lnTo>
                  <a:lnTo>
                    <a:pt x="2056" y="10"/>
                  </a:lnTo>
                  <a:lnTo>
                    <a:pt x="1027" y="119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9" name="TextBox 31"/>
          <p:cNvSpPr txBox="1"/>
          <p:nvPr/>
        </p:nvSpPr>
        <p:spPr>
          <a:xfrm>
            <a:off x="1672555" y="2929373"/>
            <a:ext cx="230853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endParaRPr lang="id-ID" sz="1200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40" name="TextBox 32"/>
          <p:cNvSpPr txBox="1"/>
          <p:nvPr/>
        </p:nvSpPr>
        <p:spPr>
          <a:xfrm>
            <a:off x="1691649" y="2467708"/>
            <a:ext cx="2289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FAEADB"/>
                </a:solidFill>
                <a:cs typeface="+mn-ea"/>
                <a:sym typeface="+mn-lt"/>
              </a:rPr>
              <a:t>请替换文字内容</a:t>
            </a:r>
            <a:endParaRPr lang="id-ID" sz="20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41" name="TextBox 33"/>
          <p:cNvSpPr txBox="1"/>
          <p:nvPr/>
        </p:nvSpPr>
        <p:spPr>
          <a:xfrm>
            <a:off x="1672555" y="4785629"/>
            <a:ext cx="230853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endParaRPr lang="id-ID" sz="1200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42" name="TextBox 34"/>
          <p:cNvSpPr txBox="1"/>
          <p:nvPr/>
        </p:nvSpPr>
        <p:spPr>
          <a:xfrm>
            <a:off x="1691649" y="4323964"/>
            <a:ext cx="2289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>
                <a:solidFill>
                  <a:srgbClr val="FAEADB"/>
                </a:solidFill>
                <a:cs typeface="+mn-ea"/>
                <a:sym typeface="+mn-lt"/>
              </a:rPr>
              <a:t>请替换文字内容</a:t>
            </a:r>
            <a:endParaRPr lang="id-ID" sz="20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43" name="TextBox 35"/>
          <p:cNvSpPr txBox="1"/>
          <p:nvPr/>
        </p:nvSpPr>
        <p:spPr>
          <a:xfrm>
            <a:off x="8755706" y="2125461"/>
            <a:ext cx="228218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endParaRPr lang="id-ID" sz="1200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44" name="TextBox 36"/>
          <p:cNvSpPr txBox="1"/>
          <p:nvPr/>
        </p:nvSpPr>
        <p:spPr>
          <a:xfrm>
            <a:off x="8783672" y="1663795"/>
            <a:ext cx="226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>
                <a:solidFill>
                  <a:srgbClr val="FAEADB"/>
                </a:solidFill>
                <a:cs typeface="+mn-ea"/>
                <a:sym typeface="+mn-lt"/>
              </a:rPr>
              <a:t>请替换文字内容</a:t>
            </a:r>
            <a:endParaRPr lang="id-ID" sz="20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45" name="TextBox 37"/>
          <p:cNvSpPr txBox="1"/>
          <p:nvPr/>
        </p:nvSpPr>
        <p:spPr>
          <a:xfrm>
            <a:off x="8755706" y="5740306"/>
            <a:ext cx="228218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endParaRPr lang="id-ID" sz="1200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46" name="TextBox 38"/>
          <p:cNvSpPr txBox="1"/>
          <p:nvPr/>
        </p:nvSpPr>
        <p:spPr>
          <a:xfrm>
            <a:off x="8783672" y="5278641"/>
            <a:ext cx="226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>
                <a:solidFill>
                  <a:srgbClr val="FAEADB"/>
                </a:solidFill>
                <a:cs typeface="+mn-ea"/>
                <a:sym typeface="+mn-lt"/>
              </a:rPr>
              <a:t>请替换文字内容</a:t>
            </a:r>
            <a:endParaRPr lang="id-ID" sz="20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47" name="TextBox 39"/>
          <p:cNvSpPr txBox="1"/>
          <p:nvPr/>
        </p:nvSpPr>
        <p:spPr>
          <a:xfrm>
            <a:off x="8755706" y="3869317"/>
            <a:ext cx="228218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endParaRPr lang="id-ID" sz="1200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48" name="TextBox 40"/>
          <p:cNvSpPr txBox="1"/>
          <p:nvPr/>
        </p:nvSpPr>
        <p:spPr>
          <a:xfrm>
            <a:off x="8783672" y="3407652"/>
            <a:ext cx="226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>
                <a:solidFill>
                  <a:srgbClr val="FAEADB"/>
                </a:solidFill>
                <a:cs typeface="+mn-ea"/>
                <a:sym typeface="+mn-lt"/>
              </a:rPr>
              <a:t>请替换文字内容</a:t>
            </a:r>
            <a:endParaRPr lang="id-ID" sz="20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cxnSp>
        <p:nvCxnSpPr>
          <p:cNvPr id="49" name="Elbow Connector 41"/>
          <p:cNvCxnSpPr/>
          <p:nvPr/>
        </p:nvCxnSpPr>
        <p:spPr>
          <a:xfrm rot="10800000">
            <a:off x="3735603" y="2806055"/>
            <a:ext cx="834769" cy="762468"/>
          </a:xfrm>
          <a:prstGeom prst="bentConnector3">
            <a:avLst>
              <a:gd name="adj1" fmla="val 50000"/>
            </a:avLst>
          </a:prstGeom>
          <a:ln w="6350">
            <a:solidFill>
              <a:srgbClr val="FAEAD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2"/>
          <p:cNvCxnSpPr/>
          <p:nvPr/>
        </p:nvCxnSpPr>
        <p:spPr>
          <a:xfrm rot="10800000">
            <a:off x="3773079" y="4718355"/>
            <a:ext cx="1588294" cy="292563"/>
          </a:xfrm>
          <a:prstGeom prst="bentConnector3">
            <a:avLst>
              <a:gd name="adj1" fmla="val 50000"/>
            </a:avLst>
          </a:prstGeom>
          <a:ln w="6350">
            <a:solidFill>
              <a:srgbClr val="FAEAD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43"/>
          <p:cNvCxnSpPr/>
          <p:nvPr/>
        </p:nvCxnSpPr>
        <p:spPr>
          <a:xfrm rot="10800000" flipV="1">
            <a:off x="6822358" y="1939728"/>
            <a:ext cx="1931960" cy="968015"/>
          </a:xfrm>
          <a:prstGeom prst="bentConnector3">
            <a:avLst>
              <a:gd name="adj1" fmla="val 50000"/>
            </a:avLst>
          </a:prstGeom>
          <a:ln w="6350">
            <a:solidFill>
              <a:srgbClr val="FAEAD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44"/>
          <p:cNvCxnSpPr/>
          <p:nvPr/>
        </p:nvCxnSpPr>
        <p:spPr>
          <a:xfrm rot="10800000">
            <a:off x="7882937" y="3435358"/>
            <a:ext cx="824223" cy="295429"/>
          </a:xfrm>
          <a:prstGeom prst="bentConnector3">
            <a:avLst>
              <a:gd name="adj1" fmla="val 50000"/>
            </a:avLst>
          </a:prstGeom>
          <a:ln w="6350">
            <a:solidFill>
              <a:srgbClr val="FAEAD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45"/>
          <p:cNvCxnSpPr>
            <a:stCxn id="46" idx="1"/>
          </p:cNvCxnSpPr>
          <p:nvPr/>
        </p:nvCxnSpPr>
        <p:spPr>
          <a:xfrm rot="10800000">
            <a:off x="7823708" y="5065794"/>
            <a:ext cx="959965" cy="443680"/>
          </a:xfrm>
          <a:prstGeom prst="bentConnector3">
            <a:avLst>
              <a:gd name="adj1" fmla="val 50000"/>
            </a:avLst>
          </a:prstGeom>
          <a:ln w="6350">
            <a:solidFill>
              <a:srgbClr val="FAEAD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3640" y="1896745"/>
            <a:ext cx="2606675" cy="3630295"/>
          </a:xfrm>
          <a:prstGeom prst="rect">
            <a:avLst/>
          </a:prstGeom>
          <a:noFill/>
          <a:ln w="25400">
            <a:solidFill>
              <a:srgbClr val="F37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45B84"/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99615" y="1239520"/>
            <a:ext cx="975995" cy="1315085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45B84"/>
              </a:solidFill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92345" y="1896745"/>
            <a:ext cx="2606675" cy="3630295"/>
          </a:xfrm>
          <a:prstGeom prst="rect">
            <a:avLst/>
          </a:prstGeom>
          <a:noFill/>
          <a:ln w="25400">
            <a:solidFill>
              <a:srgbClr val="F383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45B84"/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08320" y="1239520"/>
            <a:ext cx="975995" cy="1315085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45B84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401050" y="1896745"/>
            <a:ext cx="2606675" cy="3630295"/>
          </a:xfrm>
          <a:prstGeom prst="rect">
            <a:avLst/>
          </a:prstGeom>
          <a:noFill/>
          <a:ln w="25400">
            <a:solidFill>
              <a:srgbClr val="F37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45B84"/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217025" y="1239520"/>
            <a:ext cx="975995" cy="1315085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45B84"/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76267" y="1556501"/>
            <a:ext cx="89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>
                <a:solidFill>
                  <a:srgbClr val="F37895"/>
                </a:solidFill>
                <a:cs typeface="+mn-ea"/>
                <a:sym typeface="+mn-lt"/>
              </a:rPr>
              <a:t>01</a:t>
            </a:r>
            <a:endParaRPr lang="en-US" altLang="zh-CN" sz="3600" dirty="0">
              <a:solidFill>
                <a:srgbClr val="F37895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08120" y="1556501"/>
            <a:ext cx="89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>
                <a:solidFill>
                  <a:srgbClr val="F38355"/>
                </a:solidFill>
                <a:cs typeface="+mn-ea"/>
                <a:sym typeface="+mn-lt"/>
              </a:rPr>
              <a:t>02</a:t>
            </a:r>
            <a:endParaRPr lang="en-US" altLang="zh-CN" sz="3600" dirty="0">
              <a:solidFill>
                <a:srgbClr val="F38355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55383" y="1556501"/>
            <a:ext cx="89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>
                <a:solidFill>
                  <a:srgbClr val="F37895"/>
                </a:solidFill>
                <a:cs typeface="+mn-ea"/>
                <a:sym typeface="+mn-lt"/>
              </a:rPr>
              <a:t>03</a:t>
            </a:r>
            <a:endParaRPr lang="en-US" altLang="zh-CN" sz="3600" dirty="0">
              <a:solidFill>
                <a:srgbClr val="F37895"/>
              </a:solidFill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687567" y="2373191"/>
            <a:ext cx="1599279" cy="1599279"/>
            <a:chOff x="1687567" y="2418911"/>
            <a:chExt cx="1599279" cy="1599279"/>
          </a:xfrm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椭圆 11"/>
            <p:cNvSpPr/>
            <p:nvPr/>
          </p:nvSpPr>
          <p:spPr>
            <a:xfrm>
              <a:off x="1687567" y="2418911"/>
              <a:ext cx="1599279" cy="1599279"/>
            </a:xfrm>
            <a:prstGeom prst="ellipse">
              <a:avLst/>
            </a:prstGeom>
            <a:solidFill>
              <a:srgbClr val="F378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45B84"/>
                </a:solidFill>
                <a:cs typeface="+mn-ea"/>
                <a:sym typeface="+mn-lt"/>
              </a:endParaRPr>
            </a:p>
          </p:txBody>
        </p:sp>
        <p:sp>
          <p:nvSpPr>
            <p:cNvPr id="13" name="Freeform 22"/>
            <p:cNvSpPr>
              <a:spLocks noEditPoints="1"/>
            </p:cNvSpPr>
            <p:nvPr/>
          </p:nvSpPr>
          <p:spPr bwMode="auto">
            <a:xfrm>
              <a:off x="2167235" y="2895946"/>
              <a:ext cx="639943" cy="645208"/>
            </a:xfrm>
            <a:custGeom>
              <a:avLst/>
              <a:gdLst>
                <a:gd name="T0" fmla="*/ 62 w 183"/>
                <a:gd name="T1" fmla="*/ 89 h 183"/>
                <a:gd name="T2" fmla="*/ 27 w 183"/>
                <a:gd name="T3" fmla="*/ 144 h 183"/>
                <a:gd name="T4" fmla="*/ 152 w 183"/>
                <a:gd name="T5" fmla="*/ 148 h 183"/>
                <a:gd name="T6" fmla="*/ 154 w 183"/>
                <a:gd name="T7" fmla="*/ 147 h 183"/>
                <a:gd name="T8" fmla="*/ 108 w 183"/>
                <a:gd name="T9" fmla="*/ 69 h 183"/>
                <a:gd name="T10" fmla="*/ 101 w 183"/>
                <a:gd name="T11" fmla="*/ 69 h 183"/>
                <a:gd name="T12" fmla="*/ 69 w 183"/>
                <a:gd name="T13" fmla="*/ 89 h 183"/>
                <a:gd name="T14" fmla="*/ 82 w 183"/>
                <a:gd name="T15" fmla="*/ 113 h 183"/>
                <a:gd name="T16" fmla="*/ 105 w 183"/>
                <a:gd name="T17" fmla="*/ 79 h 183"/>
                <a:gd name="T18" fmla="*/ 39 w 183"/>
                <a:gd name="T19" fmla="*/ 139 h 183"/>
                <a:gd name="T20" fmla="*/ 75 w 183"/>
                <a:gd name="T21" fmla="*/ 113 h 183"/>
                <a:gd name="T22" fmla="*/ 38 w 183"/>
                <a:gd name="T23" fmla="*/ 53 h 183"/>
                <a:gd name="T24" fmla="*/ 55 w 183"/>
                <a:gd name="T25" fmla="*/ 70 h 183"/>
                <a:gd name="T26" fmla="*/ 55 w 183"/>
                <a:gd name="T27" fmla="*/ 36 h 183"/>
                <a:gd name="T28" fmla="*/ 64 w 183"/>
                <a:gd name="T29" fmla="*/ 53 h 183"/>
                <a:gd name="T30" fmla="*/ 55 w 183"/>
                <a:gd name="T31" fmla="*/ 61 h 183"/>
                <a:gd name="T32" fmla="*/ 55 w 183"/>
                <a:gd name="T33" fmla="*/ 44 h 183"/>
                <a:gd name="T34" fmla="*/ 176 w 183"/>
                <a:gd name="T35" fmla="*/ 127 h 183"/>
                <a:gd name="T36" fmla="*/ 169 w 183"/>
                <a:gd name="T37" fmla="*/ 134 h 183"/>
                <a:gd name="T38" fmla="*/ 134 w 183"/>
                <a:gd name="T39" fmla="*/ 169 h 183"/>
                <a:gd name="T40" fmla="*/ 134 w 183"/>
                <a:gd name="T41" fmla="*/ 183 h 183"/>
                <a:gd name="T42" fmla="*/ 176 w 183"/>
                <a:gd name="T43" fmla="*/ 183 h 183"/>
                <a:gd name="T44" fmla="*/ 183 w 183"/>
                <a:gd name="T45" fmla="*/ 134 h 183"/>
                <a:gd name="T46" fmla="*/ 49 w 183"/>
                <a:gd name="T47" fmla="*/ 169 h 183"/>
                <a:gd name="T48" fmla="*/ 14 w 183"/>
                <a:gd name="T49" fmla="*/ 169 h 183"/>
                <a:gd name="T50" fmla="*/ 7 w 183"/>
                <a:gd name="T51" fmla="*/ 127 h 183"/>
                <a:gd name="T52" fmla="*/ 0 w 183"/>
                <a:gd name="T53" fmla="*/ 176 h 183"/>
                <a:gd name="T54" fmla="*/ 7 w 183"/>
                <a:gd name="T55" fmla="*/ 183 h 183"/>
                <a:gd name="T56" fmla="*/ 56 w 183"/>
                <a:gd name="T57" fmla="*/ 176 h 183"/>
                <a:gd name="T58" fmla="*/ 7 w 183"/>
                <a:gd name="T59" fmla="*/ 56 h 183"/>
                <a:gd name="T60" fmla="*/ 14 w 183"/>
                <a:gd name="T61" fmla="*/ 49 h 183"/>
                <a:gd name="T62" fmla="*/ 49 w 183"/>
                <a:gd name="T63" fmla="*/ 14 h 183"/>
                <a:gd name="T64" fmla="*/ 49 w 183"/>
                <a:gd name="T65" fmla="*/ 0 h 183"/>
                <a:gd name="T66" fmla="*/ 7 w 183"/>
                <a:gd name="T67" fmla="*/ 0 h 183"/>
                <a:gd name="T68" fmla="*/ 0 w 183"/>
                <a:gd name="T69" fmla="*/ 49 h 183"/>
                <a:gd name="T70" fmla="*/ 176 w 183"/>
                <a:gd name="T71" fmla="*/ 0 h 183"/>
                <a:gd name="T72" fmla="*/ 134 w 183"/>
                <a:gd name="T73" fmla="*/ 0 h 183"/>
                <a:gd name="T74" fmla="*/ 134 w 183"/>
                <a:gd name="T75" fmla="*/ 14 h 183"/>
                <a:gd name="T76" fmla="*/ 169 w 183"/>
                <a:gd name="T77" fmla="*/ 49 h 183"/>
                <a:gd name="T78" fmla="*/ 183 w 183"/>
                <a:gd name="T79" fmla="*/ 49 h 183"/>
                <a:gd name="T80" fmla="*/ 183 w 183"/>
                <a:gd name="T81" fmla="*/ 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3" h="183">
                  <a:moveTo>
                    <a:pt x="68" y="87"/>
                  </a:moveTo>
                  <a:cubicBezTo>
                    <a:pt x="66" y="86"/>
                    <a:pt x="63" y="87"/>
                    <a:pt x="62" y="89"/>
                  </a:cubicBezTo>
                  <a:cubicBezTo>
                    <a:pt x="28" y="141"/>
                    <a:pt x="28" y="141"/>
                    <a:pt x="28" y="141"/>
                  </a:cubicBezTo>
                  <a:cubicBezTo>
                    <a:pt x="27" y="142"/>
                    <a:pt x="27" y="143"/>
                    <a:pt x="27" y="144"/>
                  </a:cubicBezTo>
                  <a:cubicBezTo>
                    <a:pt x="27" y="146"/>
                    <a:pt x="29" y="148"/>
                    <a:pt x="31" y="148"/>
                  </a:cubicBezTo>
                  <a:cubicBezTo>
                    <a:pt x="152" y="148"/>
                    <a:pt x="152" y="148"/>
                    <a:pt x="152" y="148"/>
                  </a:cubicBezTo>
                  <a:cubicBezTo>
                    <a:pt x="152" y="148"/>
                    <a:pt x="152" y="148"/>
                    <a:pt x="152" y="148"/>
                  </a:cubicBezTo>
                  <a:cubicBezTo>
                    <a:pt x="153" y="148"/>
                    <a:pt x="153" y="148"/>
                    <a:pt x="154" y="147"/>
                  </a:cubicBezTo>
                  <a:cubicBezTo>
                    <a:pt x="156" y="146"/>
                    <a:pt x="157" y="143"/>
                    <a:pt x="155" y="141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08" y="68"/>
                    <a:pt x="107" y="68"/>
                    <a:pt x="107" y="67"/>
                  </a:cubicBezTo>
                  <a:cubicBezTo>
                    <a:pt x="105" y="66"/>
                    <a:pt x="102" y="67"/>
                    <a:pt x="101" y="69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69" y="88"/>
                    <a:pt x="68" y="88"/>
                    <a:pt x="68" y="87"/>
                  </a:cubicBezTo>
                  <a:close/>
                  <a:moveTo>
                    <a:pt x="82" y="113"/>
                  </a:moveTo>
                  <a:cubicBezTo>
                    <a:pt x="82" y="113"/>
                    <a:pt x="82" y="113"/>
                    <a:pt x="82" y="11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65" y="99"/>
                    <a:pt x="65" y="99"/>
                    <a:pt x="65" y="99"/>
                  </a:cubicBezTo>
                  <a:cubicBezTo>
                    <a:pt x="75" y="113"/>
                    <a:pt x="75" y="113"/>
                    <a:pt x="75" y="113"/>
                  </a:cubicBezTo>
                  <a:cubicBezTo>
                    <a:pt x="77" y="116"/>
                    <a:pt x="80" y="116"/>
                    <a:pt x="82" y="113"/>
                  </a:cubicBezTo>
                  <a:close/>
                  <a:moveTo>
                    <a:pt x="38" y="53"/>
                  </a:moveTo>
                  <a:cubicBezTo>
                    <a:pt x="38" y="53"/>
                    <a:pt x="38" y="53"/>
                    <a:pt x="38" y="53"/>
                  </a:cubicBezTo>
                  <a:cubicBezTo>
                    <a:pt x="38" y="62"/>
                    <a:pt x="46" y="70"/>
                    <a:pt x="55" y="70"/>
                  </a:cubicBezTo>
                  <a:cubicBezTo>
                    <a:pt x="65" y="70"/>
                    <a:pt x="72" y="62"/>
                    <a:pt x="72" y="53"/>
                  </a:cubicBezTo>
                  <a:cubicBezTo>
                    <a:pt x="72" y="43"/>
                    <a:pt x="65" y="36"/>
                    <a:pt x="55" y="36"/>
                  </a:cubicBezTo>
                  <a:cubicBezTo>
                    <a:pt x="46" y="36"/>
                    <a:pt x="38" y="43"/>
                    <a:pt x="38" y="53"/>
                  </a:cubicBezTo>
                  <a:close/>
                  <a:moveTo>
                    <a:pt x="64" y="53"/>
                  </a:moveTo>
                  <a:cubicBezTo>
                    <a:pt x="64" y="53"/>
                    <a:pt x="64" y="53"/>
                    <a:pt x="64" y="53"/>
                  </a:cubicBezTo>
                  <a:cubicBezTo>
                    <a:pt x="64" y="57"/>
                    <a:pt x="60" y="61"/>
                    <a:pt x="55" y="61"/>
                  </a:cubicBezTo>
                  <a:cubicBezTo>
                    <a:pt x="51" y="61"/>
                    <a:pt x="47" y="57"/>
                    <a:pt x="47" y="53"/>
                  </a:cubicBezTo>
                  <a:cubicBezTo>
                    <a:pt x="47" y="48"/>
                    <a:pt x="51" y="44"/>
                    <a:pt x="55" y="44"/>
                  </a:cubicBezTo>
                  <a:cubicBezTo>
                    <a:pt x="60" y="44"/>
                    <a:pt x="64" y="48"/>
                    <a:pt x="64" y="53"/>
                  </a:cubicBezTo>
                  <a:close/>
                  <a:moveTo>
                    <a:pt x="176" y="127"/>
                  </a:moveTo>
                  <a:cubicBezTo>
                    <a:pt x="176" y="127"/>
                    <a:pt x="176" y="127"/>
                    <a:pt x="176" y="127"/>
                  </a:cubicBezTo>
                  <a:cubicBezTo>
                    <a:pt x="172" y="127"/>
                    <a:pt x="169" y="130"/>
                    <a:pt x="169" y="134"/>
                  </a:cubicBezTo>
                  <a:cubicBezTo>
                    <a:pt x="169" y="169"/>
                    <a:pt x="169" y="169"/>
                    <a:pt x="169" y="169"/>
                  </a:cubicBezTo>
                  <a:cubicBezTo>
                    <a:pt x="134" y="169"/>
                    <a:pt x="134" y="169"/>
                    <a:pt x="134" y="169"/>
                  </a:cubicBezTo>
                  <a:cubicBezTo>
                    <a:pt x="130" y="169"/>
                    <a:pt x="127" y="172"/>
                    <a:pt x="127" y="176"/>
                  </a:cubicBezTo>
                  <a:cubicBezTo>
                    <a:pt x="127" y="180"/>
                    <a:pt x="130" y="183"/>
                    <a:pt x="134" y="183"/>
                  </a:cubicBezTo>
                  <a:cubicBezTo>
                    <a:pt x="176" y="183"/>
                    <a:pt x="176" y="183"/>
                    <a:pt x="176" y="183"/>
                  </a:cubicBezTo>
                  <a:cubicBezTo>
                    <a:pt x="176" y="183"/>
                    <a:pt x="176" y="183"/>
                    <a:pt x="176" y="183"/>
                  </a:cubicBezTo>
                  <a:cubicBezTo>
                    <a:pt x="180" y="183"/>
                    <a:pt x="183" y="180"/>
                    <a:pt x="183" y="176"/>
                  </a:cubicBezTo>
                  <a:cubicBezTo>
                    <a:pt x="183" y="134"/>
                    <a:pt x="183" y="134"/>
                    <a:pt x="183" y="134"/>
                  </a:cubicBezTo>
                  <a:cubicBezTo>
                    <a:pt x="183" y="130"/>
                    <a:pt x="180" y="127"/>
                    <a:pt x="176" y="127"/>
                  </a:cubicBezTo>
                  <a:close/>
                  <a:moveTo>
                    <a:pt x="49" y="169"/>
                  </a:moveTo>
                  <a:cubicBezTo>
                    <a:pt x="49" y="169"/>
                    <a:pt x="49" y="169"/>
                    <a:pt x="49" y="169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4" y="130"/>
                    <a:pt x="11" y="127"/>
                    <a:pt x="7" y="127"/>
                  </a:cubicBezTo>
                  <a:cubicBezTo>
                    <a:pt x="3" y="127"/>
                    <a:pt x="0" y="130"/>
                    <a:pt x="0" y="134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80"/>
                    <a:pt x="3" y="183"/>
                    <a:pt x="7" y="183"/>
                  </a:cubicBezTo>
                  <a:cubicBezTo>
                    <a:pt x="49" y="183"/>
                    <a:pt x="49" y="183"/>
                    <a:pt x="49" y="183"/>
                  </a:cubicBezTo>
                  <a:cubicBezTo>
                    <a:pt x="53" y="183"/>
                    <a:pt x="56" y="180"/>
                    <a:pt x="56" y="176"/>
                  </a:cubicBezTo>
                  <a:cubicBezTo>
                    <a:pt x="56" y="172"/>
                    <a:pt x="53" y="169"/>
                    <a:pt x="49" y="169"/>
                  </a:cubicBezTo>
                  <a:close/>
                  <a:moveTo>
                    <a:pt x="7" y="56"/>
                  </a:moveTo>
                  <a:cubicBezTo>
                    <a:pt x="7" y="56"/>
                    <a:pt x="7" y="56"/>
                    <a:pt x="7" y="56"/>
                  </a:cubicBezTo>
                  <a:cubicBezTo>
                    <a:pt x="11" y="56"/>
                    <a:pt x="14" y="53"/>
                    <a:pt x="14" y="4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3" y="14"/>
                    <a:pt x="56" y="11"/>
                    <a:pt x="56" y="7"/>
                  </a:cubicBezTo>
                  <a:cubicBezTo>
                    <a:pt x="56" y="3"/>
                    <a:pt x="53" y="0"/>
                    <a:pt x="4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3" y="56"/>
                    <a:pt x="7" y="56"/>
                  </a:cubicBezTo>
                  <a:close/>
                  <a:moveTo>
                    <a:pt x="176" y="0"/>
                  </a:moveTo>
                  <a:cubicBezTo>
                    <a:pt x="176" y="0"/>
                    <a:pt x="176" y="0"/>
                    <a:pt x="176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0" y="0"/>
                    <a:pt x="127" y="3"/>
                    <a:pt x="127" y="7"/>
                  </a:cubicBezTo>
                  <a:cubicBezTo>
                    <a:pt x="127" y="11"/>
                    <a:pt x="130" y="14"/>
                    <a:pt x="134" y="14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9" y="53"/>
                    <a:pt x="172" y="56"/>
                    <a:pt x="176" y="56"/>
                  </a:cubicBezTo>
                  <a:cubicBezTo>
                    <a:pt x="180" y="56"/>
                    <a:pt x="183" y="53"/>
                    <a:pt x="183" y="49"/>
                  </a:cubicBezTo>
                  <a:cubicBezTo>
                    <a:pt x="183" y="7"/>
                    <a:pt x="183" y="7"/>
                    <a:pt x="183" y="7"/>
                  </a:cubicBezTo>
                  <a:cubicBezTo>
                    <a:pt x="183" y="7"/>
                    <a:pt x="183" y="7"/>
                    <a:pt x="183" y="7"/>
                  </a:cubicBezTo>
                  <a:cubicBezTo>
                    <a:pt x="183" y="3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45B84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905153" y="2373191"/>
            <a:ext cx="1599279" cy="1599279"/>
            <a:chOff x="8905153" y="2418911"/>
            <a:chExt cx="1599279" cy="1599279"/>
          </a:xfrm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椭圆 14"/>
            <p:cNvSpPr/>
            <p:nvPr/>
          </p:nvSpPr>
          <p:spPr>
            <a:xfrm>
              <a:off x="8905153" y="2418911"/>
              <a:ext cx="1599279" cy="1599279"/>
            </a:xfrm>
            <a:prstGeom prst="ellipse">
              <a:avLst/>
            </a:prstGeom>
            <a:solidFill>
              <a:srgbClr val="F378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45B84"/>
                </a:solidFill>
                <a:cs typeface="+mn-ea"/>
                <a:sym typeface="+mn-lt"/>
              </a:endParaRPr>
            </a:p>
          </p:txBody>
        </p:sp>
        <p:sp>
          <p:nvSpPr>
            <p:cNvPr id="16" name="Freeform 26"/>
            <p:cNvSpPr>
              <a:spLocks noEditPoints="1"/>
            </p:cNvSpPr>
            <p:nvPr/>
          </p:nvSpPr>
          <p:spPr bwMode="auto">
            <a:xfrm>
              <a:off x="9401940" y="2889362"/>
              <a:ext cx="605705" cy="658376"/>
            </a:xfrm>
            <a:custGeom>
              <a:avLst/>
              <a:gdLst>
                <a:gd name="T0" fmla="*/ 82 w 173"/>
                <a:gd name="T1" fmla="*/ 21 h 188"/>
                <a:gd name="T2" fmla="*/ 80 w 173"/>
                <a:gd name="T3" fmla="*/ 2 h 188"/>
                <a:gd name="T4" fmla="*/ 63 w 173"/>
                <a:gd name="T5" fmla="*/ 13 h 188"/>
                <a:gd name="T6" fmla="*/ 51 w 173"/>
                <a:gd name="T7" fmla="*/ 25 h 188"/>
                <a:gd name="T8" fmla="*/ 63 w 173"/>
                <a:gd name="T9" fmla="*/ 43 h 188"/>
                <a:gd name="T10" fmla="*/ 77 w 173"/>
                <a:gd name="T11" fmla="*/ 55 h 188"/>
                <a:gd name="T12" fmla="*/ 82 w 173"/>
                <a:gd name="T13" fmla="*/ 35 h 188"/>
                <a:gd name="T14" fmla="*/ 159 w 173"/>
                <a:gd name="T15" fmla="*/ 153 h 188"/>
                <a:gd name="T16" fmla="*/ 138 w 173"/>
                <a:gd name="T17" fmla="*/ 160 h 188"/>
                <a:gd name="T18" fmla="*/ 166 w 173"/>
                <a:gd name="T19" fmla="*/ 167 h 188"/>
                <a:gd name="T20" fmla="*/ 173 w 173"/>
                <a:gd name="T21" fmla="*/ 28 h 188"/>
                <a:gd name="T22" fmla="*/ 73 w 173"/>
                <a:gd name="T23" fmla="*/ 41 h 188"/>
                <a:gd name="T24" fmla="*/ 60 w 173"/>
                <a:gd name="T25" fmla="*/ 28 h 188"/>
                <a:gd name="T26" fmla="*/ 73 w 173"/>
                <a:gd name="T27" fmla="*/ 41 h 188"/>
                <a:gd name="T28" fmla="*/ 86 w 173"/>
                <a:gd name="T29" fmla="*/ 82 h 188"/>
                <a:gd name="T30" fmla="*/ 76 w 173"/>
                <a:gd name="T31" fmla="*/ 86 h 188"/>
                <a:gd name="T32" fmla="*/ 76 w 173"/>
                <a:gd name="T33" fmla="*/ 107 h 188"/>
                <a:gd name="T34" fmla="*/ 97 w 173"/>
                <a:gd name="T35" fmla="*/ 107 h 188"/>
                <a:gd name="T36" fmla="*/ 97 w 173"/>
                <a:gd name="T37" fmla="*/ 86 h 188"/>
                <a:gd name="T38" fmla="*/ 91 w 173"/>
                <a:gd name="T39" fmla="*/ 101 h 188"/>
                <a:gd name="T40" fmla="*/ 86 w 173"/>
                <a:gd name="T41" fmla="*/ 103 h 188"/>
                <a:gd name="T42" fmla="*/ 80 w 173"/>
                <a:gd name="T43" fmla="*/ 96 h 188"/>
                <a:gd name="T44" fmla="*/ 82 w 173"/>
                <a:gd name="T45" fmla="*/ 92 h 188"/>
                <a:gd name="T46" fmla="*/ 91 w 173"/>
                <a:gd name="T47" fmla="*/ 92 h 188"/>
                <a:gd name="T48" fmla="*/ 91 w 173"/>
                <a:gd name="T49" fmla="*/ 101 h 188"/>
                <a:gd name="T50" fmla="*/ 116 w 173"/>
                <a:gd name="T51" fmla="*/ 122 h 188"/>
                <a:gd name="T52" fmla="*/ 121 w 173"/>
                <a:gd name="T53" fmla="*/ 80 h 188"/>
                <a:gd name="T54" fmla="*/ 105 w 173"/>
                <a:gd name="T55" fmla="*/ 76 h 188"/>
                <a:gd name="T56" fmla="*/ 99 w 173"/>
                <a:gd name="T57" fmla="*/ 66 h 188"/>
                <a:gd name="T58" fmla="*/ 70 w 173"/>
                <a:gd name="T59" fmla="*/ 69 h 188"/>
                <a:gd name="T60" fmla="*/ 57 w 173"/>
                <a:gd name="T61" fmla="*/ 76 h 188"/>
                <a:gd name="T62" fmla="*/ 52 w 173"/>
                <a:gd name="T63" fmla="*/ 118 h 188"/>
                <a:gd name="T64" fmla="*/ 116 w 173"/>
                <a:gd name="T65" fmla="*/ 122 h 188"/>
                <a:gd name="T66" fmla="*/ 61 w 173"/>
                <a:gd name="T67" fmla="*/ 84 h 188"/>
                <a:gd name="T68" fmla="*/ 76 w 173"/>
                <a:gd name="T69" fmla="*/ 81 h 188"/>
                <a:gd name="T70" fmla="*/ 96 w 173"/>
                <a:gd name="T71" fmla="*/ 75 h 188"/>
                <a:gd name="T72" fmla="*/ 102 w 173"/>
                <a:gd name="T73" fmla="*/ 84 h 188"/>
                <a:gd name="T74" fmla="*/ 112 w 173"/>
                <a:gd name="T75" fmla="*/ 114 h 188"/>
                <a:gd name="T76" fmla="*/ 61 w 173"/>
                <a:gd name="T77" fmla="*/ 84 h 188"/>
                <a:gd name="T78" fmla="*/ 99 w 173"/>
                <a:gd name="T79" fmla="*/ 134 h 188"/>
                <a:gd name="T80" fmla="*/ 92 w 173"/>
                <a:gd name="T81" fmla="*/ 137 h 188"/>
                <a:gd name="T82" fmla="*/ 14 w 173"/>
                <a:gd name="T83" fmla="*/ 153 h 188"/>
                <a:gd name="T84" fmla="*/ 28 w 173"/>
                <a:gd name="T85" fmla="*/ 35 h 188"/>
                <a:gd name="T86" fmla="*/ 28 w 173"/>
                <a:gd name="T87" fmla="*/ 21 h 188"/>
                <a:gd name="T88" fmla="*/ 0 w 173"/>
                <a:gd name="T89" fmla="*/ 28 h 188"/>
                <a:gd name="T90" fmla="*/ 7 w 173"/>
                <a:gd name="T91" fmla="*/ 167 h 188"/>
                <a:gd name="T92" fmla="*/ 92 w 173"/>
                <a:gd name="T93" fmla="*/ 184 h 188"/>
                <a:gd name="T94" fmla="*/ 99 w 173"/>
                <a:gd name="T95" fmla="*/ 187 h 188"/>
                <a:gd name="T96" fmla="*/ 122 w 173"/>
                <a:gd name="T97" fmla="*/ 163 h 188"/>
                <a:gd name="T98" fmla="*/ 122 w 173"/>
                <a:gd name="T99" fmla="*/ 157 h 188"/>
                <a:gd name="T100" fmla="*/ 100 w 173"/>
                <a:gd name="T101" fmla="*/ 173 h 188"/>
                <a:gd name="T102" fmla="*/ 100 w 173"/>
                <a:gd name="T103" fmla="*/ 147 h 188"/>
                <a:gd name="T104" fmla="*/ 100 w 173"/>
                <a:gd name="T105" fmla="*/ 17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3" h="188">
                  <a:moveTo>
                    <a:pt x="166" y="21"/>
                  </a:moveTo>
                  <a:cubicBezTo>
                    <a:pt x="82" y="21"/>
                    <a:pt x="82" y="21"/>
                    <a:pt x="82" y="21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1" y="3"/>
                    <a:pt x="81" y="2"/>
                    <a:pt x="80" y="2"/>
                  </a:cubicBezTo>
                  <a:cubicBezTo>
                    <a:pt x="79" y="0"/>
                    <a:pt x="76" y="0"/>
                    <a:pt x="74" y="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49" y="27"/>
                    <a:pt x="49" y="29"/>
                    <a:pt x="51" y="31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5" y="55"/>
                    <a:pt x="76" y="55"/>
                    <a:pt x="77" y="55"/>
                  </a:cubicBezTo>
                  <a:cubicBezTo>
                    <a:pt x="80" y="55"/>
                    <a:pt x="81" y="54"/>
                    <a:pt x="82" y="5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159" y="35"/>
                    <a:pt x="159" y="35"/>
                    <a:pt x="159" y="35"/>
                  </a:cubicBezTo>
                  <a:cubicBezTo>
                    <a:pt x="159" y="153"/>
                    <a:pt x="159" y="153"/>
                    <a:pt x="159" y="153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1" y="153"/>
                    <a:pt x="138" y="156"/>
                    <a:pt x="138" y="160"/>
                  </a:cubicBezTo>
                  <a:cubicBezTo>
                    <a:pt x="138" y="164"/>
                    <a:pt x="141" y="167"/>
                    <a:pt x="145" y="167"/>
                  </a:cubicBezTo>
                  <a:cubicBezTo>
                    <a:pt x="166" y="167"/>
                    <a:pt x="166" y="167"/>
                    <a:pt x="166" y="167"/>
                  </a:cubicBezTo>
                  <a:cubicBezTo>
                    <a:pt x="170" y="167"/>
                    <a:pt x="173" y="164"/>
                    <a:pt x="173" y="160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24"/>
                    <a:pt x="170" y="21"/>
                    <a:pt x="166" y="21"/>
                  </a:cubicBezTo>
                  <a:close/>
                  <a:moveTo>
                    <a:pt x="73" y="41"/>
                  </a:moveTo>
                  <a:cubicBezTo>
                    <a:pt x="73" y="41"/>
                    <a:pt x="73" y="41"/>
                    <a:pt x="73" y="41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4" y="24"/>
                    <a:pt x="69" y="19"/>
                    <a:pt x="73" y="15"/>
                  </a:cubicBezTo>
                  <a:cubicBezTo>
                    <a:pt x="73" y="41"/>
                    <a:pt x="73" y="41"/>
                    <a:pt x="73" y="41"/>
                  </a:cubicBezTo>
                  <a:close/>
                  <a:moveTo>
                    <a:pt x="86" y="82"/>
                  </a:moveTo>
                  <a:cubicBezTo>
                    <a:pt x="86" y="82"/>
                    <a:pt x="86" y="82"/>
                    <a:pt x="86" y="82"/>
                  </a:cubicBezTo>
                  <a:cubicBezTo>
                    <a:pt x="82" y="82"/>
                    <a:pt x="79" y="83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3" y="89"/>
                    <a:pt x="72" y="92"/>
                    <a:pt x="72" y="96"/>
                  </a:cubicBezTo>
                  <a:cubicBezTo>
                    <a:pt x="72" y="100"/>
                    <a:pt x="73" y="104"/>
                    <a:pt x="76" y="107"/>
                  </a:cubicBezTo>
                  <a:cubicBezTo>
                    <a:pt x="79" y="110"/>
                    <a:pt x="82" y="111"/>
                    <a:pt x="86" y="111"/>
                  </a:cubicBezTo>
                  <a:cubicBezTo>
                    <a:pt x="91" y="111"/>
                    <a:pt x="94" y="110"/>
                    <a:pt x="97" y="107"/>
                  </a:cubicBezTo>
                  <a:cubicBezTo>
                    <a:pt x="100" y="104"/>
                    <a:pt x="101" y="100"/>
                    <a:pt x="101" y="96"/>
                  </a:cubicBezTo>
                  <a:cubicBezTo>
                    <a:pt x="101" y="92"/>
                    <a:pt x="100" y="89"/>
                    <a:pt x="97" y="86"/>
                  </a:cubicBezTo>
                  <a:cubicBezTo>
                    <a:pt x="94" y="83"/>
                    <a:pt x="91" y="82"/>
                    <a:pt x="86" y="82"/>
                  </a:cubicBezTo>
                  <a:close/>
                  <a:moveTo>
                    <a:pt x="91" y="101"/>
                  </a:moveTo>
                  <a:cubicBezTo>
                    <a:pt x="91" y="101"/>
                    <a:pt x="91" y="101"/>
                    <a:pt x="91" y="101"/>
                  </a:cubicBezTo>
                  <a:cubicBezTo>
                    <a:pt x="90" y="102"/>
                    <a:pt x="88" y="103"/>
                    <a:pt x="86" y="103"/>
                  </a:cubicBezTo>
                  <a:cubicBezTo>
                    <a:pt x="85" y="103"/>
                    <a:pt x="83" y="102"/>
                    <a:pt x="82" y="101"/>
                  </a:cubicBezTo>
                  <a:cubicBezTo>
                    <a:pt x="81" y="100"/>
                    <a:pt x="80" y="98"/>
                    <a:pt x="80" y="96"/>
                  </a:cubicBezTo>
                  <a:cubicBezTo>
                    <a:pt x="80" y="95"/>
                    <a:pt x="81" y="93"/>
                    <a:pt x="82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3" y="91"/>
                    <a:pt x="85" y="90"/>
                    <a:pt x="86" y="90"/>
                  </a:cubicBezTo>
                  <a:cubicBezTo>
                    <a:pt x="88" y="90"/>
                    <a:pt x="90" y="91"/>
                    <a:pt x="91" y="92"/>
                  </a:cubicBezTo>
                  <a:cubicBezTo>
                    <a:pt x="92" y="93"/>
                    <a:pt x="93" y="95"/>
                    <a:pt x="93" y="96"/>
                  </a:cubicBezTo>
                  <a:cubicBezTo>
                    <a:pt x="93" y="98"/>
                    <a:pt x="92" y="100"/>
                    <a:pt x="91" y="101"/>
                  </a:cubicBezTo>
                  <a:close/>
                  <a:moveTo>
                    <a:pt x="116" y="122"/>
                  </a:moveTo>
                  <a:cubicBezTo>
                    <a:pt x="116" y="122"/>
                    <a:pt x="116" y="122"/>
                    <a:pt x="116" y="122"/>
                  </a:cubicBezTo>
                  <a:cubicBezTo>
                    <a:pt x="119" y="122"/>
                    <a:pt x="121" y="120"/>
                    <a:pt x="121" y="118"/>
                  </a:cubicBezTo>
                  <a:cubicBezTo>
                    <a:pt x="121" y="80"/>
                    <a:pt x="121" y="80"/>
                    <a:pt x="121" y="80"/>
                  </a:cubicBezTo>
                  <a:cubicBezTo>
                    <a:pt x="121" y="77"/>
                    <a:pt x="119" y="76"/>
                    <a:pt x="116" y="76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3" y="70"/>
                    <a:pt x="103" y="70"/>
                    <a:pt x="103" y="70"/>
                  </a:cubicBezTo>
                  <a:cubicBezTo>
                    <a:pt x="102" y="68"/>
                    <a:pt x="101" y="66"/>
                    <a:pt x="99" y="66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72" y="66"/>
                    <a:pt x="71" y="67"/>
                    <a:pt x="70" y="69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4" y="76"/>
                    <a:pt x="52" y="77"/>
                    <a:pt x="52" y="80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52" y="120"/>
                    <a:pt x="54" y="122"/>
                    <a:pt x="57" y="122"/>
                  </a:cubicBezTo>
                  <a:cubicBezTo>
                    <a:pt x="116" y="122"/>
                    <a:pt x="116" y="122"/>
                    <a:pt x="116" y="122"/>
                  </a:cubicBezTo>
                  <a:close/>
                  <a:moveTo>
                    <a:pt x="61" y="84"/>
                  </a:moveTo>
                  <a:cubicBezTo>
                    <a:pt x="61" y="84"/>
                    <a:pt x="61" y="84"/>
                    <a:pt x="61" y="84"/>
                  </a:cubicBezTo>
                  <a:cubicBezTo>
                    <a:pt x="71" y="84"/>
                    <a:pt x="71" y="84"/>
                    <a:pt x="71" y="84"/>
                  </a:cubicBezTo>
                  <a:cubicBezTo>
                    <a:pt x="73" y="84"/>
                    <a:pt x="75" y="82"/>
                    <a:pt x="76" y="81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96" y="75"/>
                    <a:pt x="96" y="75"/>
                    <a:pt x="96" y="75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98" y="83"/>
                    <a:pt x="100" y="84"/>
                    <a:pt x="102" y="84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61" y="114"/>
                    <a:pt x="61" y="114"/>
                    <a:pt x="61" y="114"/>
                  </a:cubicBezTo>
                  <a:cubicBezTo>
                    <a:pt x="61" y="84"/>
                    <a:pt x="61" y="84"/>
                    <a:pt x="61" y="84"/>
                  </a:cubicBezTo>
                  <a:close/>
                  <a:moveTo>
                    <a:pt x="99" y="134"/>
                  </a:moveTo>
                  <a:cubicBezTo>
                    <a:pt x="99" y="134"/>
                    <a:pt x="99" y="134"/>
                    <a:pt x="99" y="134"/>
                  </a:cubicBezTo>
                  <a:cubicBezTo>
                    <a:pt x="98" y="133"/>
                    <a:pt x="97" y="133"/>
                    <a:pt x="96" y="133"/>
                  </a:cubicBezTo>
                  <a:cubicBezTo>
                    <a:pt x="93" y="133"/>
                    <a:pt x="92" y="135"/>
                    <a:pt x="92" y="137"/>
                  </a:cubicBezTo>
                  <a:cubicBezTo>
                    <a:pt x="92" y="153"/>
                    <a:pt x="92" y="153"/>
                    <a:pt x="92" y="153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32" y="35"/>
                    <a:pt x="35" y="32"/>
                    <a:pt x="35" y="28"/>
                  </a:cubicBezTo>
                  <a:cubicBezTo>
                    <a:pt x="35" y="24"/>
                    <a:pt x="32" y="21"/>
                    <a:pt x="28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3" y="21"/>
                    <a:pt x="0" y="24"/>
                    <a:pt x="0" y="2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4"/>
                    <a:pt x="3" y="167"/>
                    <a:pt x="7" y="167"/>
                  </a:cubicBezTo>
                  <a:cubicBezTo>
                    <a:pt x="92" y="167"/>
                    <a:pt x="92" y="167"/>
                    <a:pt x="92" y="167"/>
                  </a:cubicBezTo>
                  <a:cubicBezTo>
                    <a:pt x="92" y="184"/>
                    <a:pt x="92" y="184"/>
                    <a:pt x="92" y="184"/>
                  </a:cubicBezTo>
                  <a:cubicBezTo>
                    <a:pt x="92" y="185"/>
                    <a:pt x="92" y="186"/>
                    <a:pt x="93" y="187"/>
                  </a:cubicBezTo>
                  <a:cubicBezTo>
                    <a:pt x="94" y="188"/>
                    <a:pt x="97" y="188"/>
                    <a:pt x="99" y="187"/>
                  </a:cubicBezTo>
                  <a:cubicBezTo>
                    <a:pt x="110" y="175"/>
                    <a:pt x="110" y="175"/>
                    <a:pt x="110" y="175"/>
                  </a:cubicBezTo>
                  <a:cubicBezTo>
                    <a:pt x="122" y="163"/>
                    <a:pt x="122" y="163"/>
                    <a:pt x="122" y="163"/>
                  </a:cubicBezTo>
                  <a:cubicBezTo>
                    <a:pt x="122" y="163"/>
                    <a:pt x="122" y="163"/>
                    <a:pt x="122" y="163"/>
                  </a:cubicBezTo>
                  <a:cubicBezTo>
                    <a:pt x="124" y="162"/>
                    <a:pt x="124" y="159"/>
                    <a:pt x="122" y="157"/>
                  </a:cubicBezTo>
                  <a:cubicBezTo>
                    <a:pt x="99" y="134"/>
                    <a:pt x="99" y="134"/>
                    <a:pt x="99" y="134"/>
                  </a:cubicBezTo>
                  <a:close/>
                  <a:moveTo>
                    <a:pt x="100" y="173"/>
                  </a:moveTo>
                  <a:cubicBezTo>
                    <a:pt x="100" y="173"/>
                    <a:pt x="100" y="173"/>
                    <a:pt x="100" y="173"/>
                  </a:cubicBezTo>
                  <a:cubicBezTo>
                    <a:pt x="100" y="147"/>
                    <a:pt x="100" y="147"/>
                    <a:pt x="100" y="147"/>
                  </a:cubicBezTo>
                  <a:cubicBezTo>
                    <a:pt x="113" y="160"/>
                    <a:pt x="113" y="160"/>
                    <a:pt x="113" y="160"/>
                  </a:cubicBezTo>
                  <a:cubicBezTo>
                    <a:pt x="109" y="165"/>
                    <a:pt x="104" y="169"/>
                    <a:pt x="100" y="1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45B84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296360" y="2373191"/>
            <a:ext cx="1599279" cy="1599279"/>
            <a:chOff x="5296360" y="2418911"/>
            <a:chExt cx="1599279" cy="1599279"/>
          </a:xfrm>
          <a:effectLst>
            <a:outerShdw blurRad="127000" dist="38100" dir="27000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椭圆 17"/>
            <p:cNvSpPr/>
            <p:nvPr/>
          </p:nvSpPr>
          <p:spPr>
            <a:xfrm>
              <a:off x="5296360" y="2418911"/>
              <a:ext cx="1599279" cy="1599279"/>
            </a:xfrm>
            <a:prstGeom prst="ellipse">
              <a:avLst/>
            </a:prstGeom>
            <a:solidFill>
              <a:srgbClr val="F38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45B84"/>
                </a:solidFill>
                <a:cs typeface="+mn-ea"/>
                <a:sym typeface="+mn-lt"/>
              </a:endParaRPr>
            </a:p>
          </p:txBody>
        </p:sp>
        <p:sp>
          <p:nvSpPr>
            <p:cNvPr id="19" name="Freeform 31"/>
            <p:cNvSpPr>
              <a:spLocks noEditPoints="1"/>
            </p:cNvSpPr>
            <p:nvPr/>
          </p:nvSpPr>
          <p:spPr bwMode="auto">
            <a:xfrm>
              <a:off x="5773395" y="2943349"/>
              <a:ext cx="645208" cy="550402"/>
            </a:xfrm>
            <a:custGeom>
              <a:avLst/>
              <a:gdLst>
                <a:gd name="T0" fmla="*/ 137 w 184"/>
                <a:gd name="T1" fmla="*/ 103 h 157"/>
                <a:gd name="T2" fmla="*/ 137 w 184"/>
                <a:gd name="T3" fmla="*/ 8 h 157"/>
                <a:gd name="T4" fmla="*/ 130 w 184"/>
                <a:gd name="T5" fmla="*/ 0 h 157"/>
                <a:gd name="T6" fmla="*/ 7 w 184"/>
                <a:gd name="T7" fmla="*/ 0 h 157"/>
                <a:gd name="T8" fmla="*/ 0 w 184"/>
                <a:gd name="T9" fmla="*/ 8 h 157"/>
                <a:gd name="T10" fmla="*/ 0 w 184"/>
                <a:gd name="T11" fmla="*/ 103 h 157"/>
                <a:gd name="T12" fmla="*/ 7 w 184"/>
                <a:gd name="T13" fmla="*/ 110 h 157"/>
                <a:gd name="T14" fmla="*/ 130 w 184"/>
                <a:gd name="T15" fmla="*/ 110 h 157"/>
                <a:gd name="T16" fmla="*/ 137 w 184"/>
                <a:gd name="T17" fmla="*/ 103 h 157"/>
                <a:gd name="T18" fmla="*/ 123 w 184"/>
                <a:gd name="T19" fmla="*/ 96 h 157"/>
                <a:gd name="T20" fmla="*/ 123 w 184"/>
                <a:gd name="T21" fmla="*/ 96 h 157"/>
                <a:gd name="T22" fmla="*/ 14 w 184"/>
                <a:gd name="T23" fmla="*/ 96 h 157"/>
                <a:gd name="T24" fmla="*/ 14 w 184"/>
                <a:gd name="T25" fmla="*/ 15 h 157"/>
                <a:gd name="T26" fmla="*/ 123 w 184"/>
                <a:gd name="T27" fmla="*/ 15 h 157"/>
                <a:gd name="T28" fmla="*/ 123 w 184"/>
                <a:gd name="T29" fmla="*/ 96 h 157"/>
                <a:gd name="T30" fmla="*/ 177 w 184"/>
                <a:gd name="T31" fmla="*/ 47 h 157"/>
                <a:gd name="T32" fmla="*/ 177 w 184"/>
                <a:gd name="T33" fmla="*/ 47 h 157"/>
                <a:gd name="T34" fmla="*/ 170 w 184"/>
                <a:gd name="T35" fmla="*/ 54 h 157"/>
                <a:gd name="T36" fmla="*/ 170 w 184"/>
                <a:gd name="T37" fmla="*/ 143 h 157"/>
                <a:gd name="T38" fmla="*/ 54 w 184"/>
                <a:gd name="T39" fmla="*/ 143 h 157"/>
                <a:gd name="T40" fmla="*/ 47 w 184"/>
                <a:gd name="T41" fmla="*/ 150 h 157"/>
                <a:gd name="T42" fmla="*/ 54 w 184"/>
                <a:gd name="T43" fmla="*/ 157 h 157"/>
                <a:gd name="T44" fmla="*/ 176 w 184"/>
                <a:gd name="T45" fmla="*/ 157 h 157"/>
                <a:gd name="T46" fmla="*/ 177 w 184"/>
                <a:gd name="T47" fmla="*/ 157 h 157"/>
                <a:gd name="T48" fmla="*/ 184 w 184"/>
                <a:gd name="T49" fmla="*/ 150 h 157"/>
                <a:gd name="T50" fmla="*/ 184 w 184"/>
                <a:gd name="T51" fmla="*/ 54 h 157"/>
                <a:gd name="T52" fmla="*/ 177 w 184"/>
                <a:gd name="T53" fmla="*/ 47 h 157"/>
                <a:gd name="T54" fmla="*/ 153 w 184"/>
                <a:gd name="T55" fmla="*/ 133 h 157"/>
                <a:gd name="T56" fmla="*/ 153 w 184"/>
                <a:gd name="T57" fmla="*/ 133 h 157"/>
                <a:gd name="T58" fmla="*/ 160 w 184"/>
                <a:gd name="T59" fmla="*/ 126 h 157"/>
                <a:gd name="T60" fmla="*/ 160 w 184"/>
                <a:gd name="T61" fmla="*/ 31 h 157"/>
                <a:gd name="T62" fmla="*/ 153 w 184"/>
                <a:gd name="T63" fmla="*/ 24 h 157"/>
                <a:gd name="T64" fmla="*/ 146 w 184"/>
                <a:gd name="T65" fmla="*/ 31 h 157"/>
                <a:gd name="T66" fmla="*/ 146 w 184"/>
                <a:gd name="T67" fmla="*/ 119 h 157"/>
                <a:gd name="T68" fmla="*/ 31 w 184"/>
                <a:gd name="T69" fmla="*/ 119 h 157"/>
                <a:gd name="T70" fmla="*/ 24 w 184"/>
                <a:gd name="T71" fmla="*/ 126 h 157"/>
                <a:gd name="T72" fmla="*/ 31 w 184"/>
                <a:gd name="T73" fmla="*/ 133 h 157"/>
                <a:gd name="T74" fmla="*/ 153 w 184"/>
                <a:gd name="T75" fmla="*/ 133 h 157"/>
                <a:gd name="T76" fmla="*/ 153 w 184"/>
                <a:gd name="T77" fmla="*/ 13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4" h="157">
                  <a:moveTo>
                    <a:pt x="137" y="103"/>
                  </a:moveTo>
                  <a:cubicBezTo>
                    <a:pt x="137" y="8"/>
                    <a:pt x="137" y="8"/>
                    <a:pt x="137" y="8"/>
                  </a:cubicBezTo>
                  <a:cubicBezTo>
                    <a:pt x="137" y="4"/>
                    <a:pt x="134" y="0"/>
                    <a:pt x="13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7"/>
                    <a:pt x="3" y="110"/>
                    <a:pt x="7" y="110"/>
                  </a:cubicBezTo>
                  <a:cubicBezTo>
                    <a:pt x="130" y="110"/>
                    <a:pt x="130" y="110"/>
                    <a:pt x="130" y="110"/>
                  </a:cubicBezTo>
                  <a:cubicBezTo>
                    <a:pt x="134" y="110"/>
                    <a:pt x="137" y="107"/>
                    <a:pt x="137" y="103"/>
                  </a:cubicBezTo>
                  <a:close/>
                  <a:moveTo>
                    <a:pt x="123" y="96"/>
                  </a:moveTo>
                  <a:cubicBezTo>
                    <a:pt x="123" y="96"/>
                    <a:pt x="123" y="96"/>
                    <a:pt x="123" y="96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3" y="96"/>
                    <a:pt x="123" y="96"/>
                    <a:pt x="123" y="96"/>
                  </a:cubicBezTo>
                  <a:close/>
                  <a:moveTo>
                    <a:pt x="177" y="47"/>
                  </a:moveTo>
                  <a:cubicBezTo>
                    <a:pt x="177" y="47"/>
                    <a:pt x="177" y="47"/>
                    <a:pt x="177" y="47"/>
                  </a:cubicBezTo>
                  <a:cubicBezTo>
                    <a:pt x="173" y="47"/>
                    <a:pt x="170" y="51"/>
                    <a:pt x="170" y="54"/>
                  </a:cubicBezTo>
                  <a:cubicBezTo>
                    <a:pt x="170" y="143"/>
                    <a:pt x="170" y="143"/>
                    <a:pt x="170" y="143"/>
                  </a:cubicBezTo>
                  <a:cubicBezTo>
                    <a:pt x="54" y="143"/>
                    <a:pt x="54" y="143"/>
                    <a:pt x="54" y="143"/>
                  </a:cubicBezTo>
                  <a:cubicBezTo>
                    <a:pt x="50" y="143"/>
                    <a:pt x="47" y="146"/>
                    <a:pt x="47" y="150"/>
                  </a:cubicBezTo>
                  <a:cubicBezTo>
                    <a:pt x="47" y="154"/>
                    <a:pt x="50" y="157"/>
                    <a:pt x="54" y="157"/>
                  </a:cubicBezTo>
                  <a:cubicBezTo>
                    <a:pt x="176" y="157"/>
                    <a:pt x="176" y="157"/>
                    <a:pt x="176" y="157"/>
                  </a:cubicBezTo>
                  <a:cubicBezTo>
                    <a:pt x="177" y="157"/>
                    <a:pt x="177" y="157"/>
                    <a:pt x="177" y="157"/>
                  </a:cubicBezTo>
                  <a:cubicBezTo>
                    <a:pt x="181" y="157"/>
                    <a:pt x="184" y="154"/>
                    <a:pt x="184" y="150"/>
                  </a:cubicBezTo>
                  <a:cubicBezTo>
                    <a:pt x="184" y="54"/>
                    <a:pt x="184" y="54"/>
                    <a:pt x="184" y="54"/>
                  </a:cubicBezTo>
                  <a:cubicBezTo>
                    <a:pt x="184" y="51"/>
                    <a:pt x="181" y="47"/>
                    <a:pt x="177" y="47"/>
                  </a:cubicBezTo>
                  <a:close/>
                  <a:moveTo>
                    <a:pt x="153" y="133"/>
                  </a:moveTo>
                  <a:cubicBezTo>
                    <a:pt x="153" y="133"/>
                    <a:pt x="153" y="133"/>
                    <a:pt x="153" y="133"/>
                  </a:cubicBezTo>
                  <a:cubicBezTo>
                    <a:pt x="157" y="133"/>
                    <a:pt x="160" y="130"/>
                    <a:pt x="160" y="126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27"/>
                    <a:pt x="157" y="24"/>
                    <a:pt x="153" y="24"/>
                  </a:cubicBezTo>
                  <a:cubicBezTo>
                    <a:pt x="149" y="24"/>
                    <a:pt x="146" y="27"/>
                    <a:pt x="146" y="31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31" y="119"/>
                    <a:pt x="31" y="119"/>
                    <a:pt x="31" y="119"/>
                  </a:cubicBezTo>
                  <a:cubicBezTo>
                    <a:pt x="27" y="119"/>
                    <a:pt x="24" y="122"/>
                    <a:pt x="24" y="126"/>
                  </a:cubicBezTo>
                  <a:cubicBezTo>
                    <a:pt x="24" y="130"/>
                    <a:pt x="27" y="133"/>
                    <a:pt x="31" y="133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3"/>
                    <a:pt x="153" y="133"/>
                    <a:pt x="153" y="1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45B84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323339" y="4111251"/>
            <a:ext cx="2327733" cy="1246835"/>
            <a:chOff x="4608063" y="4726146"/>
            <a:chExt cx="2327733" cy="1246835"/>
          </a:xfrm>
        </p:grpSpPr>
        <p:sp>
          <p:nvSpPr>
            <p:cNvPr id="21" name="文本框 20"/>
            <p:cNvSpPr txBox="1"/>
            <p:nvPr/>
          </p:nvSpPr>
          <p:spPr>
            <a:xfrm>
              <a:off x="4877665" y="4726146"/>
              <a:ext cx="1762007" cy="31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FAEADB"/>
                  </a:solidFill>
                  <a:cs typeface="+mn-ea"/>
                  <a:sym typeface="+mn-lt"/>
                </a:rPr>
                <a:t>单击此处输入标题</a:t>
              </a:r>
              <a:endParaRPr lang="zh-CN" altLang="en-US" sz="20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608063" y="5078249"/>
              <a:ext cx="2327733" cy="89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b="1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12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93663" y="4111251"/>
            <a:ext cx="2327733" cy="1246835"/>
            <a:chOff x="4608063" y="4726146"/>
            <a:chExt cx="2327733" cy="1246835"/>
          </a:xfrm>
        </p:grpSpPr>
        <p:sp>
          <p:nvSpPr>
            <p:cNvPr id="24" name="文本框 23"/>
            <p:cNvSpPr txBox="1"/>
            <p:nvPr/>
          </p:nvSpPr>
          <p:spPr>
            <a:xfrm>
              <a:off x="4877665" y="4726146"/>
              <a:ext cx="1762007" cy="31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FAEADB"/>
                  </a:solidFill>
                  <a:cs typeface="+mn-ea"/>
                  <a:sym typeface="+mn-lt"/>
                </a:rPr>
                <a:t>单击此处输入标题</a:t>
              </a:r>
              <a:endParaRPr lang="zh-CN" altLang="en-US" sz="20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608063" y="5078249"/>
              <a:ext cx="2327733" cy="89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b="1" dirty="0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12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540925" y="4111251"/>
            <a:ext cx="2327733" cy="1246835"/>
            <a:chOff x="4608063" y="4726146"/>
            <a:chExt cx="2327733" cy="1246835"/>
          </a:xfrm>
        </p:grpSpPr>
        <p:sp>
          <p:nvSpPr>
            <p:cNvPr id="27" name="文本框 26"/>
            <p:cNvSpPr txBox="1"/>
            <p:nvPr/>
          </p:nvSpPr>
          <p:spPr>
            <a:xfrm>
              <a:off x="4877665" y="4726146"/>
              <a:ext cx="1762007" cy="31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FAEADB"/>
                  </a:solidFill>
                  <a:cs typeface="+mn-ea"/>
                  <a:sym typeface="+mn-lt"/>
                </a:rPr>
                <a:t>单击此处输入标题</a:t>
              </a:r>
              <a:endParaRPr lang="zh-CN" altLang="en-US" sz="20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608063" y="5078249"/>
              <a:ext cx="2327733" cy="89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b="1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12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4032676" y="1584087"/>
            <a:ext cx="4126300" cy="4077337"/>
            <a:chOff x="4032676" y="1584087"/>
            <a:chExt cx="4126300" cy="4077337"/>
          </a:xfrm>
          <a:effectLst>
            <a:outerShdw blurRad="139700" dist="38100" dir="27000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Freeform: Shape 104"/>
            <p:cNvSpPr/>
            <p:nvPr/>
          </p:nvSpPr>
          <p:spPr bwMode="auto">
            <a:xfrm>
              <a:off x="5864361" y="2507720"/>
              <a:ext cx="2294615" cy="1032688"/>
            </a:xfrm>
            <a:custGeom>
              <a:avLst/>
              <a:gdLst/>
              <a:ahLst/>
              <a:cxnLst>
                <a:cxn ang="0">
                  <a:pos x="621" y="54"/>
                </a:cxn>
                <a:cxn ang="0">
                  <a:pos x="346" y="54"/>
                </a:cxn>
                <a:cxn ang="0">
                  <a:pos x="255" y="91"/>
                </a:cxn>
                <a:cxn ang="0">
                  <a:pos x="0" y="346"/>
                </a:cxn>
                <a:cxn ang="0">
                  <a:pos x="91" y="309"/>
                </a:cxn>
                <a:cxn ang="0">
                  <a:pos x="621" y="309"/>
                </a:cxn>
                <a:cxn ang="0">
                  <a:pos x="621" y="351"/>
                </a:cxn>
                <a:cxn ang="0">
                  <a:pos x="636" y="358"/>
                </a:cxn>
                <a:cxn ang="0">
                  <a:pos x="797" y="196"/>
                </a:cxn>
                <a:cxn ang="0">
                  <a:pos x="797" y="166"/>
                </a:cxn>
                <a:cxn ang="0">
                  <a:pos x="636" y="5"/>
                </a:cxn>
                <a:cxn ang="0">
                  <a:pos x="621" y="11"/>
                </a:cxn>
                <a:cxn ang="0">
                  <a:pos x="621" y="54"/>
                </a:cxn>
              </a:cxnLst>
              <a:rect l="0" t="0" r="r" b="b"/>
              <a:pathLst>
                <a:path w="805" h="363">
                  <a:moveTo>
                    <a:pt x="621" y="54"/>
                  </a:moveTo>
                  <a:cubicBezTo>
                    <a:pt x="346" y="54"/>
                    <a:pt x="346" y="54"/>
                    <a:pt x="346" y="54"/>
                  </a:cubicBezTo>
                  <a:cubicBezTo>
                    <a:pt x="310" y="54"/>
                    <a:pt x="279" y="68"/>
                    <a:pt x="255" y="91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23" y="323"/>
                    <a:pt x="55" y="309"/>
                    <a:pt x="91" y="309"/>
                  </a:cubicBezTo>
                  <a:cubicBezTo>
                    <a:pt x="621" y="309"/>
                    <a:pt x="621" y="309"/>
                    <a:pt x="621" y="309"/>
                  </a:cubicBezTo>
                  <a:cubicBezTo>
                    <a:pt x="621" y="351"/>
                    <a:pt x="621" y="351"/>
                    <a:pt x="621" y="351"/>
                  </a:cubicBezTo>
                  <a:cubicBezTo>
                    <a:pt x="621" y="359"/>
                    <a:pt x="630" y="363"/>
                    <a:pt x="636" y="358"/>
                  </a:cubicBezTo>
                  <a:cubicBezTo>
                    <a:pt x="797" y="196"/>
                    <a:pt x="797" y="196"/>
                    <a:pt x="797" y="196"/>
                  </a:cubicBezTo>
                  <a:cubicBezTo>
                    <a:pt x="805" y="188"/>
                    <a:pt x="805" y="175"/>
                    <a:pt x="797" y="166"/>
                  </a:cubicBezTo>
                  <a:cubicBezTo>
                    <a:pt x="636" y="5"/>
                    <a:pt x="636" y="5"/>
                    <a:pt x="636" y="5"/>
                  </a:cubicBezTo>
                  <a:cubicBezTo>
                    <a:pt x="630" y="0"/>
                    <a:pt x="621" y="3"/>
                    <a:pt x="621" y="11"/>
                  </a:cubicBezTo>
                  <a:lnTo>
                    <a:pt x="621" y="54"/>
                  </a:lnTo>
                  <a:close/>
                </a:path>
              </a:pathLst>
            </a:custGeom>
            <a:solidFill>
              <a:srgbClr val="F37895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107"/>
            <p:cNvSpPr/>
            <p:nvPr/>
          </p:nvSpPr>
          <p:spPr bwMode="auto">
            <a:xfrm>
              <a:off x="5279024" y="1584087"/>
              <a:ext cx="1119488" cy="2330225"/>
            </a:xfrm>
            <a:custGeom>
              <a:avLst/>
              <a:gdLst/>
              <a:ahLst/>
              <a:cxnLst>
                <a:cxn ang="0">
                  <a:pos x="95" y="138"/>
                </a:cxn>
                <a:cxn ang="0">
                  <a:pos x="10" y="400"/>
                </a:cxn>
                <a:cxn ang="0">
                  <a:pos x="18" y="497"/>
                </a:cxn>
                <a:cxn ang="0">
                  <a:pos x="182" y="818"/>
                </a:cxn>
                <a:cxn ang="0">
                  <a:pos x="174" y="721"/>
                </a:cxn>
                <a:cxn ang="0">
                  <a:pos x="338" y="217"/>
                </a:cxn>
                <a:cxn ang="0">
                  <a:pos x="379" y="230"/>
                </a:cxn>
                <a:cxn ang="0">
                  <a:pos x="389" y="218"/>
                </a:cxn>
                <a:cxn ang="0">
                  <a:pos x="286" y="14"/>
                </a:cxn>
                <a:cxn ang="0">
                  <a:pos x="257" y="5"/>
                </a:cxn>
                <a:cxn ang="0">
                  <a:pos x="54" y="109"/>
                </a:cxn>
                <a:cxn ang="0">
                  <a:pos x="55" y="125"/>
                </a:cxn>
                <a:cxn ang="0">
                  <a:pos x="95" y="138"/>
                </a:cxn>
              </a:cxnLst>
              <a:rect l="0" t="0" r="r" b="b"/>
              <a:pathLst>
                <a:path w="393" h="818">
                  <a:moveTo>
                    <a:pt x="95" y="138"/>
                  </a:moveTo>
                  <a:cubicBezTo>
                    <a:pt x="10" y="400"/>
                    <a:pt x="10" y="400"/>
                    <a:pt x="10" y="400"/>
                  </a:cubicBezTo>
                  <a:cubicBezTo>
                    <a:pt x="0" y="433"/>
                    <a:pt x="3" y="468"/>
                    <a:pt x="18" y="497"/>
                  </a:cubicBezTo>
                  <a:cubicBezTo>
                    <a:pt x="182" y="818"/>
                    <a:pt x="182" y="818"/>
                    <a:pt x="182" y="818"/>
                  </a:cubicBezTo>
                  <a:cubicBezTo>
                    <a:pt x="167" y="789"/>
                    <a:pt x="163" y="755"/>
                    <a:pt x="174" y="721"/>
                  </a:cubicBezTo>
                  <a:cubicBezTo>
                    <a:pt x="338" y="217"/>
                    <a:pt x="338" y="217"/>
                    <a:pt x="338" y="217"/>
                  </a:cubicBezTo>
                  <a:cubicBezTo>
                    <a:pt x="379" y="230"/>
                    <a:pt x="379" y="230"/>
                    <a:pt x="379" y="230"/>
                  </a:cubicBezTo>
                  <a:cubicBezTo>
                    <a:pt x="386" y="232"/>
                    <a:pt x="393" y="225"/>
                    <a:pt x="389" y="218"/>
                  </a:cubicBezTo>
                  <a:cubicBezTo>
                    <a:pt x="286" y="14"/>
                    <a:pt x="286" y="14"/>
                    <a:pt x="286" y="14"/>
                  </a:cubicBezTo>
                  <a:cubicBezTo>
                    <a:pt x="280" y="4"/>
                    <a:pt x="267" y="0"/>
                    <a:pt x="257" y="5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47" y="112"/>
                    <a:pt x="48" y="122"/>
                    <a:pt x="55" y="125"/>
                  </a:cubicBezTo>
                  <a:lnTo>
                    <a:pt x="95" y="138"/>
                  </a:lnTo>
                  <a:close/>
                </a:path>
              </a:pathLst>
            </a:custGeom>
            <a:solidFill>
              <a:srgbClr val="F38355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110"/>
            <p:cNvSpPr/>
            <p:nvPr/>
          </p:nvSpPr>
          <p:spPr bwMode="auto">
            <a:xfrm>
              <a:off x="4032676" y="3017386"/>
              <a:ext cx="2143273" cy="1268603"/>
            </a:xfrm>
            <a:custGeom>
              <a:avLst/>
              <a:gdLst/>
              <a:ahLst/>
              <a:cxnLst>
                <a:cxn ang="0">
                  <a:pos x="79" y="255"/>
                </a:cxn>
                <a:cxn ang="0">
                  <a:pos x="301" y="417"/>
                </a:cxn>
                <a:cxn ang="0">
                  <a:pos x="396" y="440"/>
                </a:cxn>
                <a:cxn ang="0">
                  <a:pos x="752" y="383"/>
                </a:cxn>
                <a:cxn ang="0">
                  <a:pos x="658" y="361"/>
                </a:cxn>
                <a:cxn ang="0">
                  <a:pos x="229" y="49"/>
                </a:cxn>
                <a:cxn ang="0">
                  <a:pos x="254" y="15"/>
                </a:cxn>
                <a:cxn ang="0">
                  <a:pos x="245" y="1"/>
                </a:cxn>
                <a:cxn ang="0">
                  <a:pos x="20" y="36"/>
                </a:cxn>
                <a:cxn ang="0">
                  <a:pos x="2" y="61"/>
                </a:cxn>
                <a:cxn ang="0">
                  <a:pos x="38" y="286"/>
                </a:cxn>
                <a:cxn ang="0">
                  <a:pos x="54" y="290"/>
                </a:cxn>
                <a:cxn ang="0">
                  <a:pos x="79" y="255"/>
                </a:cxn>
              </a:cxnLst>
              <a:rect l="0" t="0" r="r" b="b"/>
              <a:pathLst>
                <a:path w="752" h="445">
                  <a:moveTo>
                    <a:pt x="79" y="255"/>
                  </a:moveTo>
                  <a:cubicBezTo>
                    <a:pt x="301" y="417"/>
                    <a:pt x="301" y="417"/>
                    <a:pt x="301" y="417"/>
                  </a:cubicBezTo>
                  <a:cubicBezTo>
                    <a:pt x="330" y="438"/>
                    <a:pt x="364" y="445"/>
                    <a:pt x="396" y="440"/>
                  </a:cubicBezTo>
                  <a:cubicBezTo>
                    <a:pt x="752" y="383"/>
                    <a:pt x="752" y="383"/>
                    <a:pt x="752" y="383"/>
                  </a:cubicBezTo>
                  <a:cubicBezTo>
                    <a:pt x="720" y="389"/>
                    <a:pt x="686" y="381"/>
                    <a:pt x="658" y="361"/>
                  </a:cubicBezTo>
                  <a:cubicBezTo>
                    <a:pt x="229" y="49"/>
                    <a:pt x="229" y="49"/>
                    <a:pt x="229" y="49"/>
                  </a:cubicBezTo>
                  <a:cubicBezTo>
                    <a:pt x="254" y="15"/>
                    <a:pt x="254" y="15"/>
                    <a:pt x="254" y="15"/>
                  </a:cubicBezTo>
                  <a:cubicBezTo>
                    <a:pt x="258" y="8"/>
                    <a:pt x="253" y="0"/>
                    <a:pt x="245" y="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8" y="38"/>
                    <a:pt x="0" y="49"/>
                    <a:pt x="2" y="61"/>
                  </a:cubicBezTo>
                  <a:cubicBezTo>
                    <a:pt x="38" y="286"/>
                    <a:pt x="38" y="286"/>
                    <a:pt x="38" y="286"/>
                  </a:cubicBezTo>
                  <a:cubicBezTo>
                    <a:pt x="39" y="294"/>
                    <a:pt x="49" y="296"/>
                    <a:pt x="54" y="290"/>
                  </a:cubicBezTo>
                  <a:lnTo>
                    <a:pt x="79" y="255"/>
                  </a:lnTo>
                  <a:close/>
                </a:path>
              </a:pathLst>
            </a:custGeom>
            <a:solidFill>
              <a:srgbClr val="F37895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" name="Freeform: Shape 113"/>
            <p:cNvSpPr/>
            <p:nvPr/>
          </p:nvSpPr>
          <p:spPr bwMode="auto">
            <a:xfrm>
              <a:off x="4889540" y="3807482"/>
              <a:ext cx="1593544" cy="1853942"/>
            </a:xfrm>
            <a:custGeom>
              <a:avLst/>
              <a:gdLst/>
              <a:ahLst/>
              <a:cxnLst>
                <a:cxn ang="0">
                  <a:pos x="228" y="602"/>
                </a:cxn>
                <a:cxn ang="0">
                  <a:pos x="451" y="440"/>
                </a:cxn>
                <a:cxn ang="0">
                  <a:pos x="502" y="357"/>
                </a:cxn>
                <a:cxn ang="0">
                  <a:pos x="559" y="0"/>
                </a:cxn>
                <a:cxn ang="0">
                  <a:pos x="507" y="84"/>
                </a:cxn>
                <a:cxn ang="0">
                  <a:pos x="79" y="395"/>
                </a:cxn>
                <a:cxn ang="0">
                  <a:pos x="54" y="361"/>
                </a:cxn>
                <a:cxn ang="0">
                  <a:pos x="38" y="365"/>
                </a:cxn>
                <a:cxn ang="0">
                  <a:pos x="2" y="590"/>
                </a:cxn>
                <a:cxn ang="0">
                  <a:pos x="20" y="614"/>
                </a:cxn>
                <a:cxn ang="0">
                  <a:pos x="245" y="650"/>
                </a:cxn>
                <a:cxn ang="0">
                  <a:pos x="253" y="636"/>
                </a:cxn>
                <a:cxn ang="0">
                  <a:pos x="228" y="602"/>
                </a:cxn>
              </a:cxnLst>
              <a:rect l="0" t="0" r="r" b="b"/>
              <a:pathLst>
                <a:path w="559" h="651">
                  <a:moveTo>
                    <a:pt x="228" y="602"/>
                  </a:moveTo>
                  <a:cubicBezTo>
                    <a:pt x="451" y="440"/>
                    <a:pt x="451" y="440"/>
                    <a:pt x="451" y="440"/>
                  </a:cubicBezTo>
                  <a:cubicBezTo>
                    <a:pt x="480" y="419"/>
                    <a:pt x="497" y="389"/>
                    <a:pt x="502" y="357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53" y="33"/>
                    <a:pt x="536" y="63"/>
                    <a:pt x="507" y="84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54" y="361"/>
                    <a:pt x="54" y="361"/>
                    <a:pt x="54" y="361"/>
                  </a:cubicBezTo>
                  <a:cubicBezTo>
                    <a:pt x="49" y="355"/>
                    <a:pt x="39" y="357"/>
                    <a:pt x="38" y="365"/>
                  </a:cubicBezTo>
                  <a:cubicBezTo>
                    <a:pt x="2" y="590"/>
                    <a:pt x="2" y="590"/>
                    <a:pt x="2" y="590"/>
                  </a:cubicBezTo>
                  <a:cubicBezTo>
                    <a:pt x="0" y="602"/>
                    <a:pt x="8" y="613"/>
                    <a:pt x="20" y="614"/>
                  </a:cubicBezTo>
                  <a:cubicBezTo>
                    <a:pt x="245" y="650"/>
                    <a:pt x="245" y="650"/>
                    <a:pt x="245" y="650"/>
                  </a:cubicBezTo>
                  <a:cubicBezTo>
                    <a:pt x="253" y="651"/>
                    <a:pt x="258" y="642"/>
                    <a:pt x="253" y="636"/>
                  </a:cubicBezTo>
                  <a:lnTo>
                    <a:pt x="228" y="602"/>
                  </a:lnTo>
                  <a:close/>
                </a:path>
              </a:pathLst>
            </a:custGeom>
            <a:solidFill>
              <a:srgbClr val="F37895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" name="Freeform: Shape 116"/>
            <p:cNvSpPr/>
            <p:nvPr/>
          </p:nvSpPr>
          <p:spPr bwMode="auto">
            <a:xfrm>
              <a:off x="6285004" y="3426900"/>
              <a:ext cx="1497843" cy="2043120"/>
            </a:xfrm>
            <a:custGeom>
              <a:avLst/>
              <a:gdLst/>
              <a:ahLst/>
              <a:cxnLst>
                <a:cxn ang="0">
                  <a:pos x="470" y="500"/>
                </a:cxn>
                <a:cxn ang="0">
                  <a:pos x="385" y="238"/>
                </a:cxn>
                <a:cxn ang="0">
                  <a:pos x="322" y="164"/>
                </a:cxn>
                <a:cxn ang="0">
                  <a:pos x="0" y="0"/>
                </a:cxn>
                <a:cxn ang="0">
                  <a:pos x="64" y="74"/>
                </a:cxn>
                <a:cxn ang="0">
                  <a:pos x="228" y="578"/>
                </a:cxn>
                <a:cxn ang="0">
                  <a:pos x="187" y="592"/>
                </a:cxn>
                <a:cxn ang="0">
                  <a:pos x="186" y="608"/>
                </a:cxn>
                <a:cxn ang="0">
                  <a:pos x="389" y="711"/>
                </a:cxn>
                <a:cxn ang="0">
                  <a:pos x="418" y="702"/>
                </a:cxn>
                <a:cxn ang="0">
                  <a:pos x="521" y="499"/>
                </a:cxn>
                <a:cxn ang="0">
                  <a:pos x="511" y="486"/>
                </a:cxn>
                <a:cxn ang="0">
                  <a:pos x="470" y="500"/>
                </a:cxn>
              </a:cxnLst>
              <a:rect l="0" t="0" r="r" b="b"/>
              <a:pathLst>
                <a:path w="525" h="717">
                  <a:moveTo>
                    <a:pt x="470" y="500"/>
                  </a:moveTo>
                  <a:cubicBezTo>
                    <a:pt x="385" y="238"/>
                    <a:pt x="385" y="238"/>
                    <a:pt x="385" y="238"/>
                  </a:cubicBezTo>
                  <a:cubicBezTo>
                    <a:pt x="374" y="204"/>
                    <a:pt x="351" y="178"/>
                    <a:pt x="322" y="1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15"/>
                    <a:pt x="53" y="41"/>
                    <a:pt x="64" y="74"/>
                  </a:cubicBezTo>
                  <a:cubicBezTo>
                    <a:pt x="228" y="578"/>
                    <a:pt x="228" y="578"/>
                    <a:pt x="228" y="578"/>
                  </a:cubicBezTo>
                  <a:cubicBezTo>
                    <a:pt x="187" y="592"/>
                    <a:pt x="187" y="592"/>
                    <a:pt x="187" y="592"/>
                  </a:cubicBezTo>
                  <a:cubicBezTo>
                    <a:pt x="180" y="594"/>
                    <a:pt x="179" y="604"/>
                    <a:pt x="186" y="608"/>
                  </a:cubicBezTo>
                  <a:cubicBezTo>
                    <a:pt x="389" y="711"/>
                    <a:pt x="389" y="711"/>
                    <a:pt x="389" y="711"/>
                  </a:cubicBezTo>
                  <a:cubicBezTo>
                    <a:pt x="400" y="717"/>
                    <a:pt x="412" y="712"/>
                    <a:pt x="418" y="702"/>
                  </a:cubicBezTo>
                  <a:cubicBezTo>
                    <a:pt x="521" y="499"/>
                    <a:pt x="521" y="499"/>
                    <a:pt x="521" y="499"/>
                  </a:cubicBezTo>
                  <a:cubicBezTo>
                    <a:pt x="525" y="492"/>
                    <a:pt x="518" y="484"/>
                    <a:pt x="511" y="486"/>
                  </a:cubicBezTo>
                  <a:lnTo>
                    <a:pt x="470" y="500"/>
                  </a:lnTo>
                  <a:close/>
                </a:path>
              </a:pathLst>
            </a:custGeom>
            <a:solidFill>
              <a:srgbClr val="F38355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8" name="Group 118"/>
            <p:cNvGrpSpPr/>
            <p:nvPr/>
          </p:nvGrpSpPr>
          <p:grpSpPr>
            <a:xfrm>
              <a:off x="5757532" y="3386839"/>
              <a:ext cx="727779" cy="727778"/>
              <a:chOff x="4330700" y="2847975"/>
              <a:chExt cx="519113" cy="519113"/>
            </a:xfrm>
          </p:grpSpPr>
          <p:sp>
            <p:nvSpPr>
              <p:cNvPr id="14" name="Oval 119"/>
              <p:cNvSpPr/>
              <p:nvPr/>
            </p:nvSpPr>
            <p:spPr bwMode="auto">
              <a:xfrm>
                <a:off x="4330700" y="2847975"/>
                <a:ext cx="519113" cy="51911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Freeform: Shape 120"/>
              <p:cNvSpPr/>
              <p:nvPr/>
            </p:nvSpPr>
            <p:spPr bwMode="auto">
              <a:xfrm>
                <a:off x="4387668" y="2894216"/>
                <a:ext cx="427038" cy="428625"/>
              </a:xfrm>
              <a:custGeom>
                <a:avLst/>
                <a:gdLst/>
                <a:ahLst/>
                <a:cxnLst>
                  <a:cxn ang="0">
                    <a:pos x="37" y="173"/>
                  </a:cxn>
                  <a:cxn ang="0">
                    <a:pos x="37" y="38"/>
                  </a:cxn>
                  <a:cxn ang="0">
                    <a:pos x="172" y="38"/>
                  </a:cxn>
                  <a:cxn ang="0">
                    <a:pos x="172" y="173"/>
                  </a:cxn>
                  <a:cxn ang="0">
                    <a:pos x="37" y="173"/>
                  </a:cxn>
                </a:cxnLst>
                <a:rect l="0" t="0" r="r" b="b"/>
                <a:pathLst>
                  <a:path w="210" h="211">
                    <a:moveTo>
                      <a:pt x="37" y="173"/>
                    </a:moveTo>
                    <a:cubicBezTo>
                      <a:pt x="0" y="136"/>
                      <a:pt x="0" y="75"/>
                      <a:pt x="37" y="38"/>
                    </a:cubicBezTo>
                    <a:cubicBezTo>
                      <a:pt x="74" y="0"/>
                      <a:pt x="135" y="0"/>
                      <a:pt x="172" y="38"/>
                    </a:cubicBezTo>
                    <a:cubicBezTo>
                      <a:pt x="210" y="75"/>
                      <a:pt x="210" y="136"/>
                      <a:pt x="172" y="173"/>
                    </a:cubicBezTo>
                    <a:cubicBezTo>
                      <a:pt x="135" y="211"/>
                      <a:pt x="74" y="211"/>
                      <a:pt x="37" y="173"/>
                    </a:cubicBezTo>
                    <a:close/>
                  </a:path>
                </a:pathLst>
              </a:custGeom>
              <a:solidFill>
                <a:srgbClr val="F38355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rgbClr val="8497B0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9" name="TextBox 121"/>
            <p:cNvSpPr txBox="1"/>
            <p:nvPr/>
          </p:nvSpPr>
          <p:spPr>
            <a:xfrm rot="17227015">
              <a:off x="5143242" y="2328146"/>
              <a:ext cx="1287532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cs typeface="+mn-ea"/>
                  <a:sym typeface="+mn-lt"/>
                </a:rPr>
                <a:t>输入标题文本</a:t>
              </a:r>
              <a:r>
                <a:rPr lang="en-US" altLang="zh-CN" sz="12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en-US" altLang="zh-CN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TextBox 122"/>
            <p:cNvSpPr txBox="1"/>
            <p:nvPr/>
          </p:nvSpPr>
          <p:spPr>
            <a:xfrm rot="2114016">
              <a:off x="4190166" y="3539301"/>
              <a:ext cx="1287532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cs typeface="+mn-ea"/>
                  <a:sym typeface="+mn-lt"/>
                </a:rPr>
                <a:t>输入标题文本</a:t>
              </a:r>
              <a:r>
                <a:rPr lang="en-US" altLang="zh-CN" sz="12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en-US" altLang="zh-CN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TextBox 123"/>
            <p:cNvSpPr txBox="1"/>
            <p:nvPr/>
          </p:nvSpPr>
          <p:spPr>
            <a:xfrm>
              <a:off x="6546606" y="2820893"/>
              <a:ext cx="1287532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cs typeface="+mn-ea"/>
                  <a:sym typeface="+mn-lt"/>
                </a:rPr>
                <a:t>输入标题文本</a:t>
              </a:r>
              <a:r>
                <a:rPr lang="en-US" altLang="zh-CN" sz="12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en-US" altLang="zh-CN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TextBox 124"/>
            <p:cNvSpPr txBox="1"/>
            <p:nvPr/>
          </p:nvSpPr>
          <p:spPr>
            <a:xfrm rot="4345292">
              <a:off x="6519216" y="4458989"/>
              <a:ext cx="1287532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cs typeface="+mn-ea"/>
                  <a:sym typeface="+mn-lt"/>
                </a:rPr>
                <a:t>输入标题文本</a:t>
              </a:r>
              <a:r>
                <a:rPr lang="en-US" altLang="zh-CN" sz="12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en-US" altLang="zh-CN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TextBox 125"/>
            <p:cNvSpPr txBox="1"/>
            <p:nvPr/>
          </p:nvSpPr>
          <p:spPr>
            <a:xfrm rot="19422571">
              <a:off x="4989321" y="4859595"/>
              <a:ext cx="1287532" cy="276999"/>
            </a:xfrm>
            <a:prstGeom prst="rect">
              <a:avLst/>
            </a:prstGeom>
            <a:noFill/>
            <a:effectLst/>
          </p:spPr>
          <p:txBody>
            <a:bodyPr wrap="none">
              <a:norm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cs typeface="+mn-ea"/>
                  <a:sym typeface="+mn-lt"/>
                </a:rPr>
                <a:t>输入标题文本</a:t>
              </a:r>
              <a:r>
                <a:rPr lang="en-US" altLang="zh-CN" sz="12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en-US" altLang="zh-CN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išľíďè"/>
          <p:cNvSpPr/>
          <p:nvPr/>
        </p:nvSpPr>
        <p:spPr bwMode="auto">
          <a:xfrm>
            <a:off x="6422994" y="1487390"/>
            <a:ext cx="254197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给你创意和灵感 给你创意和灵感 给你创意和灵感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iSlíďè"/>
          <p:cNvSpPr txBox="1"/>
          <p:nvPr/>
        </p:nvSpPr>
        <p:spPr bwMode="auto">
          <a:xfrm>
            <a:off x="6436091" y="1159257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标题文本预设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išľíďè"/>
          <p:cNvSpPr/>
          <p:nvPr/>
        </p:nvSpPr>
        <p:spPr bwMode="auto">
          <a:xfrm>
            <a:off x="8744313" y="3017386"/>
            <a:ext cx="254197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给你创意和灵感 给你创意和灵感 给你创意和灵感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iSlíďè"/>
          <p:cNvSpPr txBox="1"/>
          <p:nvPr/>
        </p:nvSpPr>
        <p:spPr bwMode="auto">
          <a:xfrm>
            <a:off x="8757410" y="2689253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标题文本预设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išľíďè"/>
          <p:cNvSpPr/>
          <p:nvPr/>
        </p:nvSpPr>
        <p:spPr bwMode="auto">
          <a:xfrm>
            <a:off x="8134061" y="5103935"/>
            <a:ext cx="254197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给你创意和灵感 给你创意和灵感 给你创意和灵感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iSlíďè"/>
          <p:cNvSpPr txBox="1"/>
          <p:nvPr/>
        </p:nvSpPr>
        <p:spPr bwMode="auto">
          <a:xfrm>
            <a:off x="8147158" y="4775802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标题文本预设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išľíďè"/>
          <p:cNvSpPr/>
          <p:nvPr/>
        </p:nvSpPr>
        <p:spPr bwMode="auto">
          <a:xfrm>
            <a:off x="2849386" y="5880863"/>
            <a:ext cx="254197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给你创意和灵感 给你创意和灵感 给你创意和灵感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iSlíďè"/>
          <p:cNvSpPr txBox="1"/>
          <p:nvPr/>
        </p:nvSpPr>
        <p:spPr bwMode="auto">
          <a:xfrm>
            <a:off x="2862483" y="5552730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标题文本预设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išľíďè"/>
          <p:cNvSpPr/>
          <p:nvPr/>
        </p:nvSpPr>
        <p:spPr bwMode="auto">
          <a:xfrm>
            <a:off x="1205485" y="3193277"/>
            <a:ext cx="254197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给你创意和灵感 给你创意和灵感 给你创意和灵感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iSlíďè"/>
          <p:cNvSpPr txBox="1"/>
          <p:nvPr/>
        </p:nvSpPr>
        <p:spPr bwMode="auto">
          <a:xfrm>
            <a:off x="1218582" y="2865144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标题文本预设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6472949" y="1353823"/>
            <a:ext cx="4150453" cy="4783006"/>
            <a:chOff x="6214157" y="1198547"/>
            <a:chExt cx="4150453" cy="47830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" name="Group 4"/>
            <p:cNvGrpSpPr>
              <a:grpSpLocks noChangeAspect="1"/>
            </p:cNvGrpSpPr>
            <p:nvPr/>
          </p:nvGrpSpPr>
          <p:grpSpPr>
            <a:xfrm rot="4351113">
              <a:off x="5873424" y="1928707"/>
              <a:ext cx="4707118" cy="3246798"/>
              <a:chOff x="940378" y="1114346"/>
              <a:chExt cx="7056438" cy="4867275"/>
            </a:xfrm>
          </p:grpSpPr>
          <p:sp>
            <p:nvSpPr>
              <p:cNvPr id="10" name="Arc 682"/>
              <p:cNvSpPr/>
              <p:nvPr/>
            </p:nvSpPr>
            <p:spPr bwMode="auto">
              <a:xfrm rot="18746405">
                <a:off x="3554196" y="1119903"/>
                <a:ext cx="1014413" cy="1003300"/>
              </a:xfrm>
              <a:custGeom>
                <a:avLst/>
                <a:gdLst>
                  <a:gd name="T0" fmla="*/ 2147483647 w 21600"/>
                  <a:gd name="T1" fmla="*/ 0 h 21356"/>
                  <a:gd name="T2" fmla="*/ 2147483647 w 21600"/>
                  <a:gd name="T3" fmla="*/ 2147483647 h 21356"/>
                  <a:gd name="T4" fmla="*/ 0 w 21600"/>
                  <a:gd name="T5" fmla="*/ 2147483647 h 2135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356"/>
                  <a:gd name="T11" fmla="*/ 21600 w 21600"/>
                  <a:gd name="T12" fmla="*/ 21356 h 213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356" fill="none" extrusionOk="0">
                    <a:moveTo>
                      <a:pt x="3237" y="-1"/>
                    </a:moveTo>
                    <a:cubicBezTo>
                      <a:pt x="13795" y="1600"/>
                      <a:pt x="21600" y="10676"/>
                      <a:pt x="21600" y="21356"/>
                    </a:cubicBezTo>
                  </a:path>
                  <a:path w="21600" h="21356" stroke="0" extrusionOk="0">
                    <a:moveTo>
                      <a:pt x="3237" y="-1"/>
                    </a:moveTo>
                    <a:cubicBezTo>
                      <a:pt x="13795" y="1600"/>
                      <a:pt x="21600" y="10676"/>
                      <a:pt x="21600" y="21356"/>
                    </a:cubicBezTo>
                    <a:lnTo>
                      <a:pt x="0" y="21356"/>
                    </a:lnTo>
                    <a:lnTo>
                      <a:pt x="3237" y="-1"/>
                    </a:lnTo>
                    <a:close/>
                  </a:path>
                </a:pathLst>
              </a:custGeom>
              <a:noFill/>
              <a:ln w="9525">
                <a:solidFill>
                  <a:schemeClr val="bg1">
                    <a:lumMod val="50000"/>
                  </a:schemeClr>
                </a:solidFill>
                <a:prstDash val="sysDot"/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just" defTabSz="1054735" latinLnBrk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900" kern="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Freeform 673"/>
              <p:cNvSpPr>
                <a:spLocks noEditPoints="1"/>
              </p:cNvSpPr>
              <p:nvPr/>
            </p:nvSpPr>
            <p:spPr bwMode="auto">
              <a:xfrm rot="21275257">
                <a:off x="4204278" y="1579484"/>
                <a:ext cx="2628900" cy="2630487"/>
              </a:xfrm>
              <a:custGeom>
                <a:avLst/>
                <a:gdLst>
                  <a:gd name="T0" fmla="*/ 2147483647 w 1816"/>
                  <a:gd name="T1" fmla="*/ 2147483647 h 1816"/>
                  <a:gd name="T2" fmla="*/ 2147483647 w 1816"/>
                  <a:gd name="T3" fmla="*/ 2147483647 h 1816"/>
                  <a:gd name="T4" fmla="*/ 2147483647 w 1816"/>
                  <a:gd name="T5" fmla="*/ 2147483647 h 1816"/>
                  <a:gd name="T6" fmla="*/ 2147483647 w 1816"/>
                  <a:gd name="T7" fmla="*/ 2147483647 h 1816"/>
                  <a:gd name="T8" fmla="*/ 2147483647 w 1816"/>
                  <a:gd name="T9" fmla="*/ 2147483647 h 1816"/>
                  <a:gd name="T10" fmla="*/ 2147483647 w 1816"/>
                  <a:gd name="T11" fmla="*/ 2147483647 h 1816"/>
                  <a:gd name="T12" fmla="*/ 2147483647 w 1816"/>
                  <a:gd name="T13" fmla="*/ 2147483647 h 1816"/>
                  <a:gd name="T14" fmla="*/ 2147483647 w 1816"/>
                  <a:gd name="T15" fmla="*/ 2147483647 h 1816"/>
                  <a:gd name="T16" fmla="*/ 2147483647 w 1816"/>
                  <a:gd name="T17" fmla="*/ 2147483647 h 1816"/>
                  <a:gd name="T18" fmla="*/ 2147483647 w 1816"/>
                  <a:gd name="T19" fmla="*/ 2147483647 h 1816"/>
                  <a:gd name="T20" fmla="*/ 2147483647 w 1816"/>
                  <a:gd name="T21" fmla="*/ 2147483647 h 1816"/>
                  <a:gd name="T22" fmla="*/ 2147483647 w 1816"/>
                  <a:gd name="T23" fmla="*/ 2147483647 h 1816"/>
                  <a:gd name="T24" fmla="*/ 0 w 1816"/>
                  <a:gd name="T25" fmla="*/ 2147483647 h 1816"/>
                  <a:gd name="T26" fmla="*/ 2147483647 w 1816"/>
                  <a:gd name="T27" fmla="*/ 2147483647 h 1816"/>
                  <a:gd name="T28" fmla="*/ 2147483647 w 1816"/>
                  <a:gd name="T29" fmla="*/ 2147483647 h 1816"/>
                  <a:gd name="T30" fmla="*/ 2147483647 w 1816"/>
                  <a:gd name="T31" fmla="*/ 2147483647 h 1816"/>
                  <a:gd name="T32" fmla="*/ 2147483647 w 1816"/>
                  <a:gd name="T33" fmla="*/ 2147483647 h 1816"/>
                  <a:gd name="T34" fmla="*/ 2147483647 w 1816"/>
                  <a:gd name="T35" fmla="*/ 2147483647 h 1816"/>
                  <a:gd name="T36" fmla="*/ 2147483647 w 1816"/>
                  <a:gd name="T37" fmla="*/ 2147483647 h 1816"/>
                  <a:gd name="T38" fmla="*/ 2147483647 w 1816"/>
                  <a:gd name="T39" fmla="*/ 2147483647 h 1816"/>
                  <a:gd name="T40" fmla="*/ 2147483647 w 1816"/>
                  <a:gd name="T41" fmla="*/ 2147483647 h 1816"/>
                  <a:gd name="T42" fmla="*/ 2147483647 w 1816"/>
                  <a:gd name="T43" fmla="*/ 2147483647 h 1816"/>
                  <a:gd name="T44" fmla="*/ 2147483647 w 1816"/>
                  <a:gd name="T45" fmla="*/ 2147483647 h 1816"/>
                  <a:gd name="T46" fmla="*/ 2147483647 w 1816"/>
                  <a:gd name="T47" fmla="*/ 2147483647 h 1816"/>
                  <a:gd name="T48" fmla="*/ 2147483647 w 1816"/>
                  <a:gd name="T49" fmla="*/ 2147483647 h 1816"/>
                  <a:gd name="T50" fmla="*/ 2147483647 w 1816"/>
                  <a:gd name="T51" fmla="*/ 2147483647 h 1816"/>
                  <a:gd name="T52" fmla="*/ 2147483647 w 1816"/>
                  <a:gd name="T53" fmla="*/ 2147483647 h 1816"/>
                  <a:gd name="T54" fmla="*/ 2147483647 w 1816"/>
                  <a:gd name="T55" fmla="*/ 2147483647 h 1816"/>
                  <a:gd name="T56" fmla="*/ 2147483647 w 1816"/>
                  <a:gd name="T57" fmla="*/ 2147483647 h 1816"/>
                  <a:gd name="T58" fmla="*/ 2147483647 w 1816"/>
                  <a:gd name="T59" fmla="*/ 2147483647 h 1816"/>
                  <a:gd name="T60" fmla="*/ 2147483647 w 1816"/>
                  <a:gd name="T61" fmla="*/ 2147483647 h 1816"/>
                  <a:gd name="T62" fmla="*/ 2147483647 w 1816"/>
                  <a:gd name="T63" fmla="*/ 2147483647 h 1816"/>
                  <a:gd name="T64" fmla="*/ 2147483647 w 1816"/>
                  <a:gd name="T65" fmla="*/ 2147483647 h 1816"/>
                  <a:gd name="T66" fmla="*/ 2147483647 w 1816"/>
                  <a:gd name="T67" fmla="*/ 2147483647 h 1816"/>
                  <a:gd name="T68" fmla="*/ 2147483647 w 1816"/>
                  <a:gd name="T69" fmla="*/ 2147483647 h 1816"/>
                  <a:gd name="T70" fmla="*/ 2147483647 w 1816"/>
                  <a:gd name="T71" fmla="*/ 2147483647 h 1816"/>
                  <a:gd name="T72" fmla="*/ 2147483647 w 1816"/>
                  <a:gd name="T73" fmla="*/ 2147483647 h 1816"/>
                  <a:gd name="T74" fmla="*/ 2147483647 w 1816"/>
                  <a:gd name="T75" fmla="*/ 2147483647 h 1816"/>
                  <a:gd name="T76" fmla="*/ 2147483647 w 1816"/>
                  <a:gd name="T77" fmla="*/ 2147483647 h 1816"/>
                  <a:gd name="T78" fmla="*/ 2147483647 w 1816"/>
                  <a:gd name="T79" fmla="*/ 2147483647 h 1816"/>
                  <a:gd name="T80" fmla="*/ 2147483647 w 1816"/>
                  <a:gd name="T81" fmla="*/ 2147483647 h 1816"/>
                  <a:gd name="T82" fmla="*/ 2147483647 w 1816"/>
                  <a:gd name="T83" fmla="*/ 2147483647 h 1816"/>
                  <a:gd name="T84" fmla="*/ 2147483647 w 1816"/>
                  <a:gd name="T85" fmla="*/ 2147483647 h 1816"/>
                  <a:gd name="T86" fmla="*/ 2147483647 w 1816"/>
                  <a:gd name="T87" fmla="*/ 2147483647 h 1816"/>
                  <a:gd name="T88" fmla="*/ 2147483647 w 1816"/>
                  <a:gd name="T89" fmla="*/ 2147483647 h 1816"/>
                  <a:gd name="T90" fmla="*/ 2147483647 w 1816"/>
                  <a:gd name="T91" fmla="*/ 2147483647 h 1816"/>
                  <a:gd name="T92" fmla="*/ 2147483647 w 1816"/>
                  <a:gd name="T93" fmla="*/ 2147483647 h 1816"/>
                  <a:gd name="T94" fmla="*/ 2147483647 w 1816"/>
                  <a:gd name="T95" fmla="*/ 2147483647 h 1816"/>
                  <a:gd name="T96" fmla="*/ 2147483647 w 1816"/>
                  <a:gd name="T97" fmla="*/ 2147483647 h 1816"/>
                  <a:gd name="T98" fmla="*/ 2147483647 w 1816"/>
                  <a:gd name="T99" fmla="*/ 2147483647 h 1816"/>
                  <a:gd name="T100" fmla="*/ 2147483647 w 1816"/>
                  <a:gd name="T101" fmla="*/ 2147483647 h 1816"/>
                  <a:gd name="T102" fmla="*/ 2147483647 w 1816"/>
                  <a:gd name="T103" fmla="*/ 2147483647 h 181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816"/>
                  <a:gd name="T157" fmla="*/ 0 h 1816"/>
                  <a:gd name="T158" fmla="*/ 1816 w 1816"/>
                  <a:gd name="T159" fmla="*/ 1816 h 181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816" h="1816">
                    <a:moveTo>
                      <a:pt x="1816" y="978"/>
                    </a:moveTo>
                    <a:lnTo>
                      <a:pt x="1816" y="836"/>
                    </a:lnTo>
                    <a:lnTo>
                      <a:pt x="1710" y="836"/>
                    </a:lnTo>
                    <a:lnTo>
                      <a:pt x="1706" y="792"/>
                    </a:lnTo>
                    <a:lnTo>
                      <a:pt x="1698" y="750"/>
                    </a:lnTo>
                    <a:lnTo>
                      <a:pt x="1688" y="708"/>
                    </a:lnTo>
                    <a:lnTo>
                      <a:pt x="1678" y="666"/>
                    </a:lnTo>
                    <a:lnTo>
                      <a:pt x="1774" y="626"/>
                    </a:lnTo>
                    <a:lnTo>
                      <a:pt x="1718" y="494"/>
                    </a:lnTo>
                    <a:lnTo>
                      <a:pt x="1622" y="534"/>
                    </a:lnTo>
                    <a:lnTo>
                      <a:pt x="1602" y="496"/>
                    </a:lnTo>
                    <a:lnTo>
                      <a:pt x="1578" y="460"/>
                    </a:lnTo>
                    <a:lnTo>
                      <a:pt x="1552" y="424"/>
                    </a:lnTo>
                    <a:lnTo>
                      <a:pt x="1526" y="390"/>
                    </a:lnTo>
                    <a:lnTo>
                      <a:pt x="1600" y="316"/>
                    </a:lnTo>
                    <a:lnTo>
                      <a:pt x="1498" y="216"/>
                    </a:lnTo>
                    <a:lnTo>
                      <a:pt x="1426" y="290"/>
                    </a:lnTo>
                    <a:lnTo>
                      <a:pt x="1392" y="262"/>
                    </a:lnTo>
                    <a:lnTo>
                      <a:pt x="1356" y="236"/>
                    </a:lnTo>
                    <a:lnTo>
                      <a:pt x="1318" y="214"/>
                    </a:lnTo>
                    <a:lnTo>
                      <a:pt x="1280" y="192"/>
                    </a:lnTo>
                    <a:lnTo>
                      <a:pt x="1320" y="96"/>
                    </a:lnTo>
                    <a:lnTo>
                      <a:pt x="1188" y="42"/>
                    </a:lnTo>
                    <a:lnTo>
                      <a:pt x="1150" y="138"/>
                    </a:lnTo>
                    <a:lnTo>
                      <a:pt x="1108" y="126"/>
                    </a:lnTo>
                    <a:lnTo>
                      <a:pt x="1066" y="116"/>
                    </a:lnTo>
                    <a:lnTo>
                      <a:pt x="1022" y="110"/>
                    </a:lnTo>
                    <a:lnTo>
                      <a:pt x="978" y="104"/>
                    </a:lnTo>
                    <a:lnTo>
                      <a:pt x="978" y="0"/>
                    </a:lnTo>
                    <a:lnTo>
                      <a:pt x="836" y="0"/>
                    </a:lnTo>
                    <a:lnTo>
                      <a:pt x="836" y="104"/>
                    </a:lnTo>
                    <a:lnTo>
                      <a:pt x="792" y="110"/>
                    </a:lnTo>
                    <a:lnTo>
                      <a:pt x="750" y="116"/>
                    </a:lnTo>
                    <a:lnTo>
                      <a:pt x="706" y="126"/>
                    </a:lnTo>
                    <a:lnTo>
                      <a:pt x="666" y="138"/>
                    </a:lnTo>
                    <a:lnTo>
                      <a:pt x="626" y="42"/>
                    </a:lnTo>
                    <a:lnTo>
                      <a:pt x="494" y="96"/>
                    </a:lnTo>
                    <a:lnTo>
                      <a:pt x="534" y="192"/>
                    </a:lnTo>
                    <a:lnTo>
                      <a:pt x="496" y="214"/>
                    </a:lnTo>
                    <a:lnTo>
                      <a:pt x="460" y="236"/>
                    </a:lnTo>
                    <a:lnTo>
                      <a:pt x="424" y="262"/>
                    </a:lnTo>
                    <a:lnTo>
                      <a:pt x="390" y="290"/>
                    </a:lnTo>
                    <a:lnTo>
                      <a:pt x="316" y="216"/>
                    </a:lnTo>
                    <a:lnTo>
                      <a:pt x="216" y="316"/>
                    </a:lnTo>
                    <a:lnTo>
                      <a:pt x="288" y="390"/>
                    </a:lnTo>
                    <a:lnTo>
                      <a:pt x="262" y="424"/>
                    </a:lnTo>
                    <a:lnTo>
                      <a:pt x="236" y="460"/>
                    </a:lnTo>
                    <a:lnTo>
                      <a:pt x="214" y="496"/>
                    </a:lnTo>
                    <a:lnTo>
                      <a:pt x="192" y="534"/>
                    </a:lnTo>
                    <a:lnTo>
                      <a:pt x="96" y="494"/>
                    </a:lnTo>
                    <a:lnTo>
                      <a:pt x="42" y="626"/>
                    </a:lnTo>
                    <a:lnTo>
                      <a:pt x="138" y="666"/>
                    </a:lnTo>
                    <a:lnTo>
                      <a:pt x="126" y="708"/>
                    </a:lnTo>
                    <a:lnTo>
                      <a:pt x="116" y="750"/>
                    </a:lnTo>
                    <a:lnTo>
                      <a:pt x="108" y="792"/>
                    </a:lnTo>
                    <a:lnTo>
                      <a:pt x="104" y="836"/>
                    </a:lnTo>
                    <a:lnTo>
                      <a:pt x="0" y="836"/>
                    </a:lnTo>
                    <a:lnTo>
                      <a:pt x="0" y="978"/>
                    </a:lnTo>
                    <a:lnTo>
                      <a:pt x="104" y="978"/>
                    </a:lnTo>
                    <a:lnTo>
                      <a:pt x="108" y="1022"/>
                    </a:lnTo>
                    <a:lnTo>
                      <a:pt x="116" y="1066"/>
                    </a:lnTo>
                    <a:lnTo>
                      <a:pt x="126" y="1108"/>
                    </a:lnTo>
                    <a:lnTo>
                      <a:pt x="138" y="1150"/>
                    </a:lnTo>
                    <a:lnTo>
                      <a:pt x="42" y="1190"/>
                    </a:lnTo>
                    <a:lnTo>
                      <a:pt x="96" y="1320"/>
                    </a:lnTo>
                    <a:lnTo>
                      <a:pt x="192" y="1280"/>
                    </a:lnTo>
                    <a:lnTo>
                      <a:pt x="214" y="1320"/>
                    </a:lnTo>
                    <a:lnTo>
                      <a:pt x="236" y="1356"/>
                    </a:lnTo>
                    <a:lnTo>
                      <a:pt x="262" y="1392"/>
                    </a:lnTo>
                    <a:lnTo>
                      <a:pt x="288" y="1426"/>
                    </a:lnTo>
                    <a:lnTo>
                      <a:pt x="216" y="1500"/>
                    </a:lnTo>
                    <a:lnTo>
                      <a:pt x="316" y="1600"/>
                    </a:lnTo>
                    <a:lnTo>
                      <a:pt x="390" y="1526"/>
                    </a:lnTo>
                    <a:lnTo>
                      <a:pt x="424" y="1554"/>
                    </a:lnTo>
                    <a:lnTo>
                      <a:pt x="460" y="1578"/>
                    </a:lnTo>
                    <a:lnTo>
                      <a:pt x="496" y="1602"/>
                    </a:lnTo>
                    <a:lnTo>
                      <a:pt x="534" y="1622"/>
                    </a:lnTo>
                    <a:lnTo>
                      <a:pt x="494" y="1718"/>
                    </a:lnTo>
                    <a:lnTo>
                      <a:pt x="626" y="1774"/>
                    </a:lnTo>
                    <a:lnTo>
                      <a:pt x="666" y="1678"/>
                    </a:lnTo>
                    <a:lnTo>
                      <a:pt x="706" y="1690"/>
                    </a:lnTo>
                    <a:lnTo>
                      <a:pt x="750" y="1698"/>
                    </a:lnTo>
                    <a:lnTo>
                      <a:pt x="792" y="1706"/>
                    </a:lnTo>
                    <a:lnTo>
                      <a:pt x="836" y="1712"/>
                    </a:lnTo>
                    <a:lnTo>
                      <a:pt x="836" y="1816"/>
                    </a:lnTo>
                    <a:lnTo>
                      <a:pt x="978" y="1816"/>
                    </a:lnTo>
                    <a:lnTo>
                      <a:pt x="978" y="1712"/>
                    </a:lnTo>
                    <a:lnTo>
                      <a:pt x="1022" y="1706"/>
                    </a:lnTo>
                    <a:lnTo>
                      <a:pt x="1066" y="1698"/>
                    </a:lnTo>
                    <a:lnTo>
                      <a:pt x="1108" y="1690"/>
                    </a:lnTo>
                    <a:lnTo>
                      <a:pt x="1150" y="1678"/>
                    </a:lnTo>
                    <a:lnTo>
                      <a:pt x="1188" y="1774"/>
                    </a:lnTo>
                    <a:lnTo>
                      <a:pt x="1320" y="1718"/>
                    </a:lnTo>
                    <a:lnTo>
                      <a:pt x="1280" y="1622"/>
                    </a:lnTo>
                    <a:lnTo>
                      <a:pt x="1318" y="1602"/>
                    </a:lnTo>
                    <a:lnTo>
                      <a:pt x="1356" y="1578"/>
                    </a:lnTo>
                    <a:lnTo>
                      <a:pt x="1392" y="1554"/>
                    </a:lnTo>
                    <a:lnTo>
                      <a:pt x="1426" y="1526"/>
                    </a:lnTo>
                    <a:lnTo>
                      <a:pt x="1498" y="1600"/>
                    </a:lnTo>
                    <a:lnTo>
                      <a:pt x="1600" y="1500"/>
                    </a:lnTo>
                    <a:lnTo>
                      <a:pt x="1526" y="1426"/>
                    </a:lnTo>
                    <a:lnTo>
                      <a:pt x="1552" y="1392"/>
                    </a:lnTo>
                    <a:lnTo>
                      <a:pt x="1578" y="1356"/>
                    </a:lnTo>
                    <a:lnTo>
                      <a:pt x="1602" y="1320"/>
                    </a:lnTo>
                    <a:lnTo>
                      <a:pt x="1622" y="1280"/>
                    </a:lnTo>
                    <a:lnTo>
                      <a:pt x="1718" y="1320"/>
                    </a:lnTo>
                    <a:lnTo>
                      <a:pt x="1774" y="1190"/>
                    </a:lnTo>
                    <a:lnTo>
                      <a:pt x="1678" y="1150"/>
                    </a:lnTo>
                    <a:lnTo>
                      <a:pt x="1688" y="1108"/>
                    </a:lnTo>
                    <a:lnTo>
                      <a:pt x="1698" y="1066"/>
                    </a:lnTo>
                    <a:lnTo>
                      <a:pt x="1706" y="1022"/>
                    </a:lnTo>
                    <a:lnTo>
                      <a:pt x="1710" y="978"/>
                    </a:lnTo>
                    <a:lnTo>
                      <a:pt x="1816" y="978"/>
                    </a:lnTo>
                    <a:close/>
                    <a:moveTo>
                      <a:pt x="908" y="1614"/>
                    </a:moveTo>
                    <a:lnTo>
                      <a:pt x="908" y="1614"/>
                    </a:lnTo>
                    <a:lnTo>
                      <a:pt x="872" y="1612"/>
                    </a:lnTo>
                    <a:lnTo>
                      <a:pt x="836" y="1610"/>
                    </a:lnTo>
                    <a:lnTo>
                      <a:pt x="800" y="1606"/>
                    </a:lnTo>
                    <a:lnTo>
                      <a:pt x="766" y="1600"/>
                    </a:lnTo>
                    <a:lnTo>
                      <a:pt x="730" y="1592"/>
                    </a:lnTo>
                    <a:lnTo>
                      <a:pt x="698" y="1582"/>
                    </a:lnTo>
                    <a:lnTo>
                      <a:pt x="664" y="1570"/>
                    </a:lnTo>
                    <a:lnTo>
                      <a:pt x="632" y="1558"/>
                    </a:lnTo>
                    <a:lnTo>
                      <a:pt x="602" y="1544"/>
                    </a:lnTo>
                    <a:lnTo>
                      <a:pt x="570" y="1528"/>
                    </a:lnTo>
                    <a:lnTo>
                      <a:pt x="542" y="1512"/>
                    </a:lnTo>
                    <a:lnTo>
                      <a:pt x="512" y="1492"/>
                    </a:lnTo>
                    <a:lnTo>
                      <a:pt x="484" y="1474"/>
                    </a:lnTo>
                    <a:lnTo>
                      <a:pt x="458" y="1452"/>
                    </a:lnTo>
                    <a:lnTo>
                      <a:pt x="432" y="1430"/>
                    </a:lnTo>
                    <a:lnTo>
                      <a:pt x="408" y="1406"/>
                    </a:lnTo>
                    <a:lnTo>
                      <a:pt x="384" y="1382"/>
                    </a:lnTo>
                    <a:lnTo>
                      <a:pt x="362" y="1356"/>
                    </a:lnTo>
                    <a:lnTo>
                      <a:pt x="342" y="1330"/>
                    </a:lnTo>
                    <a:lnTo>
                      <a:pt x="322" y="1302"/>
                    </a:lnTo>
                    <a:lnTo>
                      <a:pt x="304" y="1274"/>
                    </a:lnTo>
                    <a:lnTo>
                      <a:pt x="286" y="1244"/>
                    </a:lnTo>
                    <a:lnTo>
                      <a:pt x="272" y="1214"/>
                    </a:lnTo>
                    <a:lnTo>
                      <a:pt x="256" y="1182"/>
                    </a:lnTo>
                    <a:lnTo>
                      <a:pt x="244" y="1150"/>
                    </a:lnTo>
                    <a:lnTo>
                      <a:pt x="234" y="1118"/>
                    </a:lnTo>
                    <a:lnTo>
                      <a:pt x="224" y="1084"/>
                    </a:lnTo>
                    <a:lnTo>
                      <a:pt x="216" y="1050"/>
                    </a:lnTo>
                    <a:lnTo>
                      <a:pt x="210" y="1016"/>
                    </a:lnTo>
                    <a:lnTo>
                      <a:pt x="206" y="980"/>
                    </a:lnTo>
                    <a:lnTo>
                      <a:pt x="202" y="944"/>
                    </a:lnTo>
                    <a:lnTo>
                      <a:pt x="202" y="908"/>
                    </a:lnTo>
                    <a:lnTo>
                      <a:pt x="202" y="872"/>
                    </a:lnTo>
                    <a:lnTo>
                      <a:pt x="206" y="836"/>
                    </a:lnTo>
                    <a:lnTo>
                      <a:pt x="210" y="800"/>
                    </a:lnTo>
                    <a:lnTo>
                      <a:pt x="216" y="766"/>
                    </a:lnTo>
                    <a:lnTo>
                      <a:pt x="224" y="732"/>
                    </a:lnTo>
                    <a:lnTo>
                      <a:pt x="234" y="698"/>
                    </a:lnTo>
                    <a:lnTo>
                      <a:pt x="244" y="664"/>
                    </a:lnTo>
                    <a:lnTo>
                      <a:pt x="256" y="632"/>
                    </a:lnTo>
                    <a:lnTo>
                      <a:pt x="272" y="602"/>
                    </a:lnTo>
                    <a:lnTo>
                      <a:pt x="286" y="572"/>
                    </a:lnTo>
                    <a:lnTo>
                      <a:pt x="304" y="542"/>
                    </a:lnTo>
                    <a:lnTo>
                      <a:pt x="322" y="512"/>
                    </a:lnTo>
                    <a:lnTo>
                      <a:pt x="342" y="486"/>
                    </a:lnTo>
                    <a:lnTo>
                      <a:pt x="362" y="458"/>
                    </a:lnTo>
                    <a:lnTo>
                      <a:pt x="384" y="432"/>
                    </a:lnTo>
                    <a:lnTo>
                      <a:pt x="408" y="408"/>
                    </a:lnTo>
                    <a:lnTo>
                      <a:pt x="432" y="386"/>
                    </a:lnTo>
                    <a:lnTo>
                      <a:pt x="458" y="362"/>
                    </a:lnTo>
                    <a:lnTo>
                      <a:pt x="484" y="342"/>
                    </a:lnTo>
                    <a:lnTo>
                      <a:pt x="512" y="322"/>
                    </a:lnTo>
                    <a:lnTo>
                      <a:pt x="542" y="304"/>
                    </a:lnTo>
                    <a:lnTo>
                      <a:pt x="570" y="286"/>
                    </a:lnTo>
                    <a:lnTo>
                      <a:pt x="602" y="272"/>
                    </a:lnTo>
                    <a:lnTo>
                      <a:pt x="632" y="258"/>
                    </a:lnTo>
                    <a:lnTo>
                      <a:pt x="664" y="244"/>
                    </a:lnTo>
                    <a:lnTo>
                      <a:pt x="698" y="234"/>
                    </a:lnTo>
                    <a:lnTo>
                      <a:pt x="730" y="224"/>
                    </a:lnTo>
                    <a:lnTo>
                      <a:pt x="766" y="216"/>
                    </a:lnTo>
                    <a:lnTo>
                      <a:pt x="800" y="210"/>
                    </a:lnTo>
                    <a:lnTo>
                      <a:pt x="836" y="206"/>
                    </a:lnTo>
                    <a:lnTo>
                      <a:pt x="872" y="202"/>
                    </a:lnTo>
                    <a:lnTo>
                      <a:pt x="908" y="202"/>
                    </a:lnTo>
                    <a:lnTo>
                      <a:pt x="944" y="202"/>
                    </a:lnTo>
                    <a:lnTo>
                      <a:pt x="980" y="206"/>
                    </a:lnTo>
                    <a:lnTo>
                      <a:pt x="1014" y="210"/>
                    </a:lnTo>
                    <a:lnTo>
                      <a:pt x="1050" y="216"/>
                    </a:lnTo>
                    <a:lnTo>
                      <a:pt x="1084" y="224"/>
                    </a:lnTo>
                    <a:lnTo>
                      <a:pt x="1118" y="234"/>
                    </a:lnTo>
                    <a:lnTo>
                      <a:pt x="1150" y="244"/>
                    </a:lnTo>
                    <a:lnTo>
                      <a:pt x="1182" y="258"/>
                    </a:lnTo>
                    <a:lnTo>
                      <a:pt x="1214" y="272"/>
                    </a:lnTo>
                    <a:lnTo>
                      <a:pt x="1244" y="286"/>
                    </a:lnTo>
                    <a:lnTo>
                      <a:pt x="1274" y="304"/>
                    </a:lnTo>
                    <a:lnTo>
                      <a:pt x="1302" y="322"/>
                    </a:lnTo>
                    <a:lnTo>
                      <a:pt x="1330" y="342"/>
                    </a:lnTo>
                    <a:lnTo>
                      <a:pt x="1356" y="362"/>
                    </a:lnTo>
                    <a:lnTo>
                      <a:pt x="1382" y="386"/>
                    </a:lnTo>
                    <a:lnTo>
                      <a:pt x="1406" y="408"/>
                    </a:lnTo>
                    <a:lnTo>
                      <a:pt x="1430" y="432"/>
                    </a:lnTo>
                    <a:lnTo>
                      <a:pt x="1452" y="458"/>
                    </a:lnTo>
                    <a:lnTo>
                      <a:pt x="1474" y="486"/>
                    </a:lnTo>
                    <a:lnTo>
                      <a:pt x="1492" y="512"/>
                    </a:lnTo>
                    <a:lnTo>
                      <a:pt x="1512" y="542"/>
                    </a:lnTo>
                    <a:lnTo>
                      <a:pt x="1528" y="572"/>
                    </a:lnTo>
                    <a:lnTo>
                      <a:pt x="1544" y="602"/>
                    </a:lnTo>
                    <a:lnTo>
                      <a:pt x="1558" y="632"/>
                    </a:lnTo>
                    <a:lnTo>
                      <a:pt x="1570" y="664"/>
                    </a:lnTo>
                    <a:lnTo>
                      <a:pt x="1582" y="698"/>
                    </a:lnTo>
                    <a:lnTo>
                      <a:pt x="1592" y="732"/>
                    </a:lnTo>
                    <a:lnTo>
                      <a:pt x="1598" y="766"/>
                    </a:lnTo>
                    <a:lnTo>
                      <a:pt x="1606" y="800"/>
                    </a:lnTo>
                    <a:lnTo>
                      <a:pt x="1610" y="836"/>
                    </a:lnTo>
                    <a:lnTo>
                      <a:pt x="1612" y="872"/>
                    </a:lnTo>
                    <a:lnTo>
                      <a:pt x="1614" y="908"/>
                    </a:lnTo>
                    <a:lnTo>
                      <a:pt x="1612" y="944"/>
                    </a:lnTo>
                    <a:lnTo>
                      <a:pt x="1610" y="980"/>
                    </a:lnTo>
                    <a:lnTo>
                      <a:pt x="1606" y="1016"/>
                    </a:lnTo>
                    <a:lnTo>
                      <a:pt x="1598" y="1050"/>
                    </a:lnTo>
                    <a:lnTo>
                      <a:pt x="1592" y="1084"/>
                    </a:lnTo>
                    <a:lnTo>
                      <a:pt x="1582" y="1118"/>
                    </a:lnTo>
                    <a:lnTo>
                      <a:pt x="1570" y="1150"/>
                    </a:lnTo>
                    <a:lnTo>
                      <a:pt x="1558" y="1182"/>
                    </a:lnTo>
                    <a:lnTo>
                      <a:pt x="1544" y="1214"/>
                    </a:lnTo>
                    <a:lnTo>
                      <a:pt x="1528" y="1244"/>
                    </a:lnTo>
                    <a:lnTo>
                      <a:pt x="1512" y="1274"/>
                    </a:lnTo>
                    <a:lnTo>
                      <a:pt x="1492" y="1302"/>
                    </a:lnTo>
                    <a:lnTo>
                      <a:pt x="1474" y="1330"/>
                    </a:lnTo>
                    <a:lnTo>
                      <a:pt x="1452" y="1356"/>
                    </a:lnTo>
                    <a:lnTo>
                      <a:pt x="1430" y="1382"/>
                    </a:lnTo>
                    <a:lnTo>
                      <a:pt x="1406" y="1406"/>
                    </a:lnTo>
                    <a:lnTo>
                      <a:pt x="1382" y="1430"/>
                    </a:lnTo>
                    <a:lnTo>
                      <a:pt x="1356" y="1452"/>
                    </a:lnTo>
                    <a:lnTo>
                      <a:pt x="1330" y="1474"/>
                    </a:lnTo>
                    <a:lnTo>
                      <a:pt x="1302" y="1492"/>
                    </a:lnTo>
                    <a:lnTo>
                      <a:pt x="1274" y="1512"/>
                    </a:lnTo>
                    <a:lnTo>
                      <a:pt x="1244" y="1528"/>
                    </a:lnTo>
                    <a:lnTo>
                      <a:pt x="1214" y="1544"/>
                    </a:lnTo>
                    <a:lnTo>
                      <a:pt x="1182" y="1558"/>
                    </a:lnTo>
                    <a:lnTo>
                      <a:pt x="1150" y="1570"/>
                    </a:lnTo>
                    <a:lnTo>
                      <a:pt x="1118" y="1582"/>
                    </a:lnTo>
                    <a:lnTo>
                      <a:pt x="1084" y="1592"/>
                    </a:lnTo>
                    <a:lnTo>
                      <a:pt x="1050" y="1600"/>
                    </a:lnTo>
                    <a:lnTo>
                      <a:pt x="1014" y="1606"/>
                    </a:lnTo>
                    <a:lnTo>
                      <a:pt x="980" y="1610"/>
                    </a:lnTo>
                    <a:lnTo>
                      <a:pt x="944" y="1612"/>
                    </a:lnTo>
                    <a:lnTo>
                      <a:pt x="908" y="1614"/>
                    </a:lnTo>
                    <a:close/>
                  </a:path>
                </a:pathLst>
              </a:custGeom>
              <a:solidFill>
                <a:srgbClr val="F383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prstDash val="sysDot"/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algn="just" fontAlgn="base" latinLnBrk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kumimoji="1" lang="zh-CN" altLang="en-US" sz="9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Freeform 675"/>
              <p:cNvSpPr>
                <a:spLocks noEditPoints="1"/>
              </p:cNvSpPr>
              <p:nvPr/>
            </p:nvSpPr>
            <p:spPr bwMode="auto">
              <a:xfrm rot="21275257">
                <a:off x="940378" y="1649334"/>
                <a:ext cx="3429000" cy="3429000"/>
              </a:xfrm>
              <a:custGeom>
                <a:avLst/>
                <a:gdLst>
                  <a:gd name="T0" fmla="*/ 2147483647 w 2622"/>
                  <a:gd name="T1" fmla="*/ 2147483647 h 2622"/>
                  <a:gd name="T2" fmla="*/ 2147483647 w 2622"/>
                  <a:gd name="T3" fmla="*/ 2147483647 h 2622"/>
                  <a:gd name="T4" fmla="*/ 2147483647 w 2622"/>
                  <a:gd name="T5" fmla="*/ 2147483647 h 2622"/>
                  <a:gd name="T6" fmla="*/ 2147483647 w 2622"/>
                  <a:gd name="T7" fmla="*/ 2147483647 h 2622"/>
                  <a:gd name="T8" fmla="*/ 2147483647 w 2622"/>
                  <a:gd name="T9" fmla="*/ 2147483647 h 2622"/>
                  <a:gd name="T10" fmla="*/ 2147483647 w 2622"/>
                  <a:gd name="T11" fmla="*/ 2147483647 h 2622"/>
                  <a:gd name="T12" fmla="*/ 2147483647 w 2622"/>
                  <a:gd name="T13" fmla="*/ 2147483647 h 2622"/>
                  <a:gd name="T14" fmla="*/ 2147483647 w 2622"/>
                  <a:gd name="T15" fmla="*/ 2147483647 h 2622"/>
                  <a:gd name="T16" fmla="*/ 2147483647 w 2622"/>
                  <a:gd name="T17" fmla="*/ 2147483647 h 2622"/>
                  <a:gd name="T18" fmla="*/ 2147483647 w 2622"/>
                  <a:gd name="T19" fmla="*/ 2147483647 h 2622"/>
                  <a:gd name="T20" fmla="*/ 2147483647 w 2622"/>
                  <a:gd name="T21" fmla="*/ 2147483647 h 2622"/>
                  <a:gd name="T22" fmla="*/ 2147483647 w 2622"/>
                  <a:gd name="T23" fmla="*/ 2147483647 h 2622"/>
                  <a:gd name="T24" fmla="*/ 2147483647 w 2622"/>
                  <a:gd name="T25" fmla="*/ 2147483647 h 2622"/>
                  <a:gd name="T26" fmla="*/ 2147483647 w 2622"/>
                  <a:gd name="T27" fmla="*/ 2147483647 h 2622"/>
                  <a:gd name="T28" fmla="*/ 2147483647 w 2622"/>
                  <a:gd name="T29" fmla="*/ 2147483647 h 2622"/>
                  <a:gd name="T30" fmla="*/ 2147483647 w 2622"/>
                  <a:gd name="T31" fmla="*/ 2147483647 h 2622"/>
                  <a:gd name="T32" fmla="*/ 2147483647 w 2622"/>
                  <a:gd name="T33" fmla="*/ 2147483647 h 2622"/>
                  <a:gd name="T34" fmla="*/ 2147483647 w 2622"/>
                  <a:gd name="T35" fmla="*/ 2147483647 h 2622"/>
                  <a:gd name="T36" fmla="*/ 2147483647 w 2622"/>
                  <a:gd name="T37" fmla="*/ 2147483647 h 2622"/>
                  <a:gd name="T38" fmla="*/ 2147483647 w 2622"/>
                  <a:gd name="T39" fmla="*/ 2147483647 h 2622"/>
                  <a:gd name="T40" fmla="*/ 2147483647 w 2622"/>
                  <a:gd name="T41" fmla="*/ 2147483647 h 2622"/>
                  <a:gd name="T42" fmla="*/ 2147483647 w 2622"/>
                  <a:gd name="T43" fmla="*/ 2147483647 h 2622"/>
                  <a:gd name="T44" fmla="*/ 2147483647 w 2622"/>
                  <a:gd name="T45" fmla="*/ 2147483647 h 2622"/>
                  <a:gd name="T46" fmla="*/ 2147483647 w 2622"/>
                  <a:gd name="T47" fmla="*/ 2147483647 h 2622"/>
                  <a:gd name="T48" fmla="*/ 2147483647 w 2622"/>
                  <a:gd name="T49" fmla="*/ 2147483647 h 2622"/>
                  <a:gd name="T50" fmla="*/ 2147483647 w 2622"/>
                  <a:gd name="T51" fmla="*/ 2147483647 h 2622"/>
                  <a:gd name="T52" fmla="*/ 2147483647 w 2622"/>
                  <a:gd name="T53" fmla="*/ 2147483647 h 2622"/>
                  <a:gd name="T54" fmla="*/ 2147483647 w 2622"/>
                  <a:gd name="T55" fmla="*/ 2147483647 h 2622"/>
                  <a:gd name="T56" fmla="*/ 2147483647 w 2622"/>
                  <a:gd name="T57" fmla="*/ 2147483647 h 2622"/>
                  <a:gd name="T58" fmla="*/ 2147483647 w 2622"/>
                  <a:gd name="T59" fmla="*/ 2147483647 h 2622"/>
                  <a:gd name="T60" fmla="*/ 2147483647 w 2622"/>
                  <a:gd name="T61" fmla="*/ 2147483647 h 2622"/>
                  <a:gd name="T62" fmla="*/ 2147483647 w 2622"/>
                  <a:gd name="T63" fmla="*/ 2147483647 h 2622"/>
                  <a:gd name="T64" fmla="*/ 2147483647 w 2622"/>
                  <a:gd name="T65" fmla="*/ 2147483647 h 2622"/>
                  <a:gd name="T66" fmla="*/ 2147483647 w 2622"/>
                  <a:gd name="T67" fmla="*/ 2147483647 h 2622"/>
                  <a:gd name="T68" fmla="*/ 2147483647 w 2622"/>
                  <a:gd name="T69" fmla="*/ 2147483647 h 2622"/>
                  <a:gd name="T70" fmla="*/ 2147483647 w 2622"/>
                  <a:gd name="T71" fmla="*/ 2147483647 h 2622"/>
                  <a:gd name="T72" fmla="*/ 2147483647 w 2622"/>
                  <a:gd name="T73" fmla="*/ 2147483647 h 2622"/>
                  <a:gd name="T74" fmla="*/ 2147483647 w 2622"/>
                  <a:gd name="T75" fmla="*/ 2147483647 h 2622"/>
                  <a:gd name="T76" fmla="*/ 2147483647 w 2622"/>
                  <a:gd name="T77" fmla="*/ 2147483647 h 2622"/>
                  <a:gd name="T78" fmla="*/ 2147483647 w 2622"/>
                  <a:gd name="T79" fmla="*/ 2147483647 h 2622"/>
                  <a:gd name="T80" fmla="*/ 2147483647 w 2622"/>
                  <a:gd name="T81" fmla="*/ 2147483647 h 2622"/>
                  <a:gd name="T82" fmla="*/ 2147483647 w 2622"/>
                  <a:gd name="T83" fmla="*/ 2147483647 h 2622"/>
                  <a:gd name="T84" fmla="*/ 2147483647 w 2622"/>
                  <a:gd name="T85" fmla="*/ 2147483647 h 2622"/>
                  <a:gd name="T86" fmla="*/ 2147483647 w 2622"/>
                  <a:gd name="T87" fmla="*/ 2147483647 h 2622"/>
                  <a:gd name="T88" fmla="*/ 2147483647 w 2622"/>
                  <a:gd name="T89" fmla="*/ 2147483647 h 2622"/>
                  <a:gd name="T90" fmla="*/ 2147483647 w 2622"/>
                  <a:gd name="T91" fmla="*/ 2147483647 h 2622"/>
                  <a:gd name="T92" fmla="*/ 2147483647 w 2622"/>
                  <a:gd name="T93" fmla="*/ 2147483647 h 2622"/>
                  <a:gd name="T94" fmla="*/ 2147483647 w 2622"/>
                  <a:gd name="T95" fmla="*/ 2147483647 h 2622"/>
                  <a:gd name="T96" fmla="*/ 2147483647 w 2622"/>
                  <a:gd name="T97" fmla="*/ 2147483647 h 2622"/>
                  <a:gd name="T98" fmla="*/ 2147483647 w 2622"/>
                  <a:gd name="T99" fmla="*/ 2147483647 h 2622"/>
                  <a:gd name="T100" fmla="*/ 2147483647 w 2622"/>
                  <a:gd name="T101" fmla="*/ 2147483647 h 2622"/>
                  <a:gd name="T102" fmla="*/ 2147483647 w 2622"/>
                  <a:gd name="T103" fmla="*/ 2147483647 h 2622"/>
                  <a:gd name="T104" fmla="*/ 2147483647 w 2622"/>
                  <a:gd name="T105" fmla="*/ 2147483647 h 2622"/>
                  <a:gd name="T106" fmla="*/ 2147483647 w 2622"/>
                  <a:gd name="T107" fmla="*/ 2147483647 h 262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622"/>
                  <a:gd name="T163" fmla="*/ 0 h 2622"/>
                  <a:gd name="T164" fmla="*/ 2622 w 2622"/>
                  <a:gd name="T165" fmla="*/ 2622 h 262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622" h="2622">
                    <a:moveTo>
                      <a:pt x="2622" y="1382"/>
                    </a:moveTo>
                    <a:lnTo>
                      <a:pt x="2622" y="1240"/>
                    </a:lnTo>
                    <a:lnTo>
                      <a:pt x="2520" y="1240"/>
                    </a:lnTo>
                    <a:lnTo>
                      <a:pt x="2516" y="1196"/>
                    </a:lnTo>
                    <a:lnTo>
                      <a:pt x="2512" y="1152"/>
                    </a:lnTo>
                    <a:lnTo>
                      <a:pt x="2506" y="1110"/>
                    </a:lnTo>
                    <a:lnTo>
                      <a:pt x="2498" y="1068"/>
                    </a:lnTo>
                    <a:lnTo>
                      <a:pt x="2596" y="1040"/>
                    </a:lnTo>
                    <a:lnTo>
                      <a:pt x="2560" y="904"/>
                    </a:lnTo>
                    <a:lnTo>
                      <a:pt x="2460" y="930"/>
                    </a:lnTo>
                    <a:lnTo>
                      <a:pt x="2446" y="888"/>
                    </a:lnTo>
                    <a:lnTo>
                      <a:pt x="2430" y="848"/>
                    </a:lnTo>
                    <a:lnTo>
                      <a:pt x="2412" y="808"/>
                    </a:lnTo>
                    <a:lnTo>
                      <a:pt x="2394" y="768"/>
                    </a:lnTo>
                    <a:lnTo>
                      <a:pt x="2482" y="718"/>
                    </a:lnTo>
                    <a:lnTo>
                      <a:pt x="2412" y="594"/>
                    </a:lnTo>
                    <a:lnTo>
                      <a:pt x="2322" y="646"/>
                    </a:lnTo>
                    <a:lnTo>
                      <a:pt x="2298" y="610"/>
                    </a:lnTo>
                    <a:lnTo>
                      <a:pt x="2272" y="574"/>
                    </a:lnTo>
                    <a:lnTo>
                      <a:pt x="2244" y="540"/>
                    </a:lnTo>
                    <a:lnTo>
                      <a:pt x="2216" y="508"/>
                    </a:lnTo>
                    <a:lnTo>
                      <a:pt x="2290" y="434"/>
                    </a:lnTo>
                    <a:lnTo>
                      <a:pt x="2188" y="334"/>
                    </a:lnTo>
                    <a:lnTo>
                      <a:pt x="2116" y="406"/>
                    </a:lnTo>
                    <a:lnTo>
                      <a:pt x="2082" y="378"/>
                    </a:lnTo>
                    <a:lnTo>
                      <a:pt x="2048" y="352"/>
                    </a:lnTo>
                    <a:lnTo>
                      <a:pt x="2014" y="326"/>
                    </a:lnTo>
                    <a:lnTo>
                      <a:pt x="1978" y="300"/>
                    </a:lnTo>
                    <a:lnTo>
                      <a:pt x="2028" y="212"/>
                    </a:lnTo>
                    <a:lnTo>
                      <a:pt x="1906" y="140"/>
                    </a:lnTo>
                    <a:lnTo>
                      <a:pt x="1854" y="230"/>
                    </a:lnTo>
                    <a:lnTo>
                      <a:pt x="1816" y="210"/>
                    </a:lnTo>
                    <a:lnTo>
                      <a:pt x="1776" y="194"/>
                    </a:lnTo>
                    <a:lnTo>
                      <a:pt x="1734" y="178"/>
                    </a:lnTo>
                    <a:lnTo>
                      <a:pt x="1694" y="162"/>
                    </a:lnTo>
                    <a:lnTo>
                      <a:pt x="1720" y="64"/>
                    </a:lnTo>
                    <a:lnTo>
                      <a:pt x="1582" y="26"/>
                    </a:lnTo>
                    <a:lnTo>
                      <a:pt x="1556" y="126"/>
                    </a:lnTo>
                    <a:lnTo>
                      <a:pt x="1514" y="118"/>
                    </a:lnTo>
                    <a:lnTo>
                      <a:pt x="1470" y="112"/>
                    </a:lnTo>
                    <a:lnTo>
                      <a:pt x="1426" y="106"/>
                    </a:lnTo>
                    <a:lnTo>
                      <a:pt x="1382" y="104"/>
                    </a:lnTo>
                    <a:lnTo>
                      <a:pt x="1382" y="0"/>
                    </a:lnTo>
                    <a:lnTo>
                      <a:pt x="1240" y="0"/>
                    </a:lnTo>
                    <a:lnTo>
                      <a:pt x="1240" y="104"/>
                    </a:lnTo>
                    <a:lnTo>
                      <a:pt x="1196" y="106"/>
                    </a:lnTo>
                    <a:lnTo>
                      <a:pt x="1154" y="112"/>
                    </a:lnTo>
                    <a:lnTo>
                      <a:pt x="1110" y="118"/>
                    </a:lnTo>
                    <a:lnTo>
                      <a:pt x="1068" y="126"/>
                    </a:lnTo>
                    <a:lnTo>
                      <a:pt x="1042" y="26"/>
                    </a:lnTo>
                    <a:lnTo>
                      <a:pt x="904" y="64"/>
                    </a:lnTo>
                    <a:lnTo>
                      <a:pt x="930" y="162"/>
                    </a:lnTo>
                    <a:lnTo>
                      <a:pt x="890" y="178"/>
                    </a:lnTo>
                    <a:lnTo>
                      <a:pt x="848" y="194"/>
                    </a:lnTo>
                    <a:lnTo>
                      <a:pt x="808" y="210"/>
                    </a:lnTo>
                    <a:lnTo>
                      <a:pt x="770" y="230"/>
                    </a:lnTo>
                    <a:lnTo>
                      <a:pt x="718" y="140"/>
                    </a:lnTo>
                    <a:lnTo>
                      <a:pt x="594" y="212"/>
                    </a:lnTo>
                    <a:lnTo>
                      <a:pt x="646" y="300"/>
                    </a:lnTo>
                    <a:lnTo>
                      <a:pt x="610" y="326"/>
                    </a:lnTo>
                    <a:lnTo>
                      <a:pt x="576" y="352"/>
                    </a:lnTo>
                    <a:lnTo>
                      <a:pt x="542" y="378"/>
                    </a:lnTo>
                    <a:lnTo>
                      <a:pt x="508" y="406"/>
                    </a:lnTo>
                    <a:lnTo>
                      <a:pt x="436" y="334"/>
                    </a:lnTo>
                    <a:lnTo>
                      <a:pt x="334" y="434"/>
                    </a:lnTo>
                    <a:lnTo>
                      <a:pt x="408" y="508"/>
                    </a:lnTo>
                    <a:lnTo>
                      <a:pt x="378" y="540"/>
                    </a:lnTo>
                    <a:lnTo>
                      <a:pt x="352" y="574"/>
                    </a:lnTo>
                    <a:lnTo>
                      <a:pt x="326" y="610"/>
                    </a:lnTo>
                    <a:lnTo>
                      <a:pt x="302" y="646"/>
                    </a:lnTo>
                    <a:lnTo>
                      <a:pt x="212" y="594"/>
                    </a:lnTo>
                    <a:lnTo>
                      <a:pt x="140" y="718"/>
                    </a:lnTo>
                    <a:lnTo>
                      <a:pt x="230" y="768"/>
                    </a:lnTo>
                    <a:lnTo>
                      <a:pt x="212" y="808"/>
                    </a:lnTo>
                    <a:lnTo>
                      <a:pt x="194" y="848"/>
                    </a:lnTo>
                    <a:lnTo>
                      <a:pt x="178" y="888"/>
                    </a:lnTo>
                    <a:lnTo>
                      <a:pt x="164" y="930"/>
                    </a:lnTo>
                    <a:lnTo>
                      <a:pt x="64" y="904"/>
                    </a:lnTo>
                    <a:lnTo>
                      <a:pt x="26" y="1040"/>
                    </a:lnTo>
                    <a:lnTo>
                      <a:pt x="126" y="1068"/>
                    </a:lnTo>
                    <a:lnTo>
                      <a:pt x="118" y="1110"/>
                    </a:lnTo>
                    <a:lnTo>
                      <a:pt x="112" y="1152"/>
                    </a:lnTo>
                    <a:lnTo>
                      <a:pt x="108" y="1196"/>
                    </a:lnTo>
                    <a:lnTo>
                      <a:pt x="104" y="1240"/>
                    </a:lnTo>
                    <a:lnTo>
                      <a:pt x="0" y="1240"/>
                    </a:lnTo>
                    <a:lnTo>
                      <a:pt x="0" y="1382"/>
                    </a:lnTo>
                    <a:lnTo>
                      <a:pt x="104" y="1382"/>
                    </a:lnTo>
                    <a:lnTo>
                      <a:pt x="108" y="1426"/>
                    </a:lnTo>
                    <a:lnTo>
                      <a:pt x="112" y="1470"/>
                    </a:lnTo>
                    <a:lnTo>
                      <a:pt x="118" y="1512"/>
                    </a:lnTo>
                    <a:lnTo>
                      <a:pt x="126" y="1556"/>
                    </a:lnTo>
                    <a:lnTo>
                      <a:pt x="26" y="1582"/>
                    </a:lnTo>
                    <a:lnTo>
                      <a:pt x="64" y="1720"/>
                    </a:lnTo>
                    <a:lnTo>
                      <a:pt x="164" y="1692"/>
                    </a:lnTo>
                    <a:lnTo>
                      <a:pt x="178" y="1734"/>
                    </a:lnTo>
                    <a:lnTo>
                      <a:pt x="194" y="1774"/>
                    </a:lnTo>
                    <a:lnTo>
                      <a:pt x="212" y="1814"/>
                    </a:lnTo>
                    <a:lnTo>
                      <a:pt x="230" y="1854"/>
                    </a:lnTo>
                    <a:lnTo>
                      <a:pt x="140" y="1906"/>
                    </a:lnTo>
                    <a:lnTo>
                      <a:pt x="212" y="2028"/>
                    </a:lnTo>
                    <a:lnTo>
                      <a:pt x="302" y="1978"/>
                    </a:lnTo>
                    <a:lnTo>
                      <a:pt x="326" y="2014"/>
                    </a:lnTo>
                    <a:lnTo>
                      <a:pt x="352" y="2048"/>
                    </a:lnTo>
                    <a:lnTo>
                      <a:pt x="378" y="2082"/>
                    </a:lnTo>
                    <a:lnTo>
                      <a:pt x="408" y="2116"/>
                    </a:lnTo>
                    <a:lnTo>
                      <a:pt x="334" y="2188"/>
                    </a:lnTo>
                    <a:lnTo>
                      <a:pt x="436" y="2288"/>
                    </a:lnTo>
                    <a:lnTo>
                      <a:pt x="508" y="2216"/>
                    </a:lnTo>
                    <a:lnTo>
                      <a:pt x="542" y="2244"/>
                    </a:lnTo>
                    <a:lnTo>
                      <a:pt x="576" y="2272"/>
                    </a:lnTo>
                    <a:lnTo>
                      <a:pt x="610" y="2298"/>
                    </a:lnTo>
                    <a:lnTo>
                      <a:pt x="646" y="2322"/>
                    </a:lnTo>
                    <a:lnTo>
                      <a:pt x="594" y="2412"/>
                    </a:lnTo>
                    <a:lnTo>
                      <a:pt x="718" y="2482"/>
                    </a:lnTo>
                    <a:lnTo>
                      <a:pt x="770" y="2394"/>
                    </a:lnTo>
                    <a:lnTo>
                      <a:pt x="808" y="2412"/>
                    </a:lnTo>
                    <a:lnTo>
                      <a:pt x="848" y="2430"/>
                    </a:lnTo>
                    <a:lnTo>
                      <a:pt x="890" y="2446"/>
                    </a:lnTo>
                    <a:lnTo>
                      <a:pt x="930" y="2460"/>
                    </a:lnTo>
                    <a:lnTo>
                      <a:pt x="904" y="2560"/>
                    </a:lnTo>
                    <a:lnTo>
                      <a:pt x="1042" y="2596"/>
                    </a:lnTo>
                    <a:lnTo>
                      <a:pt x="1068" y="2498"/>
                    </a:lnTo>
                    <a:lnTo>
                      <a:pt x="1110" y="2504"/>
                    </a:lnTo>
                    <a:lnTo>
                      <a:pt x="1154" y="2512"/>
                    </a:lnTo>
                    <a:lnTo>
                      <a:pt x="1196" y="2516"/>
                    </a:lnTo>
                    <a:lnTo>
                      <a:pt x="1240" y="2520"/>
                    </a:lnTo>
                    <a:lnTo>
                      <a:pt x="1240" y="2622"/>
                    </a:lnTo>
                    <a:lnTo>
                      <a:pt x="1382" y="2622"/>
                    </a:lnTo>
                    <a:lnTo>
                      <a:pt x="1382" y="2520"/>
                    </a:lnTo>
                    <a:lnTo>
                      <a:pt x="1426" y="2516"/>
                    </a:lnTo>
                    <a:lnTo>
                      <a:pt x="1470" y="2512"/>
                    </a:lnTo>
                    <a:lnTo>
                      <a:pt x="1514" y="2504"/>
                    </a:lnTo>
                    <a:lnTo>
                      <a:pt x="1556" y="2498"/>
                    </a:lnTo>
                    <a:lnTo>
                      <a:pt x="1582" y="2596"/>
                    </a:lnTo>
                    <a:lnTo>
                      <a:pt x="1720" y="2560"/>
                    </a:lnTo>
                    <a:lnTo>
                      <a:pt x="1694" y="2460"/>
                    </a:lnTo>
                    <a:lnTo>
                      <a:pt x="1734" y="2446"/>
                    </a:lnTo>
                    <a:lnTo>
                      <a:pt x="1776" y="2430"/>
                    </a:lnTo>
                    <a:lnTo>
                      <a:pt x="1816" y="2412"/>
                    </a:lnTo>
                    <a:lnTo>
                      <a:pt x="1854" y="2394"/>
                    </a:lnTo>
                    <a:lnTo>
                      <a:pt x="1906" y="2482"/>
                    </a:lnTo>
                    <a:lnTo>
                      <a:pt x="2028" y="2412"/>
                    </a:lnTo>
                    <a:lnTo>
                      <a:pt x="1978" y="2322"/>
                    </a:lnTo>
                    <a:lnTo>
                      <a:pt x="2014" y="2298"/>
                    </a:lnTo>
                    <a:lnTo>
                      <a:pt x="2048" y="2272"/>
                    </a:lnTo>
                    <a:lnTo>
                      <a:pt x="2082" y="2244"/>
                    </a:lnTo>
                    <a:lnTo>
                      <a:pt x="2116" y="2216"/>
                    </a:lnTo>
                    <a:lnTo>
                      <a:pt x="2188" y="2288"/>
                    </a:lnTo>
                    <a:lnTo>
                      <a:pt x="2290" y="2188"/>
                    </a:lnTo>
                    <a:lnTo>
                      <a:pt x="2216" y="2116"/>
                    </a:lnTo>
                    <a:lnTo>
                      <a:pt x="2244" y="2082"/>
                    </a:lnTo>
                    <a:lnTo>
                      <a:pt x="2272" y="2048"/>
                    </a:lnTo>
                    <a:lnTo>
                      <a:pt x="2298" y="2014"/>
                    </a:lnTo>
                    <a:lnTo>
                      <a:pt x="2322" y="1978"/>
                    </a:lnTo>
                    <a:lnTo>
                      <a:pt x="2412" y="2028"/>
                    </a:lnTo>
                    <a:lnTo>
                      <a:pt x="2482" y="1906"/>
                    </a:lnTo>
                    <a:lnTo>
                      <a:pt x="2394" y="1854"/>
                    </a:lnTo>
                    <a:lnTo>
                      <a:pt x="2412" y="1814"/>
                    </a:lnTo>
                    <a:lnTo>
                      <a:pt x="2430" y="1774"/>
                    </a:lnTo>
                    <a:lnTo>
                      <a:pt x="2446" y="1734"/>
                    </a:lnTo>
                    <a:lnTo>
                      <a:pt x="2460" y="1692"/>
                    </a:lnTo>
                    <a:lnTo>
                      <a:pt x="2560" y="1720"/>
                    </a:lnTo>
                    <a:lnTo>
                      <a:pt x="2596" y="1582"/>
                    </a:lnTo>
                    <a:lnTo>
                      <a:pt x="2498" y="1556"/>
                    </a:lnTo>
                    <a:lnTo>
                      <a:pt x="2506" y="1512"/>
                    </a:lnTo>
                    <a:lnTo>
                      <a:pt x="2512" y="1470"/>
                    </a:lnTo>
                    <a:lnTo>
                      <a:pt x="2516" y="1426"/>
                    </a:lnTo>
                    <a:lnTo>
                      <a:pt x="2520" y="1382"/>
                    </a:lnTo>
                    <a:lnTo>
                      <a:pt x="2622" y="1382"/>
                    </a:lnTo>
                    <a:close/>
                    <a:moveTo>
                      <a:pt x="1312" y="2420"/>
                    </a:moveTo>
                    <a:lnTo>
                      <a:pt x="1312" y="2420"/>
                    </a:lnTo>
                    <a:lnTo>
                      <a:pt x="1254" y="2420"/>
                    </a:lnTo>
                    <a:lnTo>
                      <a:pt x="1198" y="2416"/>
                    </a:lnTo>
                    <a:lnTo>
                      <a:pt x="1142" y="2408"/>
                    </a:lnTo>
                    <a:lnTo>
                      <a:pt x="1088" y="2398"/>
                    </a:lnTo>
                    <a:lnTo>
                      <a:pt x="1034" y="2386"/>
                    </a:lnTo>
                    <a:lnTo>
                      <a:pt x="982" y="2370"/>
                    </a:lnTo>
                    <a:lnTo>
                      <a:pt x="930" y="2354"/>
                    </a:lnTo>
                    <a:lnTo>
                      <a:pt x="880" y="2334"/>
                    </a:lnTo>
                    <a:lnTo>
                      <a:pt x="830" y="2312"/>
                    </a:lnTo>
                    <a:lnTo>
                      <a:pt x="782" y="2286"/>
                    </a:lnTo>
                    <a:lnTo>
                      <a:pt x="736" y="2260"/>
                    </a:lnTo>
                    <a:lnTo>
                      <a:pt x="692" y="2232"/>
                    </a:lnTo>
                    <a:lnTo>
                      <a:pt x="648" y="2200"/>
                    </a:lnTo>
                    <a:lnTo>
                      <a:pt x="606" y="2168"/>
                    </a:lnTo>
                    <a:lnTo>
                      <a:pt x="566" y="2132"/>
                    </a:lnTo>
                    <a:lnTo>
                      <a:pt x="528" y="2096"/>
                    </a:lnTo>
                    <a:lnTo>
                      <a:pt x="490" y="2058"/>
                    </a:lnTo>
                    <a:lnTo>
                      <a:pt x="456" y="2018"/>
                    </a:lnTo>
                    <a:lnTo>
                      <a:pt x="422" y="1976"/>
                    </a:lnTo>
                    <a:lnTo>
                      <a:pt x="392" y="1932"/>
                    </a:lnTo>
                    <a:lnTo>
                      <a:pt x="362" y="1886"/>
                    </a:lnTo>
                    <a:lnTo>
                      <a:pt x="336" y="1840"/>
                    </a:lnTo>
                    <a:lnTo>
                      <a:pt x="312" y="1792"/>
                    </a:lnTo>
                    <a:lnTo>
                      <a:pt x="290" y="1744"/>
                    </a:lnTo>
                    <a:lnTo>
                      <a:pt x="270" y="1692"/>
                    </a:lnTo>
                    <a:lnTo>
                      <a:pt x="252" y="1642"/>
                    </a:lnTo>
                    <a:lnTo>
                      <a:pt x="238" y="1588"/>
                    </a:lnTo>
                    <a:lnTo>
                      <a:pt x="224" y="1534"/>
                    </a:lnTo>
                    <a:lnTo>
                      <a:pt x="216" y="1480"/>
                    </a:lnTo>
                    <a:lnTo>
                      <a:pt x="208" y="1424"/>
                    </a:lnTo>
                    <a:lnTo>
                      <a:pt x="204" y="1368"/>
                    </a:lnTo>
                    <a:lnTo>
                      <a:pt x="202" y="1312"/>
                    </a:lnTo>
                    <a:lnTo>
                      <a:pt x="204" y="1254"/>
                    </a:lnTo>
                    <a:lnTo>
                      <a:pt x="208" y="1198"/>
                    </a:lnTo>
                    <a:lnTo>
                      <a:pt x="216" y="1142"/>
                    </a:lnTo>
                    <a:lnTo>
                      <a:pt x="224" y="1088"/>
                    </a:lnTo>
                    <a:lnTo>
                      <a:pt x="238" y="1034"/>
                    </a:lnTo>
                    <a:lnTo>
                      <a:pt x="252" y="982"/>
                    </a:lnTo>
                    <a:lnTo>
                      <a:pt x="270" y="930"/>
                    </a:lnTo>
                    <a:lnTo>
                      <a:pt x="290" y="880"/>
                    </a:lnTo>
                    <a:lnTo>
                      <a:pt x="312" y="830"/>
                    </a:lnTo>
                    <a:lnTo>
                      <a:pt x="336" y="782"/>
                    </a:lnTo>
                    <a:lnTo>
                      <a:pt x="362" y="736"/>
                    </a:lnTo>
                    <a:lnTo>
                      <a:pt x="392" y="692"/>
                    </a:lnTo>
                    <a:lnTo>
                      <a:pt x="422" y="648"/>
                    </a:lnTo>
                    <a:lnTo>
                      <a:pt x="456" y="606"/>
                    </a:lnTo>
                    <a:lnTo>
                      <a:pt x="490" y="566"/>
                    </a:lnTo>
                    <a:lnTo>
                      <a:pt x="528" y="526"/>
                    </a:lnTo>
                    <a:lnTo>
                      <a:pt x="566" y="490"/>
                    </a:lnTo>
                    <a:lnTo>
                      <a:pt x="606" y="456"/>
                    </a:lnTo>
                    <a:lnTo>
                      <a:pt x="648" y="422"/>
                    </a:lnTo>
                    <a:lnTo>
                      <a:pt x="692" y="392"/>
                    </a:lnTo>
                    <a:lnTo>
                      <a:pt x="736" y="362"/>
                    </a:lnTo>
                    <a:lnTo>
                      <a:pt x="782" y="336"/>
                    </a:lnTo>
                    <a:lnTo>
                      <a:pt x="830" y="312"/>
                    </a:lnTo>
                    <a:lnTo>
                      <a:pt x="880" y="290"/>
                    </a:lnTo>
                    <a:lnTo>
                      <a:pt x="930" y="270"/>
                    </a:lnTo>
                    <a:lnTo>
                      <a:pt x="982" y="252"/>
                    </a:lnTo>
                    <a:lnTo>
                      <a:pt x="1034" y="236"/>
                    </a:lnTo>
                    <a:lnTo>
                      <a:pt x="1088" y="224"/>
                    </a:lnTo>
                    <a:lnTo>
                      <a:pt x="1142" y="214"/>
                    </a:lnTo>
                    <a:lnTo>
                      <a:pt x="1198" y="208"/>
                    </a:lnTo>
                    <a:lnTo>
                      <a:pt x="1254" y="204"/>
                    </a:lnTo>
                    <a:lnTo>
                      <a:pt x="1312" y="202"/>
                    </a:lnTo>
                    <a:lnTo>
                      <a:pt x="1368" y="204"/>
                    </a:lnTo>
                    <a:lnTo>
                      <a:pt x="1426" y="208"/>
                    </a:lnTo>
                    <a:lnTo>
                      <a:pt x="1480" y="214"/>
                    </a:lnTo>
                    <a:lnTo>
                      <a:pt x="1536" y="224"/>
                    </a:lnTo>
                    <a:lnTo>
                      <a:pt x="1588" y="236"/>
                    </a:lnTo>
                    <a:lnTo>
                      <a:pt x="1642" y="252"/>
                    </a:lnTo>
                    <a:lnTo>
                      <a:pt x="1694" y="270"/>
                    </a:lnTo>
                    <a:lnTo>
                      <a:pt x="1744" y="290"/>
                    </a:lnTo>
                    <a:lnTo>
                      <a:pt x="1792" y="312"/>
                    </a:lnTo>
                    <a:lnTo>
                      <a:pt x="1840" y="336"/>
                    </a:lnTo>
                    <a:lnTo>
                      <a:pt x="1886" y="362"/>
                    </a:lnTo>
                    <a:lnTo>
                      <a:pt x="1932" y="392"/>
                    </a:lnTo>
                    <a:lnTo>
                      <a:pt x="1976" y="422"/>
                    </a:lnTo>
                    <a:lnTo>
                      <a:pt x="2018" y="456"/>
                    </a:lnTo>
                    <a:lnTo>
                      <a:pt x="2058" y="490"/>
                    </a:lnTo>
                    <a:lnTo>
                      <a:pt x="2096" y="526"/>
                    </a:lnTo>
                    <a:lnTo>
                      <a:pt x="2132" y="566"/>
                    </a:lnTo>
                    <a:lnTo>
                      <a:pt x="2168" y="606"/>
                    </a:lnTo>
                    <a:lnTo>
                      <a:pt x="2200" y="648"/>
                    </a:lnTo>
                    <a:lnTo>
                      <a:pt x="2232" y="692"/>
                    </a:lnTo>
                    <a:lnTo>
                      <a:pt x="2260" y="736"/>
                    </a:lnTo>
                    <a:lnTo>
                      <a:pt x="2288" y="782"/>
                    </a:lnTo>
                    <a:lnTo>
                      <a:pt x="2312" y="830"/>
                    </a:lnTo>
                    <a:lnTo>
                      <a:pt x="2334" y="880"/>
                    </a:lnTo>
                    <a:lnTo>
                      <a:pt x="2354" y="930"/>
                    </a:lnTo>
                    <a:lnTo>
                      <a:pt x="2372" y="982"/>
                    </a:lnTo>
                    <a:lnTo>
                      <a:pt x="2386" y="1034"/>
                    </a:lnTo>
                    <a:lnTo>
                      <a:pt x="2398" y="1088"/>
                    </a:lnTo>
                    <a:lnTo>
                      <a:pt x="2408" y="1142"/>
                    </a:lnTo>
                    <a:lnTo>
                      <a:pt x="2416" y="1198"/>
                    </a:lnTo>
                    <a:lnTo>
                      <a:pt x="2420" y="1254"/>
                    </a:lnTo>
                    <a:lnTo>
                      <a:pt x="2422" y="1312"/>
                    </a:lnTo>
                    <a:lnTo>
                      <a:pt x="2420" y="1368"/>
                    </a:lnTo>
                    <a:lnTo>
                      <a:pt x="2416" y="1424"/>
                    </a:lnTo>
                    <a:lnTo>
                      <a:pt x="2408" y="1480"/>
                    </a:lnTo>
                    <a:lnTo>
                      <a:pt x="2398" y="1534"/>
                    </a:lnTo>
                    <a:lnTo>
                      <a:pt x="2386" y="1588"/>
                    </a:lnTo>
                    <a:lnTo>
                      <a:pt x="2372" y="1642"/>
                    </a:lnTo>
                    <a:lnTo>
                      <a:pt x="2354" y="1692"/>
                    </a:lnTo>
                    <a:lnTo>
                      <a:pt x="2334" y="1744"/>
                    </a:lnTo>
                    <a:lnTo>
                      <a:pt x="2312" y="1792"/>
                    </a:lnTo>
                    <a:lnTo>
                      <a:pt x="2288" y="1840"/>
                    </a:lnTo>
                    <a:lnTo>
                      <a:pt x="2260" y="1886"/>
                    </a:lnTo>
                    <a:lnTo>
                      <a:pt x="2232" y="1932"/>
                    </a:lnTo>
                    <a:lnTo>
                      <a:pt x="2200" y="1976"/>
                    </a:lnTo>
                    <a:lnTo>
                      <a:pt x="2168" y="2018"/>
                    </a:lnTo>
                    <a:lnTo>
                      <a:pt x="2132" y="2058"/>
                    </a:lnTo>
                    <a:lnTo>
                      <a:pt x="2096" y="2096"/>
                    </a:lnTo>
                    <a:lnTo>
                      <a:pt x="2058" y="2132"/>
                    </a:lnTo>
                    <a:lnTo>
                      <a:pt x="2018" y="2168"/>
                    </a:lnTo>
                    <a:lnTo>
                      <a:pt x="1976" y="2200"/>
                    </a:lnTo>
                    <a:lnTo>
                      <a:pt x="1932" y="2232"/>
                    </a:lnTo>
                    <a:lnTo>
                      <a:pt x="1886" y="2260"/>
                    </a:lnTo>
                    <a:lnTo>
                      <a:pt x="1840" y="2286"/>
                    </a:lnTo>
                    <a:lnTo>
                      <a:pt x="1792" y="2312"/>
                    </a:lnTo>
                    <a:lnTo>
                      <a:pt x="1744" y="2334"/>
                    </a:lnTo>
                    <a:lnTo>
                      <a:pt x="1694" y="2354"/>
                    </a:lnTo>
                    <a:lnTo>
                      <a:pt x="1642" y="2370"/>
                    </a:lnTo>
                    <a:lnTo>
                      <a:pt x="1588" y="2386"/>
                    </a:lnTo>
                    <a:lnTo>
                      <a:pt x="1536" y="2398"/>
                    </a:lnTo>
                    <a:lnTo>
                      <a:pt x="1480" y="2408"/>
                    </a:lnTo>
                    <a:lnTo>
                      <a:pt x="1426" y="2416"/>
                    </a:lnTo>
                    <a:lnTo>
                      <a:pt x="1368" y="2420"/>
                    </a:lnTo>
                    <a:lnTo>
                      <a:pt x="1312" y="2420"/>
                    </a:lnTo>
                    <a:close/>
                  </a:path>
                </a:pathLst>
              </a:custGeom>
              <a:solidFill>
                <a:srgbClr val="F378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prstDash val="sysDot"/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algn="just" fontAlgn="base" latinLnBrk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kumimoji="1" lang="zh-CN" altLang="en-US" sz="9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Oval 676"/>
              <p:cNvSpPr>
                <a:spLocks noChangeArrowheads="1"/>
              </p:cNvSpPr>
              <p:nvPr/>
            </p:nvSpPr>
            <p:spPr bwMode="auto">
              <a:xfrm rot="21275257">
                <a:off x="1307091" y="2016046"/>
                <a:ext cx="2695575" cy="2693988"/>
              </a:xfrm>
              <a:prstGeom prst="ellipse">
                <a:avLst/>
              </a:prstGeom>
              <a:solidFill>
                <a:srgbClr val="F378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algn="just" fontAlgn="base" latinLnBrk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kumimoji="1" lang="ko-KR" altLang="en-US" sz="9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Oval 677"/>
              <p:cNvSpPr>
                <a:spLocks noChangeArrowheads="1"/>
              </p:cNvSpPr>
              <p:nvPr/>
            </p:nvSpPr>
            <p:spPr bwMode="auto">
              <a:xfrm rot="21275257">
                <a:off x="4617028" y="1993821"/>
                <a:ext cx="1801813" cy="1801813"/>
              </a:xfrm>
              <a:prstGeom prst="ellipse">
                <a:avLst/>
              </a:prstGeom>
              <a:solidFill>
                <a:srgbClr val="F383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algn="just" fontAlgn="base" latinLnBrk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kumimoji="1" lang="ko-KR" altLang="en-US" sz="900" dirty="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Freeform 679"/>
              <p:cNvSpPr>
                <a:spLocks noEditPoints="1"/>
              </p:cNvSpPr>
              <p:nvPr/>
            </p:nvSpPr>
            <p:spPr bwMode="auto">
              <a:xfrm rot="21275257">
                <a:off x="5693353" y="3676571"/>
                <a:ext cx="2303463" cy="2305050"/>
              </a:xfrm>
              <a:custGeom>
                <a:avLst/>
                <a:gdLst>
                  <a:gd name="T0" fmla="*/ 2147483647 w 1816"/>
                  <a:gd name="T1" fmla="*/ 2147483647 h 1816"/>
                  <a:gd name="T2" fmla="*/ 2147483647 w 1816"/>
                  <a:gd name="T3" fmla="*/ 2147483647 h 1816"/>
                  <a:gd name="T4" fmla="*/ 2147483647 w 1816"/>
                  <a:gd name="T5" fmla="*/ 2147483647 h 1816"/>
                  <a:gd name="T6" fmla="*/ 2147483647 w 1816"/>
                  <a:gd name="T7" fmla="*/ 2147483647 h 1816"/>
                  <a:gd name="T8" fmla="*/ 2147483647 w 1816"/>
                  <a:gd name="T9" fmla="*/ 2147483647 h 1816"/>
                  <a:gd name="T10" fmla="*/ 2147483647 w 1816"/>
                  <a:gd name="T11" fmla="*/ 2147483647 h 1816"/>
                  <a:gd name="T12" fmla="*/ 2147483647 w 1816"/>
                  <a:gd name="T13" fmla="*/ 2147483647 h 1816"/>
                  <a:gd name="T14" fmla="*/ 2147483647 w 1816"/>
                  <a:gd name="T15" fmla="*/ 2147483647 h 1816"/>
                  <a:gd name="T16" fmla="*/ 2147483647 w 1816"/>
                  <a:gd name="T17" fmla="*/ 2147483647 h 1816"/>
                  <a:gd name="T18" fmla="*/ 2147483647 w 1816"/>
                  <a:gd name="T19" fmla="*/ 2147483647 h 1816"/>
                  <a:gd name="T20" fmla="*/ 2147483647 w 1816"/>
                  <a:gd name="T21" fmla="*/ 2147483647 h 1816"/>
                  <a:gd name="T22" fmla="*/ 2147483647 w 1816"/>
                  <a:gd name="T23" fmla="*/ 2147483647 h 1816"/>
                  <a:gd name="T24" fmla="*/ 0 w 1816"/>
                  <a:gd name="T25" fmla="*/ 2147483647 h 1816"/>
                  <a:gd name="T26" fmla="*/ 2147483647 w 1816"/>
                  <a:gd name="T27" fmla="*/ 2147483647 h 1816"/>
                  <a:gd name="T28" fmla="*/ 2147483647 w 1816"/>
                  <a:gd name="T29" fmla="*/ 2147483647 h 1816"/>
                  <a:gd name="T30" fmla="*/ 2147483647 w 1816"/>
                  <a:gd name="T31" fmla="*/ 2147483647 h 1816"/>
                  <a:gd name="T32" fmla="*/ 2147483647 w 1816"/>
                  <a:gd name="T33" fmla="*/ 2147483647 h 1816"/>
                  <a:gd name="T34" fmla="*/ 2147483647 w 1816"/>
                  <a:gd name="T35" fmla="*/ 2147483647 h 1816"/>
                  <a:gd name="T36" fmla="*/ 2147483647 w 1816"/>
                  <a:gd name="T37" fmla="*/ 2147483647 h 1816"/>
                  <a:gd name="T38" fmla="*/ 2147483647 w 1816"/>
                  <a:gd name="T39" fmla="*/ 2147483647 h 1816"/>
                  <a:gd name="T40" fmla="*/ 2147483647 w 1816"/>
                  <a:gd name="T41" fmla="*/ 2147483647 h 1816"/>
                  <a:gd name="T42" fmla="*/ 2147483647 w 1816"/>
                  <a:gd name="T43" fmla="*/ 2147483647 h 1816"/>
                  <a:gd name="T44" fmla="*/ 2147483647 w 1816"/>
                  <a:gd name="T45" fmla="*/ 2147483647 h 1816"/>
                  <a:gd name="T46" fmla="*/ 2147483647 w 1816"/>
                  <a:gd name="T47" fmla="*/ 2147483647 h 1816"/>
                  <a:gd name="T48" fmla="*/ 2147483647 w 1816"/>
                  <a:gd name="T49" fmla="*/ 2147483647 h 1816"/>
                  <a:gd name="T50" fmla="*/ 2147483647 w 1816"/>
                  <a:gd name="T51" fmla="*/ 2147483647 h 1816"/>
                  <a:gd name="T52" fmla="*/ 2147483647 w 1816"/>
                  <a:gd name="T53" fmla="*/ 2147483647 h 1816"/>
                  <a:gd name="T54" fmla="*/ 2147483647 w 1816"/>
                  <a:gd name="T55" fmla="*/ 2147483647 h 1816"/>
                  <a:gd name="T56" fmla="*/ 2147483647 w 1816"/>
                  <a:gd name="T57" fmla="*/ 2147483647 h 1816"/>
                  <a:gd name="T58" fmla="*/ 2147483647 w 1816"/>
                  <a:gd name="T59" fmla="*/ 2147483647 h 1816"/>
                  <a:gd name="T60" fmla="*/ 2147483647 w 1816"/>
                  <a:gd name="T61" fmla="*/ 2147483647 h 1816"/>
                  <a:gd name="T62" fmla="*/ 2147483647 w 1816"/>
                  <a:gd name="T63" fmla="*/ 2147483647 h 1816"/>
                  <a:gd name="T64" fmla="*/ 2147483647 w 1816"/>
                  <a:gd name="T65" fmla="*/ 2147483647 h 1816"/>
                  <a:gd name="T66" fmla="*/ 2147483647 w 1816"/>
                  <a:gd name="T67" fmla="*/ 2147483647 h 1816"/>
                  <a:gd name="T68" fmla="*/ 2147483647 w 1816"/>
                  <a:gd name="T69" fmla="*/ 2147483647 h 1816"/>
                  <a:gd name="T70" fmla="*/ 2147483647 w 1816"/>
                  <a:gd name="T71" fmla="*/ 2147483647 h 1816"/>
                  <a:gd name="T72" fmla="*/ 2147483647 w 1816"/>
                  <a:gd name="T73" fmla="*/ 2147483647 h 1816"/>
                  <a:gd name="T74" fmla="*/ 2147483647 w 1816"/>
                  <a:gd name="T75" fmla="*/ 2147483647 h 1816"/>
                  <a:gd name="T76" fmla="*/ 2147483647 w 1816"/>
                  <a:gd name="T77" fmla="*/ 2147483647 h 1816"/>
                  <a:gd name="T78" fmla="*/ 2147483647 w 1816"/>
                  <a:gd name="T79" fmla="*/ 2147483647 h 1816"/>
                  <a:gd name="T80" fmla="*/ 2147483647 w 1816"/>
                  <a:gd name="T81" fmla="*/ 2147483647 h 1816"/>
                  <a:gd name="T82" fmla="*/ 2147483647 w 1816"/>
                  <a:gd name="T83" fmla="*/ 2147483647 h 1816"/>
                  <a:gd name="T84" fmla="*/ 2147483647 w 1816"/>
                  <a:gd name="T85" fmla="*/ 2147483647 h 1816"/>
                  <a:gd name="T86" fmla="*/ 2147483647 w 1816"/>
                  <a:gd name="T87" fmla="*/ 2147483647 h 1816"/>
                  <a:gd name="T88" fmla="*/ 2147483647 w 1816"/>
                  <a:gd name="T89" fmla="*/ 2147483647 h 1816"/>
                  <a:gd name="T90" fmla="*/ 2147483647 w 1816"/>
                  <a:gd name="T91" fmla="*/ 2147483647 h 1816"/>
                  <a:gd name="T92" fmla="*/ 2147483647 w 1816"/>
                  <a:gd name="T93" fmla="*/ 2147483647 h 1816"/>
                  <a:gd name="T94" fmla="*/ 2147483647 w 1816"/>
                  <a:gd name="T95" fmla="*/ 2147483647 h 1816"/>
                  <a:gd name="T96" fmla="*/ 2147483647 w 1816"/>
                  <a:gd name="T97" fmla="*/ 2147483647 h 1816"/>
                  <a:gd name="T98" fmla="*/ 2147483647 w 1816"/>
                  <a:gd name="T99" fmla="*/ 2147483647 h 1816"/>
                  <a:gd name="T100" fmla="*/ 2147483647 w 1816"/>
                  <a:gd name="T101" fmla="*/ 2147483647 h 1816"/>
                  <a:gd name="T102" fmla="*/ 2147483647 w 1816"/>
                  <a:gd name="T103" fmla="*/ 2147483647 h 181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816"/>
                  <a:gd name="T157" fmla="*/ 0 h 1816"/>
                  <a:gd name="T158" fmla="*/ 1816 w 1816"/>
                  <a:gd name="T159" fmla="*/ 1816 h 181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816" h="1816">
                    <a:moveTo>
                      <a:pt x="1816" y="978"/>
                    </a:moveTo>
                    <a:lnTo>
                      <a:pt x="1816" y="836"/>
                    </a:lnTo>
                    <a:lnTo>
                      <a:pt x="1710" y="836"/>
                    </a:lnTo>
                    <a:lnTo>
                      <a:pt x="1706" y="792"/>
                    </a:lnTo>
                    <a:lnTo>
                      <a:pt x="1698" y="750"/>
                    </a:lnTo>
                    <a:lnTo>
                      <a:pt x="1688" y="708"/>
                    </a:lnTo>
                    <a:lnTo>
                      <a:pt x="1678" y="666"/>
                    </a:lnTo>
                    <a:lnTo>
                      <a:pt x="1774" y="626"/>
                    </a:lnTo>
                    <a:lnTo>
                      <a:pt x="1718" y="494"/>
                    </a:lnTo>
                    <a:lnTo>
                      <a:pt x="1622" y="534"/>
                    </a:lnTo>
                    <a:lnTo>
                      <a:pt x="1602" y="496"/>
                    </a:lnTo>
                    <a:lnTo>
                      <a:pt x="1578" y="460"/>
                    </a:lnTo>
                    <a:lnTo>
                      <a:pt x="1552" y="424"/>
                    </a:lnTo>
                    <a:lnTo>
                      <a:pt x="1526" y="390"/>
                    </a:lnTo>
                    <a:lnTo>
                      <a:pt x="1600" y="316"/>
                    </a:lnTo>
                    <a:lnTo>
                      <a:pt x="1498" y="216"/>
                    </a:lnTo>
                    <a:lnTo>
                      <a:pt x="1426" y="290"/>
                    </a:lnTo>
                    <a:lnTo>
                      <a:pt x="1392" y="262"/>
                    </a:lnTo>
                    <a:lnTo>
                      <a:pt x="1356" y="236"/>
                    </a:lnTo>
                    <a:lnTo>
                      <a:pt x="1318" y="214"/>
                    </a:lnTo>
                    <a:lnTo>
                      <a:pt x="1280" y="192"/>
                    </a:lnTo>
                    <a:lnTo>
                      <a:pt x="1320" y="96"/>
                    </a:lnTo>
                    <a:lnTo>
                      <a:pt x="1188" y="42"/>
                    </a:lnTo>
                    <a:lnTo>
                      <a:pt x="1150" y="138"/>
                    </a:lnTo>
                    <a:lnTo>
                      <a:pt x="1108" y="126"/>
                    </a:lnTo>
                    <a:lnTo>
                      <a:pt x="1066" y="116"/>
                    </a:lnTo>
                    <a:lnTo>
                      <a:pt x="1022" y="110"/>
                    </a:lnTo>
                    <a:lnTo>
                      <a:pt x="978" y="104"/>
                    </a:lnTo>
                    <a:lnTo>
                      <a:pt x="978" y="0"/>
                    </a:lnTo>
                    <a:lnTo>
                      <a:pt x="836" y="0"/>
                    </a:lnTo>
                    <a:lnTo>
                      <a:pt x="836" y="104"/>
                    </a:lnTo>
                    <a:lnTo>
                      <a:pt x="792" y="110"/>
                    </a:lnTo>
                    <a:lnTo>
                      <a:pt x="750" y="116"/>
                    </a:lnTo>
                    <a:lnTo>
                      <a:pt x="706" y="126"/>
                    </a:lnTo>
                    <a:lnTo>
                      <a:pt x="666" y="138"/>
                    </a:lnTo>
                    <a:lnTo>
                      <a:pt x="626" y="42"/>
                    </a:lnTo>
                    <a:lnTo>
                      <a:pt x="494" y="96"/>
                    </a:lnTo>
                    <a:lnTo>
                      <a:pt x="534" y="192"/>
                    </a:lnTo>
                    <a:lnTo>
                      <a:pt x="496" y="214"/>
                    </a:lnTo>
                    <a:lnTo>
                      <a:pt x="460" y="236"/>
                    </a:lnTo>
                    <a:lnTo>
                      <a:pt x="424" y="262"/>
                    </a:lnTo>
                    <a:lnTo>
                      <a:pt x="390" y="290"/>
                    </a:lnTo>
                    <a:lnTo>
                      <a:pt x="316" y="216"/>
                    </a:lnTo>
                    <a:lnTo>
                      <a:pt x="216" y="316"/>
                    </a:lnTo>
                    <a:lnTo>
                      <a:pt x="288" y="390"/>
                    </a:lnTo>
                    <a:lnTo>
                      <a:pt x="262" y="424"/>
                    </a:lnTo>
                    <a:lnTo>
                      <a:pt x="236" y="460"/>
                    </a:lnTo>
                    <a:lnTo>
                      <a:pt x="214" y="496"/>
                    </a:lnTo>
                    <a:lnTo>
                      <a:pt x="192" y="534"/>
                    </a:lnTo>
                    <a:lnTo>
                      <a:pt x="96" y="494"/>
                    </a:lnTo>
                    <a:lnTo>
                      <a:pt x="42" y="626"/>
                    </a:lnTo>
                    <a:lnTo>
                      <a:pt x="138" y="666"/>
                    </a:lnTo>
                    <a:lnTo>
                      <a:pt x="126" y="708"/>
                    </a:lnTo>
                    <a:lnTo>
                      <a:pt x="116" y="750"/>
                    </a:lnTo>
                    <a:lnTo>
                      <a:pt x="108" y="792"/>
                    </a:lnTo>
                    <a:lnTo>
                      <a:pt x="104" y="836"/>
                    </a:lnTo>
                    <a:lnTo>
                      <a:pt x="0" y="836"/>
                    </a:lnTo>
                    <a:lnTo>
                      <a:pt x="0" y="978"/>
                    </a:lnTo>
                    <a:lnTo>
                      <a:pt x="104" y="978"/>
                    </a:lnTo>
                    <a:lnTo>
                      <a:pt x="108" y="1022"/>
                    </a:lnTo>
                    <a:lnTo>
                      <a:pt x="116" y="1066"/>
                    </a:lnTo>
                    <a:lnTo>
                      <a:pt x="126" y="1108"/>
                    </a:lnTo>
                    <a:lnTo>
                      <a:pt x="138" y="1150"/>
                    </a:lnTo>
                    <a:lnTo>
                      <a:pt x="42" y="1190"/>
                    </a:lnTo>
                    <a:lnTo>
                      <a:pt x="96" y="1320"/>
                    </a:lnTo>
                    <a:lnTo>
                      <a:pt x="192" y="1280"/>
                    </a:lnTo>
                    <a:lnTo>
                      <a:pt x="214" y="1320"/>
                    </a:lnTo>
                    <a:lnTo>
                      <a:pt x="236" y="1356"/>
                    </a:lnTo>
                    <a:lnTo>
                      <a:pt x="262" y="1392"/>
                    </a:lnTo>
                    <a:lnTo>
                      <a:pt x="288" y="1426"/>
                    </a:lnTo>
                    <a:lnTo>
                      <a:pt x="216" y="1500"/>
                    </a:lnTo>
                    <a:lnTo>
                      <a:pt x="316" y="1600"/>
                    </a:lnTo>
                    <a:lnTo>
                      <a:pt x="390" y="1526"/>
                    </a:lnTo>
                    <a:lnTo>
                      <a:pt x="424" y="1554"/>
                    </a:lnTo>
                    <a:lnTo>
                      <a:pt x="460" y="1578"/>
                    </a:lnTo>
                    <a:lnTo>
                      <a:pt x="496" y="1602"/>
                    </a:lnTo>
                    <a:lnTo>
                      <a:pt x="534" y="1622"/>
                    </a:lnTo>
                    <a:lnTo>
                      <a:pt x="494" y="1718"/>
                    </a:lnTo>
                    <a:lnTo>
                      <a:pt x="626" y="1774"/>
                    </a:lnTo>
                    <a:lnTo>
                      <a:pt x="666" y="1678"/>
                    </a:lnTo>
                    <a:lnTo>
                      <a:pt x="706" y="1690"/>
                    </a:lnTo>
                    <a:lnTo>
                      <a:pt x="750" y="1698"/>
                    </a:lnTo>
                    <a:lnTo>
                      <a:pt x="792" y="1706"/>
                    </a:lnTo>
                    <a:lnTo>
                      <a:pt x="836" y="1712"/>
                    </a:lnTo>
                    <a:lnTo>
                      <a:pt x="836" y="1816"/>
                    </a:lnTo>
                    <a:lnTo>
                      <a:pt x="978" y="1816"/>
                    </a:lnTo>
                    <a:lnTo>
                      <a:pt x="978" y="1712"/>
                    </a:lnTo>
                    <a:lnTo>
                      <a:pt x="1022" y="1706"/>
                    </a:lnTo>
                    <a:lnTo>
                      <a:pt x="1066" y="1698"/>
                    </a:lnTo>
                    <a:lnTo>
                      <a:pt x="1108" y="1690"/>
                    </a:lnTo>
                    <a:lnTo>
                      <a:pt x="1150" y="1678"/>
                    </a:lnTo>
                    <a:lnTo>
                      <a:pt x="1188" y="1774"/>
                    </a:lnTo>
                    <a:lnTo>
                      <a:pt x="1320" y="1718"/>
                    </a:lnTo>
                    <a:lnTo>
                      <a:pt x="1280" y="1622"/>
                    </a:lnTo>
                    <a:lnTo>
                      <a:pt x="1318" y="1602"/>
                    </a:lnTo>
                    <a:lnTo>
                      <a:pt x="1356" y="1578"/>
                    </a:lnTo>
                    <a:lnTo>
                      <a:pt x="1392" y="1554"/>
                    </a:lnTo>
                    <a:lnTo>
                      <a:pt x="1426" y="1526"/>
                    </a:lnTo>
                    <a:lnTo>
                      <a:pt x="1498" y="1600"/>
                    </a:lnTo>
                    <a:lnTo>
                      <a:pt x="1600" y="1500"/>
                    </a:lnTo>
                    <a:lnTo>
                      <a:pt x="1526" y="1426"/>
                    </a:lnTo>
                    <a:lnTo>
                      <a:pt x="1552" y="1392"/>
                    </a:lnTo>
                    <a:lnTo>
                      <a:pt x="1578" y="1356"/>
                    </a:lnTo>
                    <a:lnTo>
                      <a:pt x="1602" y="1320"/>
                    </a:lnTo>
                    <a:lnTo>
                      <a:pt x="1622" y="1280"/>
                    </a:lnTo>
                    <a:lnTo>
                      <a:pt x="1718" y="1320"/>
                    </a:lnTo>
                    <a:lnTo>
                      <a:pt x="1774" y="1190"/>
                    </a:lnTo>
                    <a:lnTo>
                      <a:pt x="1678" y="1150"/>
                    </a:lnTo>
                    <a:lnTo>
                      <a:pt x="1688" y="1108"/>
                    </a:lnTo>
                    <a:lnTo>
                      <a:pt x="1698" y="1066"/>
                    </a:lnTo>
                    <a:lnTo>
                      <a:pt x="1706" y="1022"/>
                    </a:lnTo>
                    <a:lnTo>
                      <a:pt x="1710" y="978"/>
                    </a:lnTo>
                    <a:lnTo>
                      <a:pt x="1816" y="978"/>
                    </a:lnTo>
                    <a:close/>
                    <a:moveTo>
                      <a:pt x="908" y="1614"/>
                    </a:moveTo>
                    <a:lnTo>
                      <a:pt x="908" y="1614"/>
                    </a:lnTo>
                    <a:lnTo>
                      <a:pt x="872" y="1612"/>
                    </a:lnTo>
                    <a:lnTo>
                      <a:pt x="836" y="1610"/>
                    </a:lnTo>
                    <a:lnTo>
                      <a:pt x="800" y="1606"/>
                    </a:lnTo>
                    <a:lnTo>
                      <a:pt x="766" y="1600"/>
                    </a:lnTo>
                    <a:lnTo>
                      <a:pt x="730" y="1592"/>
                    </a:lnTo>
                    <a:lnTo>
                      <a:pt x="698" y="1582"/>
                    </a:lnTo>
                    <a:lnTo>
                      <a:pt x="664" y="1570"/>
                    </a:lnTo>
                    <a:lnTo>
                      <a:pt x="632" y="1558"/>
                    </a:lnTo>
                    <a:lnTo>
                      <a:pt x="602" y="1544"/>
                    </a:lnTo>
                    <a:lnTo>
                      <a:pt x="570" y="1528"/>
                    </a:lnTo>
                    <a:lnTo>
                      <a:pt x="542" y="1512"/>
                    </a:lnTo>
                    <a:lnTo>
                      <a:pt x="512" y="1492"/>
                    </a:lnTo>
                    <a:lnTo>
                      <a:pt x="484" y="1474"/>
                    </a:lnTo>
                    <a:lnTo>
                      <a:pt x="458" y="1452"/>
                    </a:lnTo>
                    <a:lnTo>
                      <a:pt x="432" y="1430"/>
                    </a:lnTo>
                    <a:lnTo>
                      <a:pt x="408" y="1406"/>
                    </a:lnTo>
                    <a:lnTo>
                      <a:pt x="384" y="1382"/>
                    </a:lnTo>
                    <a:lnTo>
                      <a:pt x="362" y="1356"/>
                    </a:lnTo>
                    <a:lnTo>
                      <a:pt x="342" y="1330"/>
                    </a:lnTo>
                    <a:lnTo>
                      <a:pt x="322" y="1302"/>
                    </a:lnTo>
                    <a:lnTo>
                      <a:pt x="304" y="1274"/>
                    </a:lnTo>
                    <a:lnTo>
                      <a:pt x="286" y="1244"/>
                    </a:lnTo>
                    <a:lnTo>
                      <a:pt x="272" y="1214"/>
                    </a:lnTo>
                    <a:lnTo>
                      <a:pt x="256" y="1182"/>
                    </a:lnTo>
                    <a:lnTo>
                      <a:pt x="244" y="1150"/>
                    </a:lnTo>
                    <a:lnTo>
                      <a:pt x="234" y="1118"/>
                    </a:lnTo>
                    <a:lnTo>
                      <a:pt x="224" y="1084"/>
                    </a:lnTo>
                    <a:lnTo>
                      <a:pt x="216" y="1050"/>
                    </a:lnTo>
                    <a:lnTo>
                      <a:pt x="210" y="1016"/>
                    </a:lnTo>
                    <a:lnTo>
                      <a:pt x="206" y="980"/>
                    </a:lnTo>
                    <a:lnTo>
                      <a:pt x="202" y="944"/>
                    </a:lnTo>
                    <a:lnTo>
                      <a:pt x="202" y="908"/>
                    </a:lnTo>
                    <a:lnTo>
                      <a:pt x="202" y="872"/>
                    </a:lnTo>
                    <a:lnTo>
                      <a:pt x="206" y="836"/>
                    </a:lnTo>
                    <a:lnTo>
                      <a:pt x="210" y="800"/>
                    </a:lnTo>
                    <a:lnTo>
                      <a:pt x="216" y="766"/>
                    </a:lnTo>
                    <a:lnTo>
                      <a:pt x="224" y="732"/>
                    </a:lnTo>
                    <a:lnTo>
                      <a:pt x="234" y="698"/>
                    </a:lnTo>
                    <a:lnTo>
                      <a:pt x="244" y="664"/>
                    </a:lnTo>
                    <a:lnTo>
                      <a:pt x="256" y="632"/>
                    </a:lnTo>
                    <a:lnTo>
                      <a:pt x="272" y="602"/>
                    </a:lnTo>
                    <a:lnTo>
                      <a:pt x="286" y="572"/>
                    </a:lnTo>
                    <a:lnTo>
                      <a:pt x="304" y="542"/>
                    </a:lnTo>
                    <a:lnTo>
                      <a:pt x="322" y="512"/>
                    </a:lnTo>
                    <a:lnTo>
                      <a:pt x="342" y="486"/>
                    </a:lnTo>
                    <a:lnTo>
                      <a:pt x="362" y="458"/>
                    </a:lnTo>
                    <a:lnTo>
                      <a:pt x="384" y="432"/>
                    </a:lnTo>
                    <a:lnTo>
                      <a:pt x="408" y="408"/>
                    </a:lnTo>
                    <a:lnTo>
                      <a:pt x="432" y="386"/>
                    </a:lnTo>
                    <a:lnTo>
                      <a:pt x="458" y="362"/>
                    </a:lnTo>
                    <a:lnTo>
                      <a:pt x="484" y="342"/>
                    </a:lnTo>
                    <a:lnTo>
                      <a:pt x="512" y="322"/>
                    </a:lnTo>
                    <a:lnTo>
                      <a:pt x="542" y="304"/>
                    </a:lnTo>
                    <a:lnTo>
                      <a:pt x="570" y="286"/>
                    </a:lnTo>
                    <a:lnTo>
                      <a:pt x="602" y="272"/>
                    </a:lnTo>
                    <a:lnTo>
                      <a:pt x="632" y="258"/>
                    </a:lnTo>
                    <a:lnTo>
                      <a:pt x="664" y="244"/>
                    </a:lnTo>
                    <a:lnTo>
                      <a:pt x="698" y="234"/>
                    </a:lnTo>
                    <a:lnTo>
                      <a:pt x="730" y="224"/>
                    </a:lnTo>
                    <a:lnTo>
                      <a:pt x="766" y="216"/>
                    </a:lnTo>
                    <a:lnTo>
                      <a:pt x="800" y="210"/>
                    </a:lnTo>
                    <a:lnTo>
                      <a:pt x="836" y="206"/>
                    </a:lnTo>
                    <a:lnTo>
                      <a:pt x="872" y="202"/>
                    </a:lnTo>
                    <a:lnTo>
                      <a:pt x="908" y="202"/>
                    </a:lnTo>
                    <a:lnTo>
                      <a:pt x="944" y="202"/>
                    </a:lnTo>
                    <a:lnTo>
                      <a:pt x="980" y="206"/>
                    </a:lnTo>
                    <a:lnTo>
                      <a:pt x="1014" y="210"/>
                    </a:lnTo>
                    <a:lnTo>
                      <a:pt x="1050" y="216"/>
                    </a:lnTo>
                    <a:lnTo>
                      <a:pt x="1084" y="224"/>
                    </a:lnTo>
                    <a:lnTo>
                      <a:pt x="1118" y="234"/>
                    </a:lnTo>
                    <a:lnTo>
                      <a:pt x="1150" y="244"/>
                    </a:lnTo>
                    <a:lnTo>
                      <a:pt x="1182" y="258"/>
                    </a:lnTo>
                    <a:lnTo>
                      <a:pt x="1214" y="272"/>
                    </a:lnTo>
                    <a:lnTo>
                      <a:pt x="1244" y="286"/>
                    </a:lnTo>
                    <a:lnTo>
                      <a:pt x="1274" y="304"/>
                    </a:lnTo>
                    <a:lnTo>
                      <a:pt x="1302" y="322"/>
                    </a:lnTo>
                    <a:lnTo>
                      <a:pt x="1330" y="342"/>
                    </a:lnTo>
                    <a:lnTo>
                      <a:pt x="1356" y="362"/>
                    </a:lnTo>
                    <a:lnTo>
                      <a:pt x="1382" y="386"/>
                    </a:lnTo>
                    <a:lnTo>
                      <a:pt x="1406" y="408"/>
                    </a:lnTo>
                    <a:lnTo>
                      <a:pt x="1430" y="432"/>
                    </a:lnTo>
                    <a:lnTo>
                      <a:pt x="1452" y="458"/>
                    </a:lnTo>
                    <a:lnTo>
                      <a:pt x="1474" y="486"/>
                    </a:lnTo>
                    <a:lnTo>
                      <a:pt x="1492" y="512"/>
                    </a:lnTo>
                    <a:lnTo>
                      <a:pt x="1512" y="542"/>
                    </a:lnTo>
                    <a:lnTo>
                      <a:pt x="1528" y="572"/>
                    </a:lnTo>
                    <a:lnTo>
                      <a:pt x="1544" y="602"/>
                    </a:lnTo>
                    <a:lnTo>
                      <a:pt x="1558" y="632"/>
                    </a:lnTo>
                    <a:lnTo>
                      <a:pt x="1570" y="664"/>
                    </a:lnTo>
                    <a:lnTo>
                      <a:pt x="1582" y="698"/>
                    </a:lnTo>
                    <a:lnTo>
                      <a:pt x="1592" y="732"/>
                    </a:lnTo>
                    <a:lnTo>
                      <a:pt x="1598" y="766"/>
                    </a:lnTo>
                    <a:lnTo>
                      <a:pt x="1606" y="800"/>
                    </a:lnTo>
                    <a:lnTo>
                      <a:pt x="1610" y="836"/>
                    </a:lnTo>
                    <a:lnTo>
                      <a:pt x="1612" y="872"/>
                    </a:lnTo>
                    <a:lnTo>
                      <a:pt x="1614" y="908"/>
                    </a:lnTo>
                    <a:lnTo>
                      <a:pt x="1612" y="944"/>
                    </a:lnTo>
                    <a:lnTo>
                      <a:pt x="1610" y="980"/>
                    </a:lnTo>
                    <a:lnTo>
                      <a:pt x="1606" y="1016"/>
                    </a:lnTo>
                    <a:lnTo>
                      <a:pt x="1598" y="1050"/>
                    </a:lnTo>
                    <a:lnTo>
                      <a:pt x="1592" y="1084"/>
                    </a:lnTo>
                    <a:lnTo>
                      <a:pt x="1582" y="1118"/>
                    </a:lnTo>
                    <a:lnTo>
                      <a:pt x="1570" y="1150"/>
                    </a:lnTo>
                    <a:lnTo>
                      <a:pt x="1558" y="1182"/>
                    </a:lnTo>
                    <a:lnTo>
                      <a:pt x="1544" y="1214"/>
                    </a:lnTo>
                    <a:lnTo>
                      <a:pt x="1528" y="1244"/>
                    </a:lnTo>
                    <a:lnTo>
                      <a:pt x="1512" y="1274"/>
                    </a:lnTo>
                    <a:lnTo>
                      <a:pt x="1492" y="1302"/>
                    </a:lnTo>
                    <a:lnTo>
                      <a:pt x="1474" y="1330"/>
                    </a:lnTo>
                    <a:lnTo>
                      <a:pt x="1452" y="1356"/>
                    </a:lnTo>
                    <a:lnTo>
                      <a:pt x="1430" y="1382"/>
                    </a:lnTo>
                    <a:lnTo>
                      <a:pt x="1406" y="1406"/>
                    </a:lnTo>
                    <a:lnTo>
                      <a:pt x="1382" y="1430"/>
                    </a:lnTo>
                    <a:lnTo>
                      <a:pt x="1356" y="1452"/>
                    </a:lnTo>
                    <a:lnTo>
                      <a:pt x="1330" y="1474"/>
                    </a:lnTo>
                    <a:lnTo>
                      <a:pt x="1302" y="1492"/>
                    </a:lnTo>
                    <a:lnTo>
                      <a:pt x="1274" y="1512"/>
                    </a:lnTo>
                    <a:lnTo>
                      <a:pt x="1244" y="1528"/>
                    </a:lnTo>
                    <a:lnTo>
                      <a:pt x="1214" y="1544"/>
                    </a:lnTo>
                    <a:lnTo>
                      <a:pt x="1182" y="1558"/>
                    </a:lnTo>
                    <a:lnTo>
                      <a:pt x="1150" y="1570"/>
                    </a:lnTo>
                    <a:lnTo>
                      <a:pt x="1118" y="1582"/>
                    </a:lnTo>
                    <a:lnTo>
                      <a:pt x="1084" y="1592"/>
                    </a:lnTo>
                    <a:lnTo>
                      <a:pt x="1050" y="1600"/>
                    </a:lnTo>
                    <a:lnTo>
                      <a:pt x="1014" y="1606"/>
                    </a:lnTo>
                    <a:lnTo>
                      <a:pt x="980" y="1610"/>
                    </a:lnTo>
                    <a:lnTo>
                      <a:pt x="944" y="1612"/>
                    </a:lnTo>
                    <a:lnTo>
                      <a:pt x="908" y="1614"/>
                    </a:lnTo>
                    <a:close/>
                  </a:path>
                </a:pathLst>
              </a:custGeom>
              <a:solidFill>
                <a:srgbClr val="FAE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prstDash val="sysDot"/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algn="just" fontAlgn="base" latinLnBrk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kumimoji="1" lang="zh-CN" altLang="en-US" sz="9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Oval 680"/>
              <p:cNvSpPr>
                <a:spLocks noChangeArrowheads="1"/>
              </p:cNvSpPr>
              <p:nvPr/>
            </p:nvSpPr>
            <p:spPr bwMode="auto">
              <a:xfrm rot="21275257">
                <a:off x="6055303" y="4040109"/>
                <a:ext cx="1577975" cy="1577975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pPr algn="just" fontAlgn="base" latinLnBrk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kumimoji="1" lang="ko-KR" altLang="en-US" sz="90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Arc 681"/>
              <p:cNvSpPr/>
              <p:nvPr/>
            </p:nvSpPr>
            <p:spPr bwMode="auto">
              <a:xfrm rot="7501686">
                <a:off x="4141572" y="3609103"/>
                <a:ext cx="1906587" cy="1549400"/>
              </a:xfrm>
              <a:custGeom>
                <a:avLst/>
                <a:gdLst>
                  <a:gd name="T0" fmla="*/ 2147483647 w 21600"/>
                  <a:gd name="T1" fmla="*/ 0 h 15695"/>
                  <a:gd name="T2" fmla="*/ 2147483647 w 21600"/>
                  <a:gd name="T3" fmla="*/ 2147483647 h 15695"/>
                  <a:gd name="T4" fmla="*/ 0 w 21600"/>
                  <a:gd name="T5" fmla="*/ 2147483647 h 156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5695"/>
                  <a:gd name="T11" fmla="*/ 21600 w 21600"/>
                  <a:gd name="T12" fmla="*/ 15695 h 156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5695" fill="none" extrusionOk="0">
                    <a:moveTo>
                      <a:pt x="14840" y="-1"/>
                    </a:moveTo>
                    <a:cubicBezTo>
                      <a:pt x="19155" y="4079"/>
                      <a:pt x="21600" y="9756"/>
                      <a:pt x="21600" y="15695"/>
                    </a:cubicBezTo>
                  </a:path>
                  <a:path w="21600" h="15695" stroke="0" extrusionOk="0">
                    <a:moveTo>
                      <a:pt x="14840" y="-1"/>
                    </a:moveTo>
                    <a:cubicBezTo>
                      <a:pt x="19155" y="4079"/>
                      <a:pt x="21600" y="9756"/>
                      <a:pt x="21600" y="15695"/>
                    </a:cubicBezTo>
                    <a:lnTo>
                      <a:pt x="0" y="15695"/>
                    </a:lnTo>
                    <a:lnTo>
                      <a:pt x="14840" y="-1"/>
                    </a:lnTo>
                    <a:close/>
                  </a:path>
                </a:pathLst>
              </a:custGeom>
              <a:noFill/>
              <a:ln w="9525">
                <a:solidFill>
                  <a:schemeClr val="bg1">
                    <a:lumMod val="50000"/>
                  </a:schemeClr>
                </a:solidFill>
                <a:prstDash val="sysDot"/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just" defTabSz="1054735" latinLnBrk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900" kern="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" name="Arc 683"/>
              <p:cNvSpPr/>
              <p:nvPr/>
            </p:nvSpPr>
            <p:spPr bwMode="auto">
              <a:xfrm rot="256945">
                <a:off x="7018916" y="2744709"/>
                <a:ext cx="620712" cy="898525"/>
              </a:xfrm>
              <a:custGeom>
                <a:avLst/>
                <a:gdLst>
                  <a:gd name="T0" fmla="*/ 2147483647 w 21600"/>
                  <a:gd name="T1" fmla="*/ 0 h 31203"/>
                  <a:gd name="T2" fmla="*/ 2147483647 w 21600"/>
                  <a:gd name="T3" fmla="*/ 2147483647 h 31203"/>
                  <a:gd name="T4" fmla="*/ 0 w 21600"/>
                  <a:gd name="T5" fmla="*/ 2147483647 h 31203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1203"/>
                  <a:gd name="T11" fmla="*/ 21600 w 21600"/>
                  <a:gd name="T12" fmla="*/ 31203 h 3120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1203" fill="none" extrusionOk="0">
                    <a:moveTo>
                      <a:pt x="3237" y="-1"/>
                    </a:moveTo>
                    <a:cubicBezTo>
                      <a:pt x="13795" y="1600"/>
                      <a:pt x="21600" y="10676"/>
                      <a:pt x="21600" y="21356"/>
                    </a:cubicBezTo>
                    <a:cubicBezTo>
                      <a:pt x="21600" y="24780"/>
                      <a:pt x="20785" y="28155"/>
                      <a:pt x="19224" y="31202"/>
                    </a:cubicBezTo>
                  </a:path>
                  <a:path w="21600" h="31203" stroke="0" extrusionOk="0">
                    <a:moveTo>
                      <a:pt x="3237" y="-1"/>
                    </a:moveTo>
                    <a:cubicBezTo>
                      <a:pt x="13795" y="1600"/>
                      <a:pt x="21600" y="10676"/>
                      <a:pt x="21600" y="21356"/>
                    </a:cubicBezTo>
                    <a:cubicBezTo>
                      <a:pt x="21600" y="24780"/>
                      <a:pt x="20785" y="28155"/>
                      <a:pt x="19224" y="31202"/>
                    </a:cubicBezTo>
                    <a:lnTo>
                      <a:pt x="0" y="21356"/>
                    </a:lnTo>
                    <a:lnTo>
                      <a:pt x="3237" y="-1"/>
                    </a:lnTo>
                    <a:close/>
                  </a:path>
                </a:pathLst>
              </a:custGeom>
              <a:noFill/>
              <a:ln w="9525">
                <a:solidFill>
                  <a:schemeClr val="bg1">
                    <a:lumMod val="50000"/>
                  </a:schemeClr>
                </a:solidFill>
                <a:prstDash val="sysDot"/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just" defTabSz="1054735" latinLnBrk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900" kern="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6214157" y="2004747"/>
              <a:ext cx="4150453" cy="3976806"/>
              <a:chOff x="5884612" y="2314089"/>
              <a:chExt cx="4150453" cy="3976806"/>
            </a:xfrm>
          </p:grpSpPr>
          <p:sp>
            <p:nvSpPr>
              <p:cNvPr id="19" name="Content Placeholder 2"/>
              <p:cNvSpPr txBox="1"/>
              <p:nvPr/>
            </p:nvSpPr>
            <p:spPr>
              <a:xfrm>
                <a:off x="9044131" y="2350980"/>
                <a:ext cx="990934" cy="512897"/>
              </a:xfrm>
              <a:prstGeom prst="rect">
                <a:avLst/>
              </a:prstGeom>
              <a:effectLst/>
            </p:spPr>
            <p:txBody>
              <a:bodyPr vert="horz" lIns="105484" tIns="52741" rIns="105484" bIns="52741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 dirty="0">
                    <a:solidFill>
                      <a:srgbClr val="FAEADB"/>
                    </a:solidFill>
                    <a:cs typeface="+mn-ea"/>
                    <a:sym typeface="+mn-lt"/>
                  </a:rPr>
                  <a:t>请替换文字内容</a:t>
                </a:r>
                <a:endParaRPr lang="en-US" dirty="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Content Placeholder 2"/>
              <p:cNvSpPr txBox="1"/>
              <p:nvPr/>
            </p:nvSpPr>
            <p:spPr>
              <a:xfrm>
                <a:off x="8691733" y="5777998"/>
                <a:ext cx="990934" cy="512897"/>
              </a:xfrm>
              <a:prstGeom prst="rect">
                <a:avLst/>
              </a:prstGeom>
              <a:effectLst/>
            </p:spPr>
            <p:txBody>
              <a:bodyPr vert="horz" lIns="105484" tIns="52741" rIns="105484" bIns="52741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>
                    <a:solidFill>
                      <a:srgbClr val="FAEADB"/>
                    </a:solidFill>
                    <a:cs typeface="+mn-ea"/>
                    <a:sym typeface="+mn-lt"/>
                  </a:rPr>
                  <a:t>请替换文字内容</a:t>
                </a:r>
                <a:endParaRPr lang="en-US" dirty="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Content Placeholder 2"/>
              <p:cNvSpPr txBox="1"/>
              <p:nvPr/>
            </p:nvSpPr>
            <p:spPr>
              <a:xfrm>
                <a:off x="5884612" y="4120478"/>
                <a:ext cx="990934" cy="512897"/>
              </a:xfrm>
              <a:prstGeom prst="rect">
                <a:avLst/>
              </a:prstGeom>
              <a:effectLst/>
            </p:spPr>
            <p:txBody>
              <a:bodyPr vert="horz" lIns="105484" tIns="52741" rIns="105484" bIns="52741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altLang="en-US">
                    <a:solidFill>
                      <a:srgbClr val="FAEADB"/>
                    </a:solidFill>
                    <a:cs typeface="+mn-ea"/>
                    <a:sym typeface="+mn-lt"/>
                  </a:rPr>
                  <a:t>请替换文字内容</a:t>
                </a:r>
                <a:endParaRPr lang="en-US" dirty="0">
                  <a:solidFill>
                    <a:srgbClr val="FAEADB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22" name="Group 17"/>
              <p:cNvGrpSpPr/>
              <p:nvPr/>
            </p:nvGrpSpPr>
            <p:grpSpPr>
              <a:xfrm>
                <a:off x="7281977" y="5411695"/>
                <a:ext cx="436704" cy="436704"/>
                <a:chOff x="5607370" y="3562829"/>
                <a:chExt cx="587140" cy="587140"/>
              </a:xfrm>
              <a:solidFill>
                <a:srgbClr val="394A9C"/>
              </a:solidFill>
            </p:grpSpPr>
            <p:sp>
              <p:nvSpPr>
                <p:cNvPr id="23" name="Freeform 15"/>
                <p:cNvSpPr>
                  <a:spLocks noEditPoints="1"/>
                </p:cNvSpPr>
                <p:nvPr/>
              </p:nvSpPr>
              <p:spPr bwMode="auto">
                <a:xfrm>
                  <a:off x="5746497" y="3702123"/>
                  <a:ext cx="308897" cy="308544"/>
                </a:xfrm>
                <a:custGeom>
                  <a:avLst/>
                  <a:gdLst>
                    <a:gd name="T0" fmla="*/ 183 w 371"/>
                    <a:gd name="T1" fmla="*/ 1 h 370"/>
                    <a:gd name="T2" fmla="*/ 2 w 371"/>
                    <a:gd name="T3" fmla="*/ 187 h 370"/>
                    <a:gd name="T4" fmla="*/ 188 w 371"/>
                    <a:gd name="T5" fmla="*/ 369 h 370"/>
                    <a:gd name="T6" fmla="*/ 370 w 371"/>
                    <a:gd name="T7" fmla="*/ 182 h 370"/>
                    <a:gd name="T8" fmla="*/ 183 w 371"/>
                    <a:gd name="T9" fmla="*/ 1 h 370"/>
                    <a:gd name="T10" fmla="*/ 184 w 371"/>
                    <a:gd name="T11" fmla="*/ 25 h 370"/>
                    <a:gd name="T12" fmla="*/ 260 w 371"/>
                    <a:gd name="T13" fmla="*/ 43 h 370"/>
                    <a:gd name="T14" fmla="*/ 235 w 371"/>
                    <a:gd name="T15" fmla="*/ 84 h 370"/>
                    <a:gd name="T16" fmla="*/ 186 w 371"/>
                    <a:gd name="T17" fmla="*/ 73 h 370"/>
                    <a:gd name="T18" fmla="*/ 137 w 371"/>
                    <a:gd name="T19" fmla="*/ 84 h 370"/>
                    <a:gd name="T20" fmla="*/ 112 w 371"/>
                    <a:gd name="T21" fmla="*/ 43 h 370"/>
                    <a:gd name="T22" fmla="*/ 184 w 371"/>
                    <a:gd name="T23" fmla="*/ 25 h 370"/>
                    <a:gd name="T24" fmla="*/ 85 w 371"/>
                    <a:gd name="T25" fmla="*/ 234 h 370"/>
                    <a:gd name="T26" fmla="*/ 44 w 371"/>
                    <a:gd name="T27" fmla="*/ 259 h 370"/>
                    <a:gd name="T28" fmla="*/ 26 w 371"/>
                    <a:gd name="T29" fmla="*/ 187 h 370"/>
                    <a:gd name="T30" fmla="*/ 44 w 371"/>
                    <a:gd name="T31" fmla="*/ 111 h 370"/>
                    <a:gd name="T32" fmla="*/ 85 w 371"/>
                    <a:gd name="T33" fmla="*/ 136 h 370"/>
                    <a:gd name="T34" fmla="*/ 74 w 371"/>
                    <a:gd name="T35" fmla="*/ 185 h 370"/>
                    <a:gd name="T36" fmla="*/ 85 w 371"/>
                    <a:gd name="T37" fmla="*/ 234 h 370"/>
                    <a:gd name="T38" fmla="*/ 188 w 371"/>
                    <a:gd name="T39" fmla="*/ 345 h 370"/>
                    <a:gd name="T40" fmla="*/ 112 w 371"/>
                    <a:gd name="T41" fmla="*/ 327 h 370"/>
                    <a:gd name="T42" fmla="*/ 137 w 371"/>
                    <a:gd name="T43" fmla="*/ 286 h 370"/>
                    <a:gd name="T44" fmla="*/ 186 w 371"/>
                    <a:gd name="T45" fmla="*/ 297 h 370"/>
                    <a:gd name="T46" fmla="*/ 235 w 371"/>
                    <a:gd name="T47" fmla="*/ 286 h 370"/>
                    <a:gd name="T48" fmla="*/ 260 w 371"/>
                    <a:gd name="T49" fmla="*/ 327 h 370"/>
                    <a:gd name="T50" fmla="*/ 188 w 371"/>
                    <a:gd name="T51" fmla="*/ 345 h 370"/>
                    <a:gd name="T52" fmla="*/ 186 w 371"/>
                    <a:gd name="T53" fmla="*/ 273 h 370"/>
                    <a:gd name="T54" fmla="*/ 98 w 371"/>
                    <a:gd name="T55" fmla="*/ 185 h 370"/>
                    <a:gd name="T56" fmla="*/ 186 w 371"/>
                    <a:gd name="T57" fmla="*/ 97 h 370"/>
                    <a:gd name="T58" fmla="*/ 274 w 371"/>
                    <a:gd name="T59" fmla="*/ 185 h 370"/>
                    <a:gd name="T60" fmla="*/ 186 w 371"/>
                    <a:gd name="T61" fmla="*/ 273 h 370"/>
                    <a:gd name="T62" fmla="*/ 286 w 371"/>
                    <a:gd name="T63" fmla="*/ 234 h 370"/>
                    <a:gd name="T64" fmla="*/ 298 w 371"/>
                    <a:gd name="T65" fmla="*/ 185 h 370"/>
                    <a:gd name="T66" fmla="*/ 286 w 371"/>
                    <a:gd name="T67" fmla="*/ 136 h 370"/>
                    <a:gd name="T68" fmla="*/ 328 w 371"/>
                    <a:gd name="T69" fmla="*/ 111 h 370"/>
                    <a:gd name="T70" fmla="*/ 346 w 371"/>
                    <a:gd name="T71" fmla="*/ 183 h 370"/>
                    <a:gd name="T72" fmla="*/ 328 w 371"/>
                    <a:gd name="T73" fmla="*/ 259 h 370"/>
                    <a:gd name="T74" fmla="*/ 286 w 371"/>
                    <a:gd name="T75" fmla="*/ 234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371" h="370">
                      <a:moveTo>
                        <a:pt x="183" y="1"/>
                      </a:moveTo>
                      <a:cubicBezTo>
                        <a:pt x="82" y="2"/>
                        <a:pt x="0" y="86"/>
                        <a:pt x="2" y="187"/>
                      </a:cubicBezTo>
                      <a:cubicBezTo>
                        <a:pt x="3" y="289"/>
                        <a:pt x="87" y="370"/>
                        <a:pt x="188" y="369"/>
                      </a:cubicBezTo>
                      <a:cubicBezTo>
                        <a:pt x="290" y="368"/>
                        <a:pt x="371" y="284"/>
                        <a:pt x="370" y="182"/>
                      </a:cubicBezTo>
                      <a:cubicBezTo>
                        <a:pt x="368" y="81"/>
                        <a:pt x="285" y="0"/>
                        <a:pt x="183" y="1"/>
                      </a:cubicBezTo>
                      <a:close/>
                      <a:moveTo>
                        <a:pt x="184" y="25"/>
                      </a:moveTo>
                      <a:cubicBezTo>
                        <a:pt x="211" y="25"/>
                        <a:pt x="237" y="31"/>
                        <a:pt x="260" y="43"/>
                      </a:cubicBezTo>
                      <a:cubicBezTo>
                        <a:pt x="235" y="84"/>
                        <a:pt x="235" y="84"/>
                        <a:pt x="235" y="84"/>
                      </a:cubicBezTo>
                      <a:cubicBezTo>
                        <a:pt x="220" y="77"/>
                        <a:pt x="203" y="73"/>
                        <a:pt x="186" y="73"/>
                      </a:cubicBezTo>
                      <a:cubicBezTo>
                        <a:pt x="168" y="73"/>
                        <a:pt x="151" y="77"/>
                        <a:pt x="137" y="84"/>
                      </a:cubicBezTo>
                      <a:cubicBezTo>
                        <a:pt x="112" y="43"/>
                        <a:pt x="112" y="43"/>
                        <a:pt x="112" y="43"/>
                      </a:cubicBezTo>
                      <a:cubicBezTo>
                        <a:pt x="133" y="32"/>
                        <a:pt x="158" y="25"/>
                        <a:pt x="184" y="25"/>
                      </a:cubicBezTo>
                      <a:close/>
                      <a:moveTo>
                        <a:pt x="85" y="234"/>
                      </a:moveTo>
                      <a:cubicBezTo>
                        <a:pt x="44" y="259"/>
                        <a:pt x="44" y="259"/>
                        <a:pt x="44" y="259"/>
                      </a:cubicBezTo>
                      <a:cubicBezTo>
                        <a:pt x="33" y="237"/>
                        <a:pt x="26" y="213"/>
                        <a:pt x="26" y="187"/>
                      </a:cubicBezTo>
                      <a:cubicBezTo>
                        <a:pt x="25" y="160"/>
                        <a:pt x="32" y="134"/>
                        <a:pt x="44" y="111"/>
                      </a:cubicBezTo>
                      <a:cubicBezTo>
                        <a:pt x="85" y="136"/>
                        <a:pt x="85" y="136"/>
                        <a:pt x="85" y="136"/>
                      </a:cubicBezTo>
                      <a:cubicBezTo>
                        <a:pt x="78" y="151"/>
                        <a:pt x="74" y="167"/>
                        <a:pt x="74" y="185"/>
                      </a:cubicBezTo>
                      <a:cubicBezTo>
                        <a:pt x="74" y="203"/>
                        <a:pt x="78" y="219"/>
                        <a:pt x="85" y="234"/>
                      </a:cubicBezTo>
                      <a:close/>
                      <a:moveTo>
                        <a:pt x="188" y="345"/>
                      </a:moveTo>
                      <a:cubicBezTo>
                        <a:pt x="161" y="345"/>
                        <a:pt x="135" y="339"/>
                        <a:pt x="112" y="327"/>
                      </a:cubicBezTo>
                      <a:cubicBezTo>
                        <a:pt x="137" y="286"/>
                        <a:pt x="137" y="286"/>
                        <a:pt x="137" y="286"/>
                      </a:cubicBezTo>
                      <a:cubicBezTo>
                        <a:pt x="151" y="293"/>
                        <a:pt x="168" y="297"/>
                        <a:pt x="186" y="297"/>
                      </a:cubicBezTo>
                      <a:cubicBezTo>
                        <a:pt x="203" y="297"/>
                        <a:pt x="220" y="293"/>
                        <a:pt x="235" y="286"/>
                      </a:cubicBezTo>
                      <a:cubicBezTo>
                        <a:pt x="260" y="327"/>
                        <a:pt x="260" y="327"/>
                        <a:pt x="260" y="327"/>
                      </a:cubicBezTo>
                      <a:cubicBezTo>
                        <a:pt x="238" y="338"/>
                        <a:pt x="214" y="345"/>
                        <a:pt x="188" y="345"/>
                      </a:cubicBezTo>
                      <a:close/>
                      <a:moveTo>
                        <a:pt x="186" y="273"/>
                      </a:moveTo>
                      <a:cubicBezTo>
                        <a:pt x="137" y="273"/>
                        <a:pt x="98" y="233"/>
                        <a:pt x="98" y="185"/>
                      </a:cubicBezTo>
                      <a:cubicBezTo>
                        <a:pt x="98" y="136"/>
                        <a:pt x="137" y="97"/>
                        <a:pt x="186" y="97"/>
                      </a:cubicBezTo>
                      <a:cubicBezTo>
                        <a:pt x="234" y="97"/>
                        <a:pt x="274" y="136"/>
                        <a:pt x="274" y="185"/>
                      </a:cubicBezTo>
                      <a:cubicBezTo>
                        <a:pt x="274" y="233"/>
                        <a:pt x="234" y="273"/>
                        <a:pt x="186" y="273"/>
                      </a:cubicBezTo>
                      <a:close/>
                      <a:moveTo>
                        <a:pt x="286" y="234"/>
                      </a:moveTo>
                      <a:cubicBezTo>
                        <a:pt x="294" y="219"/>
                        <a:pt x="298" y="203"/>
                        <a:pt x="298" y="185"/>
                      </a:cubicBezTo>
                      <a:cubicBezTo>
                        <a:pt x="298" y="167"/>
                        <a:pt x="294" y="151"/>
                        <a:pt x="286" y="136"/>
                      </a:cubicBezTo>
                      <a:cubicBezTo>
                        <a:pt x="328" y="111"/>
                        <a:pt x="328" y="111"/>
                        <a:pt x="328" y="111"/>
                      </a:cubicBezTo>
                      <a:cubicBezTo>
                        <a:pt x="339" y="133"/>
                        <a:pt x="345" y="157"/>
                        <a:pt x="346" y="183"/>
                      </a:cubicBezTo>
                      <a:cubicBezTo>
                        <a:pt x="346" y="210"/>
                        <a:pt x="340" y="236"/>
                        <a:pt x="328" y="259"/>
                      </a:cubicBezTo>
                      <a:lnTo>
                        <a:pt x="286" y="234"/>
                      </a:lnTo>
                      <a:close/>
                    </a:path>
                  </a:pathLst>
                </a:custGeom>
                <a:solidFill>
                  <a:srgbClr val="F38355"/>
                </a:solidFill>
                <a:ln>
                  <a:noFill/>
                </a:ln>
              </p:spPr>
              <p:txBody>
                <a:bodyPr vert="horz" wrap="square" lIns="105484" tIns="52741" rIns="105484" bIns="52741" numCol="1" anchor="t" anchorCtr="0" compatLnSpc="1"/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900" dirty="0">
                    <a:solidFill>
                      <a:srgbClr val="FAEADB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23"/>
                <p:cNvSpPr>
                  <a:spLocks noEditPoints="1"/>
                </p:cNvSpPr>
                <p:nvPr/>
              </p:nvSpPr>
              <p:spPr bwMode="auto">
                <a:xfrm>
                  <a:off x="5607370" y="3562829"/>
                  <a:ext cx="587140" cy="587140"/>
                </a:xfrm>
                <a:custGeom>
                  <a:avLst/>
                  <a:gdLst>
                    <a:gd name="T0" fmla="*/ 192 w 384"/>
                    <a:gd name="T1" fmla="*/ 0 h 384"/>
                    <a:gd name="T2" fmla="*/ 0 w 384"/>
                    <a:gd name="T3" fmla="*/ 192 h 384"/>
                    <a:gd name="T4" fmla="*/ 192 w 384"/>
                    <a:gd name="T5" fmla="*/ 384 h 384"/>
                    <a:gd name="T6" fmla="*/ 384 w 384"/>
                    <a:gd name="T7" fmla="*/ 192 h 384"/>
                    <a:gd name="T8" fmla="*/ 192 w 384"/>
                    <a:gd name="T9" fmla="*/ 0 h 384"/>
                    <a:gd name="T10" fmla="*/ 192 w 384"/>
                    <a:gd name="T11" fmla="*/ 349 h 384"/>
                    <a:gd name="T12" fmla="*/ 35 w 384"/>
                    <a:gd name="T13" fmla="*/ 192 h 384"/>
                    <a:gd name="T14" fmla="*/ 192 w 384"/>
                    <a:gd name="T15" fmla="*/ 35 h 384"/>
                    <a:gd name="T16" fmla="*/ 349 w 384"/>
                    <a:gd name="T17" fmla="*/ 192 h 384"/>
                    <a:gd name="T18" fmla="*/ 192 w 384"/>
                    <a:gd name="T19" fmla="*/ 349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4">
                      <a:moveTo>
                        <a:pt x="192" y="0"/>
                      </a:moveTo>
                      <a:cubicBezTo>
                        <a:pt x="86" y="0"/>
                        <a:pt x="0" y="86"/>
                        <a:pt x="0" y="192"/>
                      </a:cubicBezTo>
                      <a:cubicBezTo>
                        <a:pt x="0" y="298"/>
                        <a:pt x="86" y="384"/>
                        <a:pt x="192" y="384"/>
                      </a:cubicBezTo>
                      <a:cubicBezTo>
                        <a:pt x="298" y="384"/>
                        <a:pt x="384" y="298"/>
                        <a:pt x="384" y="192"/>
                      </a:cubicBezTo>
                      <a:cubicBezTo>
                        <a:pt x="384" y="86"/>
                        <a:pt x="298" y="0"/>
                        <a:pt x="192" y="0"/>
                      </a:cubicBezTo>
                      <a:close/>
                      <a:moveTo>
                        <a:pt x="192" y="349"/>
                      </a:moveTo>
                      <a:cubicBezTo>
                        <a:pt x="105" y="349"/>
                        <a:pt x="35" y="278"/>
                        <a:pt x="35" y="192"/>
                      </a:cubicBezTo>
                      <a:cubicBezTo>
                        <a:pt x="35" y="105"/>
                        <a:pt x="105" y="35"/>
                        <a:pt x="192" y="35"/>
                      </a:cubicBezTo>
                      <a:cubicBezTo>
                        <a:pt x="278" y="35"/>
                        <a:pt x="349" y="105"/>
                        <a:pt x="349" y="192"/>
                      </a:cubicBezTo>
                      <a:cubicBezTo>
                        <a:pt x="349" y="278"/>
                        <a:pt x="278" y="349"/>
                        <a:pt x="192" y="349"/>
                      </a:cubicBezTo>
                      <a:close/>
                    </a:path>
                  </a:pathLst>
                </a:custGeom>
                <a:solidFill>
                  <a:srgbClr val="F38355"/>
                </a:solidFill>
                <a:ln>
                  <a:solidFill>
                    <a:srgbClr val="F38355"/>
                  </a:solidFill>
                </a:ln>
              </p:spPr>
              <p:txBody>
                <a:bodyPr vert="horz" wrap="square" lIns="105484" tIns="52741" rIns="105484" bIns="52741" numCol="1" anchor="t" anchorCtr="0" compatLnSpc="1"/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900" dirty="0">
                    <a:solidFill>
                      <a:srgbClr val="FAEADB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5" name="Group 20"/>
              <p:cNvGrpSpPr/>
              <p:nvPr/>
            </p:nvGrpSpPr>
            <p:grpSpPr>
              <a:xfrm>
                <a:off x="7279899" y="2314089"/>
                <a:ext cx="627243" cy="627243"/>
                <a:chOff x="6665323" y="3562825"/>
                <a:chExt cx="587140" cy="587140"/>
              </a:xfrm>
              <a:solidFill>
                <a:schemeClr val="bg1"/>
              </a:solidFill>
            </p:grpSpPr>
            <p:sp>
              <p:nvSpPr>
                <p:cNvPr id="26" name="Freeform 19"/>
                <p:cNvSpPr>
                  <a:spLocks noEditPoints="1"/>
                </p:cNvSpPr>
                <p:nvPr/>
              </p:nvSpPr>
              <p:spPr bwMode="auto">
                <a:xfrm>
                  <a:off x="6808144" y="3735126"/>
                  <a:ext cx="301499" cy="242538"/>
                </a:xfrm>
                <a:custGeom>
                  <a:avLst/>
                  <a:gdLst>
                    <a:gd name="T0" fmla="*/ 393 w 400"/>
                    <a:gd name="T1" fmla="*/ 61 h 322"/>
                    <a:gd name="T2" fmla="*/ 300 w 400"/>
                    <a:gd name="T3" fmla="*/ 3 h 322"/>
                    <a:gd name="T4" fmla="*/ 286 w 400"/>
                    <a:gd name="T5" fmla="*/ 3 h 322"/>
                    <a:gd name="T6" fmla="*/ 200 w 400"/>
                    <a:gd name="T7" fmla="*/ 57 h 322"/>
                    <a:gd name="T8" fmla="*/ 113 w 400"/>
                    <a:gd name="T9" fmla="*/ 3 h 322"/>
                    <a:gd name="T10" fmla="*/ 100 w 400"/>
                    <a:gd name="T11" fmla="*/ 3 h 322"/>
                    <a:gd name="T12" fmla="*/ 6 w 400"/>
                    <a:gd name="T13" fmla="*/ 61 h 322"/>
                    <a:gd name="T14" fmla="*/ 0 w 400"/>
                    <a:gd name="T15" fmla="*/ 73 h 322"/>
                    <a:gd name="T16" fmla="*/ 0 w 400"/>
                    <a:gd name="T17" fmla="*/ 307 h 322"/>
                    <a:gd name="T18" fmla="*/ 6 w 400"/>
                    <a:gd name="T19" fmla="*/ 319 h 322"/>
                    <a:gd name="T20" fmla="*/ 20 w 400"/>
                    <a:gd name="T21" fmla="*/ 319 h 322"/>
                    <a:gd name="T22" fmla="*/ 106 w 400"/>
                    <a:gd name="T23" fmla="*/ 265 h 322"/>
                    <a:gd name="T24" fmla="*/ 193 w 400"/>
                    <a:gd name="T25" fmla="*/ 319 h 322"/>
                    <a:gd name="T26" fmla="*/ 207 w 400"/>
                    <a:gd name="T27" fmla="*/ 319 h 322"/>
                    <a:gd name="T28" fmla="*/ 293 w 400"/>
                    <a:gd name="T29" fmla="*/ 265 h 322"/>
                    <a:gd name="T30" fmla="*/ 380 w 400"/>
                    <a:gd name="T31" fmla="*/ 319 h 322"/>
                    <a:gd name="T32" fmla="*/ 387 w 400"/>
                    <a:gd name="T33" fmla="*/ 321 h 322"/>
                    <a:gd name="T34" fmla="*/ 393 w 400"/>
                    <a:gd name="T35" fmla="*/ 319 h 322"/>
                    <a:gd name="T36" fmla="*/ 400 w 400"/>
                    <a:gd name="T37" fmla="*/ 307 h 322"/>
                    <a:gd name="T38" fmla="*/ 400 w 400"/>
                    <a:gd name="T39" fmla="*/ 73 h 322"/>
                    <a:gd name="T40" fmla="*/ 393 w 400"/>
                    <a:gd name="T41" fmla="*/ 61 h 322"/>
                    <a:gd name="T42" fmla="*/ 93 w 400"/>
                    <a:gd name="T43" fmla="*/ 241 h 322"/>
                    <a:gd name="T44" fmla="*/ 26 w 400"/>
                    <a:gd name="T45" fmla="*/ 283 h 322"/>
                    <a:gd name="T46" fmla="*/ 26 w 400"/>
                    <a:gd name="T47" fmla="*/ 81 h 322"/>
                    <a:gd name="T48" fmla="*/ 93 w 400"/>
                    <a:gd name="T49" fmla="*/ 39 h 322"/>
                    <a:gd name="T50" fmla="*/ 93 w 400"/>
                    <a:gd name="T51" fmla="*/ 241 h 322"/>
                    <a:gd name="T52" fmla="*/ 187 w 400"/>
                    <a:gd name="T53" fmla="*/ 283 h 322"/>
                    <a:gd name="T54" fmla="*/ 119 w 400"/>
                    <a:gd name="T55" fmla="*/ 241 h 322"/>
                    <a:gd name="T56" fmla="*/ 119 w 400"/>
                    <a:gd name="T57" fmla="*/ 39 h 322"/>
                    <a:gd name="T58" fmla="*/ 187 w 400"/>
                    <a:gd name="T59" fmla="*/ 81 h 322"/>
                    <a:gd name="T60" fmla="*/ 187 w 400"/>
                    <a:gd name="T61" fmla="*/ 283 h 322"/>
                    <a:gd name="T62" fmla="*/ 280 w 400"/>
                    <a:gd name="T63" fmla="*/ 241 h 322"/>
                    <a:gd name="T64" fmla="*/ 213 w 400"/>
                    <a:gd name="T65" fmla="*/ 283 h 322"/>
                    <a:gd name="T66" fmla="*/ 213 w 400"/>
                    <a:gd name="T67" fmla="*/ 81 h 322"/>
                    <a:gd name="T68" fmla="*/ 280 w 400"/>
                    <a:gd name="T69" fmla="*/ 39 h 322"/>
                    <a:gd name="T70" fmla="*/ 280 w 400"/>
                    <a:gd name="T71" fmla="*/ 241 h 322"/>
                    <a:gd name="T72" fmla="*/ 374 w 400"/>
                    <a:gd name="T73" fmla="*/ 283 h 322"/>
                    <a:gd name="T74" fmla="*/ 306 w 400"/>
                    <a:gd name="T75" fmla="*/ 241 h 322"/>
                    <a:gd name="T76" fmla="*/ 306 w 400"/>
                    <a:gd name="T77" fmla="*/ 39 h 322"/>
                    <a:gd name="T78" fmla="*/ 374 w 400"/>
                    <a:gd name="T79" fmla="*/ 81 h 322"/>
                    <a:gd name="T80" fmla="*/ 374 w 400"/>
                    <a:gd name="T81" fmla="*/ 283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00" h="322">
                      <a:moveTo>
                        <a:pt x="393" y="61"/>
                      </a:moveTo>
                      <a:cubicBezTo>
                        <a:pt x="300" y="3"/>
                        <a:pt x="300" y="3"/>
                        <a:pt x="300" y="3"/>
                      </a:cubicBezTo>
                      <a:cubicBezTo>
                        <a:pt x="296" y="0"/>
                        <a:pt x="291" y="0"/>
                        <a:pt x="286" y="3"/>
                      </a:cubicBezTo>
                      <a:cubicBezTo>
                        <a:pt x="200" y="57"/>
                        <a:pt x="200" y="57"/>
                        <a:pt x="200" y="57"/>
                      </a:cubicBezTo>
                      <a:cubicBezTo>
                        <a:pt x="113" y="3"/>
                        <a:pt x="113" y="3"/>
                        <a:pt x="113" y="3"/>
                      </a:cubicBezTo>
                      <a:cubicBezTo>
                        <a:pt x="109" y="0"/>
                        <a:pt x="104" y="0"/>
                        <a:pt x="100" y="3"/>
                      </a:cubicBezTo>
                      <a:cubicBezTo>
                        <a:pt x="6" y="61"/>
                        <a:pt x="6" y="61"/>
                        <a:pt x="6" y="61"/>
                      </a:cubicBezTo>
                      <a:cubicBezTo>
                        <a:pt x="2" y="64"/>
                        <a:pt x="0" y="68"/>
                        <a:pt x="0" y="73"/>
                      </a:cubicBezTo>
                      <a:cubicBezTo>
                        <a:pt x="0" y="307"/>
                        <a:pt x="0" y="307"/>
                        <a:pt x="0" y="307"/>
                      </a:cubicBezTo>
                      <a:cubicBezTo>
                        <a:pt x="0" y="312"/>
                        <a:pt x="2" y="317"/>
                        <a:pt x="6" y="319"/>
                      </a:cubicBezTo>
                      <a:cubicBezTo>
                        <a:pt x="11" y="322"/>
                        <a:pt x="16" y="321"/>
                        <a:pt x="20" y="319"/>
                      </a:cubicBezTo>
                      <a:cubicBezTo>
                        <a:pt x="106" y="265"/>
                        <a:pt x="106" y="265"/>
                        <a:pt x="106" y="265"/>
                      </a:cubicBezTo>
                      <a:cubicBezTo>
                        <a:pt x="193" y="319"/>
                        <a:pt x="193" y="319"/>
                        <a:pt x="193" y="319"/>
                      </a:cubicBezTo>
                      <a:cubicBezTo>
                        <a:pt x="197" y="322"/>
                        <a:pt x="202" y="322"/>
                        <a:pt x="207" y="319"/>
                      </a:cubicBezTo>
                      <a:cubicBezTo>
                        <a:pt x="293" y="265"/>
                        <a:pt x="293" y="265"/>
                        <a:pt x="293" y="265"/>
                      </a:cubicBezTo>
                      <a:cubicBezTo>
                        <a:pt x="380" y="319"/>
                        <a:pt x="380" y="319"/>
                        <a:pt x="380" y="319"/>
                      </a:cubicBezTo>
                      <a:cubicBezTo>
                        <a:pt x="382" y="320"/>
                        <a:pt x="384" y="321"/>
                        <a:pt x="387" y="321"/>
                      </a:cubicBezTo>
                      <a:cubicBezTo>
                        <a:pt x="389" y="321"/>
                        <a:pt x="391" y="320"/>
                        <a:pt x="393" y="319"/>
                      </a:cubicBezTo>
                      <a:cubicBezTo>
                        <a:pt x="397" y="317"/>
                        <a:pt x="400" y="312"/>
                        <a:pt x="400" y="307"/>
                      </a:cubicBezTo>
                      <a:cubicBezTo>
                        <a:pt x="400" y="73"/>
                        <a:pt x="400" y="73"/>
                        <a:pt x="400" y="73"/>
                      </a:cubicBezTo>
                      <a:cubicBezTo>
                        <a:pt x="400" y="68"/>
                        <a:pt x="397" y="64"/>
                        <a:pt x="393" y="61"/>
                      </a:cubicBezTo>
                      <a:close/>
                      <a:moveTo>
                        <a:pt x="93" y="241"/>
                      </a:moveTo>
                      <a:cubicBezTo>
                        <a:pt x="26" y="283"/>
                        <a:pt x="26" y="283"/>
                        <a:pt x="26" y="283"/>
                      </a:cubicBezTo>
                      <a:cubicBezTo>
                        <a:pt x="26" y="81"/>
                        <a:pt x="26" y="81"/>
                        <a:pt x="26" y="81"/>
                      </a:cubicBezTo>
                      <a:cubicBezTo>
                        <a:pt x="93" y="39"/>
                        <a:pt x="93" y="39"/>
                        <a:pt x="93" y="39"/>
                      </a:cubicBezTo>
                      <a:lnTo>
                        <a:pt x="93" y="241"/>
                      </a:lnTo>
                      <a:close/>
                      <a:moveTo>
                        <a:pt x="187" y="283"/>
                      </a:moveTo>
                      <a:cubicBezTo>
                        <a:pt x="119" y="241"/>
                        <a:pt x="119" y="241"/>
                        <a:pt x="119" y="241"/>
                      </a:cubicBezTo>
                      <a:cubicBezTo>
                        <a:pt x="119" y="39"/>
                        <a:pt x="119" y="39"/>
                        <a:pt x="119" y="39"/>
                      </a:cubicBezTo>
                      <a:cubicBezTo>
                        <a:pt x="187" y="81"/>
                        <a:pt x="187" y="81"/>
                        <a:pt x="187" y="81"/>
                      </a:cubicBezTo>
                      <a:lnTo>
                        <a:pt x="187" y="283"/>
                      </a:lnTo>
                      <a:close/>
                      <a:moveTo>
                        <a:pt x="280" y="241"/>
                      </a:moveTo>
                      <a:cubicBezTo>
                        <a:pt x="213" y="283"/>
                        <a:pt x="213" y="283"/>
                        <a:pt x="213" y="283"/>
                      </a:cubicBezTo>
                      <a:cubicBezTo>
                        <a:pt x="213" y="81"/>
                        <a:pt x="213" y="81"/>
                        <a:pt x="213" y="81"/>
                      </a:cubicBezTo>
                      <a:cubicBezTo>
                        <a:pt x="280" y="39"/>
                        <a:pt x="280" y="39"/>
                        <a:pt x="280" y="39"/>
                      </a:cubicBezTo>
                      <a:lnTo>
                        <a:pt x="280" y="241"/>
                      </a:lnTo>
                      <a:close/>
                      <a:moveTo>
                        <a:pt x="374" y="283"/>
                      </a:moveTo>
                      <a:cubicBezTo>
                        <a:pt x="306" y="241"/>
                        <a:pt x="306" y="241"/>
                        <a:pt x="306" y="241"/>
                      </a:cubicBezTo>
                      <a:cubicBezTo>
                        <a:pt x="306" y="39"/>
                        <a:pt x="306" y="39"/>
                        <a:pt x="306" y="39"/>
                      </a:cubicBezTo>
                      <a:cubicBezTo>
                        <a:pt x="374" y="81"/>
                        <a:pt x="374" y="81"/>
                        <a:pt x="374" y="81"/>
                      </a:cubicBezTo>
                      <a:lnTo>
                        <a:pt x="374" y="28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05484" tIns="52741" rIns="105484" bIns="52741" numCol="1" anchor="t" anchorCtr="0" compatLnSpc="1"/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900" dirty="0">
                    <a:solidFill>
                      <a:srgbClr val="FAEADB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23"/>
                <p:cNvSpPr>
                  <a:spLocks noEditPoints="1"/>
                </p:cNvSpPr>
                <p:nvPr/>
              </p:nvSpPr>
              <p:spPr bwMode="auto">
                <a:xfrm>
                  <a:off x="6665323" y="3562825"/>
                  <a:ext cx="587140" cy="587140"/>
                </a:xfrm>
                <a:custGeom>
                  <a:avLst/>
                  <a:gdLst>
                    <a:gd name="T0" fmla="*/ 192 w 384"/>
                    <a:gd name="T1" fmla="*/ 0 h 384"/>
                    <a:gd name="T2" fmla="*/ 0 w 384"/>
                    <a:gd name="T3" fmla="*/ 192 h 384"/>
                    <a:gd name="T4" fmla="*/ 192 w 384"/>
                    <a:gd name="T5" fmla="*/ 384 h 384"/>
                    <a:gd name="T6" fmla="*/ 384 w 384"/>
                    <a:gd name="T7" fmla="*/ 192 h 384"/>
                    <a:gd name="T8" fmla="*/ 192 w 384"/>
                    <a:gd name="T9" fmla="*/ 0 h 384"/>
                    <a:gd name="T10" fmla="*/ 192 w 384"/>
                    <a:gd name="T11" fmla="*/ 349 h 384"/>
                    <a:gd name="T12" fmla="*/ 35 w 384"/>
                    <a:gd name="T13" fmla="*/ 192 h 384"/>
                    <a:gd name="T14" fmla="*/ 192 w 384"/>
                    <a:gd name="T15" fmla="*/ 35 h 384"/>
                    <a:gd name="T16" fmla="*/ 349 w 384"/>
                    <a:gd name="T17" fmla="*/ 192 h 384"/>
                    <a:gd name="T18" fmla="*/ 192 w 384"/>
                    <a:gd name="T19" fmla="*/ 349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4">
                      <a:moveTo>
                        <a:pt x="192" y="0"/>
                      </a:moveTo>
                      <a:cubicBezTo>
                        <a:pt x="86" y="0"/>
                        <a:pt x="0" y="86"/>
                        <a:pt x="0" y="192"/>
                      </a:cubicBezTo>
                      <a:cubicBezTo>
                        <a:pt x="0" y="298"/>
                        <a:pt x="86" y="384"/>
                        <a:pt x="192" y="384"/>
                      </a:cubicBezTo>
                      <a:cubicBezTo>
                        <a:pt x="298" y="384"/>
                        <a:pt x="384" y="298"/>
                        <a:pt x="384" y="192"/>
                      </a:cubicBezTo>
                      <a:cubicBezTo>
                        <a:pt x="384" y="86"/>
                        <a:pt x="298" y="0"/>
                        <a:pt x="192" y="0"/>
                      </a:cubicBezTo>
                      <a:close/>
                      <a:moveTo>
                        <a:pt x="192" y="349"/>
                      </a:moveTo>
                      <a:cubicBezTo>
                        <a:pt x="105" y="349"/>
                        <a:pt x="35" y="278"/>
                        <a:pt x="35" y="192"/>
                      </a:cubicBezTo>
                      <a:cubicBezTo>
                        <a:pt x="35" y="105"/>
                        <a:pt x="105" y="35"/>
                        <a:pt x="192" y="35"/>
                      </a:cubicBezTo>
                      <a:cubicBezTo>
                        <a:pt x="278" y="35"/>
                        <a:pt x="349" y="105"/>
                        <a:pt x="349" y="192"/>
                      </a:cubicBezTo>
                      <a:cubicBezTo>
                        <a:pt x="349" y="278"/>
                        <a:pt x="278" y="349"/>
                        <a:pt x="192" y="3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05484" tIns="52741" rIns="105484" bIns="52741" numCol="1" anchor="t" anchorCtr="0" compatLnSpc="1"/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900" dirty="0">
                    <a:solidFill>
                      <a:srgbClr val="FAEADB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Group 23"/>
              <p:cNvGrpSpPr/>
              <p:nvPr/>
            </p:nvGrpSpPr>
            <p:grpSpPr>
              <a:xfrm>
                <a:off x="8228261" y="4171444"/>
                <a:ext cx="436704" cy="436704"/>
                <a:chOff x="7740352" y="3562825"/>
                <a:chExt cx="587140" cy="587140"/>
              </a:xfrm>
              <a:solidFill>
                <a:schemeClr val="bg1"/>
              </a:solidFill>
            </p:grpSpPr>
            <p:sp>
              <p:nvSpPr>
                <p:cNvPr id="29" name="Freeform 24"/>
                <p:cNvSpPr>
                  <a:spLocks noEditPoints="1"/>
                </p:cNvSpPr>
                <p:nvPr/>
              </p:nvSpPr>
              <p:spPr bwMode="auto">
                <a:xfrm>
                  <a:off x="7740352" y="3562825"/>
                  <a:ext cx="587140" cy="587140"/>
                </a:xfrm>
                <a:custGeom>
                  <a:avLst/>
                  <a:gdLst>
                    <a:gd name="T0" fmla="*/ 192 w 384"/>
                    <a:gd name="T1" fmla="*/ 0 h 384"/>
                    <a:gd name="T2" fmla="*/ 0 w 384"/>
                    <a:gd name="T3" fmla="*/ 192 h 384"/>
                    <a:gd name="T4" fmla="*/ 192 w 384"/>
                    <a:gd name="T5" fmla="*/ 384 h 384"/>
                    <a:gd name="T6" fmla="*/ 384 w 384"/>
                    <a:gd name="T7" fmla="*/ 192 h 384"/>
                    <a:gd name="T8" fmla="*/ 192 w 384"/>
                    <a:gd name="T9" fmla="*/ 0 h 384"/>
                    <a:gd name="T10" fmla="*/ 192 w 384"/>
                    <a:gd name="T11" fmla="*/ 349 h 384"/>
                    <a:gd name="T12" fmla="*/ 35 w 384"/>
                    <a:gd name="T13" fmla="*/ 192 h 384"/>
                    <a:gd name="T14" fmla="*/ 192 w 384"/>
                    <a:gd name="T15" fmla="*/ 35 h 384"/>
                    <a:gd name="T16" fmla="*/ 349 w 384"/>
                    <a:gd name="T17" fmla="*/ 192 h 384"/>
                    <a:gd name="T18" fmla="*/ 192 w 384"/>
                    <a:gd name="T19" fmla="*/ 349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4">
                      <a:moveTo>
                        <a:pt x="192" y="0"/>
                      </a:moveTo>
                      <a:cubicBezTo>
                        <a:pt x="86" y="0"/>
                        <a:pt x="0" y="86"/>
                        <a:pt x="0" y="192"/>
                      </a:cubicBezTo>
                      <a:cubicBezTo>
                        <a:pt x="0" y="298"/>
                        <a:pt x="86" y="384"/>
                        <a:pt x="192" y="384"/>
                      </a:cubicBezTo>
                      <a:cubicBezTo>
                        <a:pt x="298" y="384"/>
                        <a:pt x="384" y="298"/>
                        <a:pt x="384" y="192"/>
                      </a:cubicBezTo>
                      <a:cubicBezTo>
                        <a:pt x="384" y="86"/>
                        <a:pt x="298" y="0"/>
                        <a:pt x="192" y="0"/>
                      </a:cubicBezTo>
                      <a:close/>
                      <a:moveTo>
                        <a:pt x="192" y="349"/>
                      </a:moveTo>
                      <a:cubicBezTo>
                        <a:pt x="105" y="349"/>
                        <a:pt x="35" y="278"/>
                        <a:pt x="35" y="192"/>
                      </a:cubicBezTo>
                      <a:cubicBezTo>
                        <a:pt x="35" y="105"/>
                        <a:pt x="105" y="35"/>
                        <a:pt x="192" y="35"/>
                      </a:cubicBezTo>
                      <a:cubicBezTo>
                        <a:pt x="278" y="35"/>
                        <a:pt x="349" y="105"/>
                        <a:pt x="349" y="192"/>
                      </a:cubicBezTo>
                      <a:cubicBezTo>
                        <a:pt x="349" y="278"/>
                        <a:pt x="278" y="349"/>
                        <a:pt x="192" y="3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05484" tIns="52741" rIns="105484" bIns="52741" numCol="1" anchor="t" anchorCtr="0" compatLnSpc="1"/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900" dirty="0">
                    <a:solidFill>
                      <a:srgbClr val="FAEADB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27"/>
                <p:cNvSpPr>
                  <a:spLocks noEditPoints="1"/>
                </p:cNvSpPr>
                <p:nvPr/>
              </p:nvSpPr>
              <p:spPr bwMode="auto">
                <a:xfrm>
                  <a:off x="7931746" y="3722078"/>
                  <a:ext cx="204352" cy="268635"/>
                </a:xfrm>
                <a:custGeom>
                  <a:avLst/>
                  <a:gdLst>
                    <a:gd name="T0" fmla="*/ 96 w 256"/>
                    <a:gd name="T1" fmla="*/ 48 h 336"/>
                    <a:gd name="T2" fmla="*/ 48 w 256"/>
                    <a:gd name="T3" fmla="*/ 0 h 336"/>
                    <a:gd name="T4" fmla="*/ 0 w 256"/>
                    <a:gd name="T5" fmla="*/ 48 h 336"/>
                    <a:gd name="T6" fmla="*/ 29 w 256"/>
                    <a:gd name="T7" fmla="*/ 92 h 336"/>
                    <a:gd name="T8" fmla="*/ 29 w 256"/>
                    <a:gd name="T9" fmla="*/ 244 h 336"/>
                    <a:gd name="T10" fmla="*/ 0 w 256"/>
                    <a:gd name="T11" fmla="*/ 288 h 336"/>
                    <a:gd name="T12" fmla="*/ 48 w 256"/>
                    <a:gd name="T13" fmla="*/ 336 h 336"/>
                    <a:gd name="T14" fmla="*/ 96 w 256"/>
                    <a:gd name="T15" fmla="*/ 288 h 336"/>
                    <a:gd name="T16" fmla="*/ 67 w 256"/>
                    <a:gd name="T17" fmla="*/ 244 h 336"/>
                    <a:gd name="T18" fmla="*/ 67 w 256"/>
                    <a:gd name="T19" fmla="*/ 92 h 336"/>
                    <a:gd name="T20" fmla="*/ 96 w 256"/>
                    <a:gd name="T21" fmla="*/ 48 h 336"/>
                    <a:gd name="T22" fmla="*/ 75 w 256"/>
                    <a:gd name="T23" fmla="*/ 288 h 336"/>
                    <a:gd name="T24" fmla="*/ 48 w 256"/>
                    <a:gd name="T25" fmla="*/ 316 h 336"/>
                    <a:gd name="T26" fmla="*/ 20 w 256"/>
                    <a:gd name="T27" fmla="*/ 288 h 336"/>
                    <a:gd name="T28" fmla="*/ 48 w 256"/>
                    <a:gd name="T29" fmla="*/ 260 h 336"/>
                    <a:gd name="T30" fmla="*/ 75 w 256"/>
                    <a:gd name="T31" fmla="*/ 288 h 336"/>
                    <a:gd name="T32" fmla="*/ 48 w 256"/>
                    <a:gd name="T33" fmla="*/ 76 h 336"/>
                    <a:gd name="T34" fmla="*/ 20 w 256"/>
                    <a:gd name="T35" fmla="*/ 48 h 336"/>
                    <a:gd name="T36" fmla="*/ 48 w 256"/>
                    <a:gd name="T37" fmla="*/ 20 h 336"/>
                    <a:gd name="T38" fmla="*/ 75 w 256"/>
                    <a:gd name="T39" fmla="*/ 48 h 336"/>
                    <a:gd name="T40" fmla="*/ 48 w 256"/>
                    <a:gd name="T41" fmla="*/ 76 h 336"/>
                    <a:gd name="T42" fmla="*/ 227 w 256"/>
                    <a:gd name="T43" fmla="*/ 244 h 336"/>
                    <a:gd name="T44" fmla="*/ 227 w 256"/>
                    <a:gd name="T45" fmla="*/ 92 h 336"/>
                    <a:gd name="T46" fmla="*/ 256 w 256"/>
                    <a:gd name="T47" fmla="*/ 48 h 336"/>
                    <a:gd name="T48" fmla="*/ 208 w 256"/>
                    <a:gd name="T49" fmla="*/ 0 h 336"/>
                    <a:gd name="T50" fmla="*/ 160 w 256"/>
                    <a:gd name="T51" fmla="*/ 48 h 336"/>
                    <a:gd name="T52" fmla="*/ 189 w 256"/>
                    <a:gd name="T53" fmla="*/ 92 h 336"/>
                    <a:gd name="T54" fmla="*/ 189 w 256"/>
                    <a:gd name="T55" fmla="*/ 244 h 336"/>
                    <a:gd name="T56" fmla="*/ 160 w 256"/>
                    <a:gd name="T57" fmla="*/ 288 h 336"/>
                    <a:gd name="T58" fmla="*/ 208 w 256"/>
                    <a:gd name="T59" fmla="*/ 336 h 336"/>
                    <a:gd name="T60" fmla="*/ 256 w 256"/>
                    <a:gd name="T61" fmla="*/ 288 h 336"/>
                    <a:gd name="T62" fmla="*/ 227 w 256"/>
                    <a:gd name="T63" fmla="*/ 244 h 336"/>
                    <a:gd name="T64" fmla="*/ 180 w 256"/>
                    <a:gd name="T65" fmla="*/ 48 h 336"/>
                    <a:gd name="T66" fmla="*/ 208 w 256"/>
                    <a:gd name="T67" fmla="*/ 20 h 336"/>
                    <a:gd name="T68" fmla="*/ 235 w 256"/>
                    <a:gd name="T69" fmla="*/ 48 h 336"/>
                    <a:gd name="T70" fmla="*/ 208 w 256"/>
                    <a:gd name="T71" fmla="*/ 76 h 336"/>
                    <a:gd name="T72" fmla="*/ 180 w 256"/>
                    <a:gd name="T73" fmla="*/ 48 h 336"/>
                    <a:gd name="T74" fmla="*/ 208 w 256"/>
                    <a:gd name="T75" fmla="*/ 316 h 336"/>
                    <a:gd name="T76" fmla="*/ 180 w 256"/>
                    <a:gd name="T77" fmla="*/ 288 h 336"/>
                    <a:gd name="T78" fmla="*/ 208 w 256"/>
                    <a:gd name="T79" fmla="*/ 260 h 336"/>
                    <a:gd name="T80" fmla="*/ 235 w 256"/>
                    <a:gd name="T81" fmla="*/ 288 h 336"/>
                    <a:gd name="T82" fmla="*/ 208 w 256"/>
                    <a:gd name="T83" fmla="*/ 316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56" h="336">
                      <a:moveTo>
                        <a:pt x="96" y="48"/>
                      </a:moveTo>
                      <a:cubicBezTo>
                        <a:pt x="96" y="21"/>
                        <a:pt x="74" y="0"/>
                        <a:pt x="48" y="0"/>
                      </a:cubicBezTo>
                      <a:cubicBezTo>
                        <a:pt x="21" y="0"/>
                        <a:pt x="0" y="21"/>
                        <a:pt x="0" y="48"/>
                      </a:cubicBezTo>
                      <a:cubicBezTo>
                        <a:pt x="0" y="68"/>
                        <a:pt x="12" y="85"/>
                        <a:pt x="29" y="92"/>
                      </a:cubicBezTo>
                      <a:cubicBezTo>
                        <a:pt x="29" y="244"/>
                        <a:pt x="29" y="244"/>
                        <a:pt x="29" y="244"/>
                      </a:cubicBezTo>
                      <a:cubicBezTo>
                        <a:pt x="12" y="251"/>
                        <a:pt x="0" y="268"/>
                        <a:pt x="0" y="288"/>
                      </a:cubicBezTo>
                      <a:cubicBezTo>
                        <a:pt x="0" y="314"/>
                        <a:pt x="21" y="336"/>
                        <a:pt x="48" y="336"/>
                      </a:cubicBezTo>
                      <a:cubicBezTo>
                        <a:pt x="74" y="336"/>
                        <a:pt x="96" y="314"/>
                        <a:pt x="96" y="288"/>
                      </a:cubicBezTo>
                      <a:cubicBezTo>
                        <a:pt x="96" y="268"/>
                        <a:pt x="84" y="251"/>
                        <a:pt x="67" y="244"/>
                      </a:cubicBezTo>
                      <a:cubicBezTo>
                        <a:pt x="67" y="92"/>
                        <a:pt x="67" y="92"/>
                        <a:pt x="67" y="92"/>
                      </a:cubicBezTo>
                      <a:cubicBezTo>
                        <a:pt x="84" y="85"/>
                        <a:pt x="96" y="68"/>
                        <a:pt x="96" y="48"/>
                      </a:cubicBezTo>
                      <a:close/>
                      <a:moveTo>
                        <a:pt x="75" y="288"/>
                      </a:moveTo>
                      <a:cubicBezTo>
                        <a:pt x="75" y="303"/>
                        <a:pt x="63" y="316"/>
                        <a:pt x="48" y="316"/>
                      </a:cubicBezTo>
                      <a:cubicBezTo>
                        <a:pt x="32" y="316"/>
                        <a:pt x="20" y="303"/>
                        <a:pt x="20" y="288"/>
                      </a:cubicBezTo>
                      <a:cubicBezTo>
                        <a:pt x="20" y="273"/>
                        <a:pt x="32" y="260"/>
                        <a:pt x="48" y="260"/>
                      </a:cubicBezTo>
                      <a:cubicBezTo>
                        <a:pt x="63" y="260"/>
                        <a:pt x="75" y="273"/>
                        <a:pt x="75" y="288"/>
                      </a:cubicBezTo>
                      <a:close/>
                      <a:moveTo>
                        <a:pt x="48" y="76"/>
                      </a:moveTo>
                      <a:cubicBezTo>
                        <a:pt x="32" y="76"/>
                        <a:pt x="20" y="63"/>
                        <a:pt x="20" y="48"/>
                      </a:cubicBezTo>
                      <a:cubicBezTo>
                        <a:pt x="20" y="33"/>
                        <a:pt x="32" y="20"/>
                        <a:pt x="48" y="20"/>
                      </a:cubicBezTo>
                      <a:cubicBezTo>
                        <a:pt x="63" y="20"/>
                        <a:pt x="75" y="33"/>
                        <a:pt x="75" y="48"/>
                      </a:cubicBezTo>
                      <a:cubicBezTo>
                        <a:pt x="75" y="63"/>
                        <a:pt x="63" y="76"/>
                        <a:pt x="48" y="76"/>
                      </a:cubicBezTo>
                      <a:close/>
                      <a:moveTo>
                        <a:pt x="227" y="244"/>
                      </a:moveTo>
                      <a:cubicBezTo>
                        <a:pt x="227" y="92"/>
                        <a:pt x="227" y="92"/>
                        <a:pt x="227" y="92"/>
                      </a:cubicBezTo>
                      <a:cubicBezTo>
                        <a:pt x="244" y="85"/>
                        <a:pt x="256" y="68"/>
                        <a:pt x="256" y="48"/>
                      </a:cubicBezTo>
                      <a:cubicBezTo>
                        <a:pt x="256" y="21"/>
                        <a:pt x="234" y="0"/>
                        <a:pt x="208" y="0"/>
                      </a:cubicBezTo>
                      <a:cubicBezTo>
                        <a:pt x="181" y="0"/>
                        <a:pt x="160" y="21"/>
                        <a:pt x="160" y="48"/>
                      </a:cubicBezTo>
                      <a:cubicBezTo>
                        <a:pt x="160" y="68"/>
                        <a:pt x="172" y="85"/>
                        <a:pt x="189" y="92"/>
                      </a:cubicBezTo>
                      <a:cubicBezTo>
                        <a:pt x="189" y="244"/>
                        <a:pt x="189" y="244"/>
                        <a:pt x="189" y="244"/>
                      </a:cubicBezTo>
                      <a:cubicBezTo>
                        <a:pt x="172" y="251"/>
                        <a:pt x="160" y="268"/>
                        <a:pt x="160" y="288"/>
                      </a:cubicBezTo>
                      <a:cubicBezTo>
                        <a:pt x="160" y="314"/>
                        <a:pt x="181" y="336"/>
                        <a:pt x="208" y="336"/>
                      </a:cubicBezTo>
                      <a:cubicBezTo>
                        <a:pt x="234" y="336"/>
                        <a:pt x="256" y="314"/>
                        <a:pt x="256" y="288"/>
                      </a:cubicBezTo>
                      <a:cubicBezTo>
                        <a:pt x="256" y="268"/>
                        <a:pt x="244" y="251"/>
                        <a:pt x="227" y="244"/>
                      </a:cubicBezTo>
                      <a:close/>
                      <a:moveTo>
                        <a:pt x="180" y="48"/>
                      </a:moveTo>
                      <a:cubicBezTo>
                        <a:pt x="180" y="33"/>
                        <a:pt x="192" y="20"/>
                        <a:pt x="208" y="20"/>
                      </a:cubicBezTo>
                      <a:cubicBezTo>
                        <a:pt x="223" y="20"/>
                        <a:pt x="235" y="33"/>
                        <a:pt x="235" y="48"/>
                      </a:cubicBezTo>
                      <a:cubicBezTo>
                        <a:pt x="235" y="63"/>
                        <a:pt x="223" y="76"/>
                        <a:pt x="208" y="76"/>
                      </a:cubicBezTo>
                      <a:cubicBezTo>
                        <a:pt x="192" y="76"/>
                        <a:pt x="180" y="63"/>
                        <a:pt x="180" y="48"/>
                      </a:cubicBezTo>
                      <a:close/>
                      <a:moveTo>
                        <a:pt x="208" y="316"/>
                      </a:moveTo>
                      <a:cubicBezTo>
                        <a:pt x="192" y="316"/>
                        <a:pt x="180" y="303"/>
                        <a:pt x="180" y="288"/>
                      </a:cubicBezTo>
                      <a:cubicBezTo>
                        <a:pt x="180" y="273"/>
                        <a:pt x="192" y="260"/>
                        <a:pt x="208" y="260"/>
                      </a:cubicBezTo>
                      <a:cubicBezTo>
                        <a:pt x="223" y="260"/>
                        <a:pt x="235" y="273"/>
                        <a:pt x="235" y="288"/>
                      </a:cubicBezTo>
                      <a:cubicBezTo>
                        <a:pt x="235" y="303"/>
                        <a:pt x="223" y="316"/>
                        <a:pt x="208" y="3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05484" tIns="52741" rIns="105484" bIns="52741" numCol="1" anchor="t" anchorCtr="0" compatLnSpc="1"/>
                <a:lstStyle/>
                <a:p>
                  <a:pPr algn="just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900" dirty="0">
                    <a:solidFill>
                      <a:srgbClr val="FAEADB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1" name="Content Placeholder 2"/>
          <p:cNvSpPr txBox="1"/>
          <p:nvPr/>
        </p:nvSpPr>
        <p:spPr>
          <a:xfrm>
            <a:off x="1309393" y="1890671"/>
            <a:ext cx="4849614" cy="538704"/>
          </a:xfrm>
          <a:prstGeom prst="rect">
            <a:avLst/>
          </a:prstGeom>
        </p:spPr>
        <p:txBody>
          <a:bodyPr vert="horz" lIns="105484" tIns="52741" rIns="105484" bIns="5274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600" b="1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r>
              <a:rPr lang="zh-CN" altLang="en-US" sz="1600" b="1" dirty="0">
                <a:solidFill>
                  <a:srgbClr val="FAEADB"/>
                </a:solidFill>
                <a:cs typeface="+mn-ea"/>
                <a:sym typeface="+mn-lt"/>
              </a:rPr>
              <a:t>。</a:t>
            </a:r>
            <a:endParaRPr lang="en-US" altLang="zh-CN" sz="16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32" name="Content Placeholder 2"/>
          <p:cNvSpPr txBox="1"/>
          <p:nvPr/>
        </p:nvSpPr>
        <p:spPr>
          <a:xfrm>
            <a:off x="1309390" y="3050631"/>
            <a:ext cx="4849616" cy="538704"/>
          </a:xfrm>
          <a:prstGeom prst="rect">
            <a:avLst/>
          </a:prstGeom>
        </p:spPr>
        <p:txBody>
          <a:bodyPr vert="horz" lIns="105484" tIns="52741" rIns="105484" bIns="5274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600" b="1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r>
              <a:rPr lang="zh-CN" altLang="en-US" sz="1600" b="1" dirty="0">
                <a:solidFill>
                  <a:srgbClr val="FAEADB"/>
                </a:solidFill>
                <a:cs typeface="+mn-ea"/>
                <a:sym typeface="+mn-lt"/>
              </a:rPr>
              <a:t>。</a:t>
            </a:r>
            <a:endParaRPr lang="en-US" altLang="zh-CN" sz="16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33" name="Content Placeholder 2"/>
          <p:cNvSpPr txBox="1"/>
          <p:nvPr/>
        </p:nvSpPr>
        <p:spPr>
          <a:xfrm>
            <a:off x="1309393" y="4210591"/>
            <a:ext cx="4849614" cy="538704"/>
          </a:xfrm>
          <a:prstGeom prst="rect">
            <a:avLst/>
          </a:prstGeom>
        </p:spPr>
        <p:txBody>
          <a:bodyPr vert="horz" lIns="105484" tIns="52741" rIns="105484" bIns="5274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600" b="1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r>
              <a:rPr lang="zh-CN" altLang="en-US" sz="1600" b="1" dirty="0">
                <a:solidFill>
                  <a:srgbClr val="FAEADB"/>
                </a:solidFill>
                <a:cs typeface="+mn-ea"/>
                <a:sym typeface="+mn-lt"/>
              </a:rPr>
              <a:t>。</a:t>
            </a:r>
            <a:endParaRPr lang="en-US" altLang="zh-CN" sz="16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34" name="TextBox 29"/>
          <p:cNvSpPr txBox="1"/>
          <p:nvPr/>
        </p:nvSpPr>
        <p:spPr>
          <a:xfrm>
            <a:off x="1317304" y="5370549"/>
            <a:ext cx="4905449" cy="974497"/>
          </a:xfrm>
          <a:prstGeom prst="rect">
            <a:avLst/>
          </a:prstGeom>
          <a:noFill/>
        </p:spPr>
        <p:txBody>
          <a:bodyPr wrap="square" rIns="166115" bIns="41528" numCol="1" spcCol="360000">
            <a:sp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600" b="1" dirty="0">
                <a:solidFill>
                  <a:srgbClr val="FAEADB"/>
                </a:solidFill>
                <a:cs typeface="+mn-ea"/>
                <a:sym typeface="+mn-lt"/>
              </a:rPr>
              <a:t>Please replace text, click add relevant headline, modify the text content, also can copy your content to this directly.</a:t>
            </a:r>
            <a:r>
              <a:rPr lang="zh-CN" altLang="en-US" sz="1600" b="1" dirty="0">
                <a:solidFill>
                  <a:srgbClr val="FAEADB"/>
                </a:solidFill>
                <a:cs typeface="+mn-ea"/>
                <a:sym typeface="+mn-lt"/>
              </a:rPr>
              <a:t>。</a:t>
            </a:r>
            <a:endParaRPr lang="en-US" altLang="zh-CN" sz="16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-190807" y="-971729"/>
            <a:ext cx="12768196" cy="8783971"/>
            <a:chOff x="-190807" y="-971729"/>
            <a:chExt cx="12768196" cy="8783971"/>
          </a:xfrm>
        </p:grpSpPr>
        <p:grpSp>
          <p:nvGrpSpPr>
            <p:cNvPr id="52" name="组合 51"/>
            <p:cNvGrpSpPr/>
            <p:nvPr/>
          </p:nvGrpSpPr>
          <p:grpSpPr>
            <a:xfrm>
              <a:off x="6104663" y="5404322"/>
              <a:ext cx="2407920" cy="2407920"/>
              <a:chOff x="520895" y="419835"/>
              <a:chExt cx="2407920" cy="2407920"/>
            </a:xfrm>
          </p:grpSpPr>
          <p:sp>
            <p:nvSpPr>
              <p:cNvPr id="4" name="同心圆 3"/>
              <p:cNvSpPr/>
              <p:nvPr/>
            </p:nvSpPr>
            <p:spPr>
              <a:xfrm>
                <a:off x="520895" y="419835"/>
                <a:ext cx="2407920" cy="2407920"/>
              </a:xfrm>
              <a:prstGeom prst="donut">
                <a:avLst>
                  <a:gd name="adj" fmla="val 31361"/>
                </a:avLst>
              </a:prstGeom>
              <a:solidFill>
                <a:srgbClr val="F383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1849853" y="619498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1502789" y="951007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flipH="1">
                <a:off x="2008695" y="809801"/>
                <a:ext cx="158999" cy="1878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2373668" y="825630"/>
                <a:ext cx="166856" cy="13535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H="1">
                <a:off x="1480008" y="582812"/>
                <a:ext cx="22781" cy="2257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063814" y="119029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2423788" y="217386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2311924" y="1475609"/>
                <a:ext cx="152400" cy="15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H="1">
                <a:off x="794880" y="1838657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949593" y="960984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flipH="1">
                <a:off x="2580572" y="1791680"/>
                <a:ext cx="86569" cy="18963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2576187" y="1540732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319307" y="1034356"/>
                <a:ext cx="68817" cy="19262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1013831" y="1361702"/>
                <a:ext cx="92013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H="1">
                <a:off x="664435" y="1551809"/>
                <a:ext cx="212258" cy="124591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H="1">
                <a:off x="642909" y="1170730"/>
                <a:ext cx="84996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2264610" y="1792466"/>
                <a:ext cx="89105" cy="22019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H="1">
                <a:off x="1449537" y="2143766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H="1">
                <a:off x="1552428" y="2417915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H="1">
                <a:off x="2008695" y="2173860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1105844" y="1725890"/>
                <a:ext cx="26479" cy="26124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2589925" y="1190290"/>
                <a:ext cx="205996" cy="17286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flipH="1">
                <a:off x="1243141" y="2342127"/>
                <a:ext cx="54144" cy="24845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flipH="1">
                <a:off x="1617561" y="2638483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 flipH="1" flipV="1">
                <a:off x="2227741" y="2342127"/>
                <a:ext cx="109844" cy="19360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 flipH="1">
                <a:off x="856739" y="2411021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组合 54"/>
            <p:cNvGrpSpPr/>
            <p:nvPr/>
          </p:nvGrpSpPr>
          <p:grpSpPr>
            <a:xfrm>
              <a:off x="7313210" y="-971729"/>
              <a:ext cx="2021837" cy="2021837"/>
              <a:chOff x="1502789" y="3782652"/>
              <a:chExt cx="2021837" cy="2021837"/>
            </a:xfrm>
          </p:grpSpPr>
          <p:sp>
            <p:nvSpPr>
              <p:cNvPr id="53" name="同心圆 52"/>
              <p:cNvSpPr/>
              <p:nvPr/>
            </p:nvSpPr>
            <p:spPr>
              <a:xfrm>
                <a:off x="1502789" y="3782652"/>
                <a:ext cx="2021837" cy="2021837"/>
              </a:xfrm>
              <a:prstGeom prst="donut">
                <a:avLst>
                  <a:gd name="adj" fmla="val 31603"/>
                </a:avLst>
              </a:prstGeom>
              <a:solidFill>
                <a:srgbClr val="4785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1925676" y="4181769"/>
                <a:ext cx="1187956" cy="113906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Circle">
                  <a:avLst/>
                </a:prstTxWarp>
                <a:spAutoFit/>
              </a:bodyPr>
              <a:lstStyle/>
              <a:p>
                <a:pPr algn="ctr"/>
                <a:r>
                  <a:rPr lang="en-US" altLang="zh-CN" sz="48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H</a:t>
                </a:r>
                <a:r>
                  <a:rPr lang="en-US" altLang="zh-CN" sz="48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 A </a:t>
                </a:r>
                <a:r>
                  <a:rPr lang="en-US" altLang="zh-CN" sz="48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P</a:t>
                </a:r>
                <a:r>
                  <a:rPr lang="en-US" altLang="zh-CN" sz="4800" b="1" dirty="0" smtClean="0">
                    <a:cs typeface="+mn-ea"/>
                    <a:sym typeface="+mn-lt"/>
                  </a:rPr>
                  <a:t> </a:t>
                </a:r>
                <a:r>
                  <a:rPr lang="en-US" altLang="zh-CN" sz="4800" b="1" dirty="0" err="1" smtClean="0">
                    <a:solidFill>
                      <a:schemeClr val="bg1"/>
                    </a:solidFill>
                    <a:cs typeface="+mn-ea"/>
                    <a:sym typeface="+mn-lt"/>
                  </a:rPr>
                  <a:t>P</a:t>
                </a:r>
                <a:r>
                  <a:rPr lang="en-US" altLang="zh-CN" sz="4800" b="1" dirty="0" smtClean="0">
                    <a:cs typeface="+mn-ea"/>
                    <a:sym typeface="+mn-lt"/>
                  </a:rPr>
                  <a:t> </a:t>
                </a:r>
                <a:r>
                  <a:rPr lang="en-US" altLang="zh-CN" sz="48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Y</a:t>
                </a:r>
                <a:r>
                  <a:rPr lang="en-US" altLang="zh-CN" sz="4800" b="1" dirty="0" smtClean="0">
                    <a:cs typeface="+mn-ea"/>
                    <a:sym typeface="+mn-lt"/>
                  </a:rPr>
                  <a:t> </a:t>
                </a:r>
                <a:r>
                  <a:rPr lang="en-US" altLang="zh-CN" sz="48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M</a:t>
                </a:r>
                <a:r>
                  <a:rPr lang="en-US" altLang="zh-CN" sz="4800" b="1" dirty="0" smtClean="0">
                    <a:cs typeface="+mn-ea"/>
                    <a:sym typeface="+mn-lt"/>
                  </a:rPr>
                  <a:t> </a:t>
                </a:r>
                <a:r>
                  <a:rPr lang="en-US" altLang="zh-CN" sz="48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E </a:t>
                </a:r>
                <a:r>
                  <a:rPr lang="en-US" altLang="zh-CN" sz="48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E</a:t>
                </a:r>
                <a:r>
                  <a:rPr lang="en-US" altLang="zh-CN" sz="4800" b="1" dirty="0" smtClean="0">
                    <a:solidFill>
                      <a:srgbClr val="B3E1D7"/>
                    </a:solidFill>
                    <a:cs typeface="+mn-ea"/>
                    <a:sym typeface="+mn-lt"/>
                  </a:rPr>
                  <a:t>T</a:t>
                </a:r>
                <a:r>
                  <a:rPr lang="en-US" altLang="zh-CN" sz="4800" b="1" dirty="0" smtClean="0">
                    <a:cs typeface="+mn-ea"/>
                    <a:sym typeface="+mn-lt"/>
                  </a:rPr>
                  <a:t> </a:t>
                </a:r>
                <a:endParaRPr lang="zh-CN" altLang="en-US" sz="4800" b="1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240507" y="5653064"/>
              <a:ext cx="1763925" cy="1763925"/>
              <a:chOff x="4905316" y="270971"/>
              <a:chExt cx="1763925" cy="1763925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4905316" y="270971"/>
                <a:ext cx="1763925" cy="1763925"/>
              </a:xfrm>
              <a:prstGeom prst="ellipse">
                <a:avLst/>
              </a:prstGeom>
              <a:solidFill>
                <a:srgbClr val="1F7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 60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6257706" y="910334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6422996" y="977022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5363889" y="12541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5271304" y="919421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5516289" y="14065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5986060" y="1540179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6200105" y="129897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5780138" y="1484046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5496636" y="153184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5" name="同心圆 74"/>
            <p:cNvSpPr/>
            <p:nvPr/>
          </p:nvSpPr>
          <p:spPr>
            <a:xfrm>
              <a:off x="10048470" y="5853793"/>
              <a:ext cx="945064" cy="945064"/>
            </a:xfrm>
            <a:prstGeom prst="donut">
              <a:avLst>
                <a:gd name="adj" fmla="val 35854"/>
              </a:avLst>
            </a:prstGeom>
            <a:pattFill prst="wdUpDiag">
              <a:fgClr>
                <a:srgbClr val="F76953"/>
              </a:fgClr>
              <a:bgClr>
                <a:srgbClr val="F2F2F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76" name="同心圆 75"/>
            <p:cNvSpPr/>
            <p:nvPr/>
          </p:nvSpPr>
          <p:spPr>
            <a:xfrm>
              <a:off x="-190807" y="-382046"/>
              <a:ext cx="1735085" cy="1735085"/>
            </a:xfrm>
            <a:prstGeom prst="donut">
              <a:avLst>
                <a:gd name="adj" fmla="val 35854"/>
              </a:avLst>
            </a:prstGeom>
            <a:pattFill prst="wdDnDiag">
              <a:fgClr>
                <a:srgbClr val="F3835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5142881" y="-712281"/>
              <a:ext cx="1979838" cy="1724314"/>
              <a:chOff x="6315307" y="4646122"/>
              <a:chExt cx="2696477" cy="2348461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6315307" y="4646122"/>
                <a:ext cx="2348461" cy="2348461"/>
              </a:xfrm>
              <a:prstGeom prst="ellipse">
                <a:avLst/>
              </a:prstGeom>
              <a:solidFill>
                <a:srgbClr val="F383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 rot="20153511">
                <a:off x="6685237" y="5070043"/>
                <a:ext cx="2326547" cy="1131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H</a:t>
                </a:r>
                <a:r>
                  <a:rPr lang="en-US" altLang="zh-CN" sz="2400" b="1" dirty="0" smtClean="0">
                    <a:solidFill>
                      <a:srgbClr val="394A9C"/>
                    </a:solidFill>
                    <a:cs typeface="+mn-ea"/>
                    <a:sym typeface="+mn-lt"/>
                  </a:rPr>
                  <a:t>A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P</a:t>
                </a:r>
                <a:r>
                  <a:rPr lang="en-US" altLang="zh-CN" sz="2400" b="1" dirty="0" smtClean="0">
                    <a:solidFill>
                      <a:srgbClr val="394A9C"/>
                    </a:solidFill>
                    <a:cs typeface="+mn-ea"/>
                    <a:sym typeface="+mn-lt"/>
                  </a:rPr>
                  <a:t>P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Y</a:t>
                </a:r>
                <a:endParaRPr lang="en-US" altLang="zh-CN" sz="2400" b="1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r>
                  <a:rPr lang="en-US" altLang="zh-CN" sz="2400" b="1" dirty="0" smtClean="0">
                    <a:solidFill>
                      <a:srgbClr val="394A9C"/>
                    </a:solidFill>
                    <a:cs typeface="+mn-ea"/>
                    <a:sym typeface="+mn-lt"/>
                  </a:rPr>
                  <a:t>M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E</a:t>
                </a:r>
                <a:r>
                  <a:rPr lang="en-US" altLang="zh-CN" sz="2400" b="1" dirty="0" smtClean="0">
                    <a:solidFill>
                      <a:srgbClr val="394A9C"/>
                    </a:solidFill>
                    <a:cs typeface="+mn-ea"/>
                    <a:sym typeface="+mn-lt"/>
                  </a:rPr>
                  <a:t>E</a:t>
                </a: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T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80" name="同心圆 79"/>
            <p:cNvSpPr/>
            <p:nvPr/>
          </p:nvSpPr>
          <p:spPr>
            <a:xfrm>
              <a:off x="2175713" y="-200321"/>
              <a:ext cx="841609" cy="841609"/>
            </a:xfrm>
            <a:prstGeom prst="donut">
              <a:avLst>
                <a:gd name="adj" fmla="val 32380"/>
              </a:avLst>
            </a:prstGeom>
            <a:pattFill prst="wdUpDiag">
              <a:fgClr>
                <a:srgbClr val="63200D"/>
              </a:fgClr>
              <a:bgClr>
                <a:srgbClr val="F2F2F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84" name="同心圆 83"/>
            <p:cNvSpPr/>
            <p:nvPr/>
          </p:nvSpPr>
          <p:spPr>
            <a:xfrm>
              <a:off x="11411879" y="5369516"/>
              <a:ext cx="1165510" cy="1165510"/>
            </a:xfrm>
            <a:prstGeom prst="donut">
              <a:avLst>
                <a:gd name="adj" fmla="val 32380"/>
              </a:avLst>
            </a:prstGeom>
            <a:solidFill>
              <a:srgbClr val="2F34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 rot="19042942">
              <a:off x="11215429" y="-301414"/>
              <a:ext cx="960465" cy="960465"/>
              <a:chOff x="4905316" y="270971"/>
              <a:chExt cx="1763925" cy="1763925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4905316" y="270971"/>
                <a:ext cx="1763925" cy="1763925"/>
              </a:xfrm>
              <a:prstGeom prst="ellipse">
                <a:avLst/>
              </a:prstGeom>
              <a:solidFill>
                <a:srgbClr val="FA8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 87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9" name="同心圆 98"/>
            <p:cNvSpPr/>
            <p:nvPr/>
          </p:nvSpPr>
          <p:spPr>
            <a:xfrm>
              <a:off x="2801844" y="5822162"/>
              <a:ext cx="1440535" cy="1440535"/>
            </a:xfrm>
            <a:prstGeom prst="donut">
              <a:avLst>
                <a:gd name="adj" fmla="val 3585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00" name="同心圆 99"/>
            <p:cNvSpPr/>
            <p:nvPr/>
          </p:nvSpPr>
          <p:spPr>
            <a:xfrm>
              <a:off x="3122950" y="603808"/>
              <a:ext cx="860303" cy="860303"/>
            </a:xfrm>
            <a:prstGeom prst="donut">
              <a:avLst>
                <a:gd name="adj" fmla="val 35854"/>
              </a:avLst>
            </a:prstGeom>
            <a:solidFill>
              <a:srgbClr val="DD8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 flipV="1">
              <a:off x="9809959" y="908131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 flipV="1">
              <a:off x="337699" y="4047273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 flipV="1">
              <a:off x="5537300" y="6293399"/>
              <a:ext cx="179192" cy="179192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 flipV="1">
              <a:off x="4464634" y="5246787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 flipV="1">
              <a:off x="4464634" y="52597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 flipV="1">
              <a:off x="9246824" y="5469806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 flipV="1">
              <a:off x="11473615" y="1152960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 flipV="1">
              <a:off x="10954415" y="4889184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 flipV="1">
              <a:off x="6963116" y="927643"/>
              <a:ext cx="168780" cy="168780"/>
            </a:xfrm>
            <a:prstGeom prst="ellipse">
              <a:avLst/>
            </a:prstGeom>
            <a:solidFill>
              <a:srgbClr val="FA8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 flipV="1">
              <a:off x="10601430" y="142222"/>
              <a:ext cx="168780" cy="168780"/>
            </a:xfrm>
            <a:prstGeom prst="ellipse">
              <a:avLst/>
            </a:prstGeom>
            <a:solidFill>
              <a:srgbClr val="478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 flipV="1">
              <a:off x="2904309" y="4745233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8155349" y="5483043"/>
              <a:ext cx="168780" cy="168780"/>
            </a:xfrm>
            <a:prstGeom prst="ellipse">
              <a:avLst/>
            </a:prstGeom>
            <a:solidFill>
              <a:srgbClr val="FA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26829" y="1920182"/>
            <a:ext cx="9374601" cy="2797286"/>
            <a:chOff x="1176563" y="2349903"/>
            <a:chExt cx="9374601" cy="2797286"/>
          </a:xfrm>
          <a:effectLst>
            <a:outerShdw blurRad="190500" dist="38100" dir="27000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圆角矩形 4"/>
            <p:cNvSpPr/>
            <p:nvPr/>
          </p:nvSpPr>
          <p:spPr>
            <a:xfrm>
              <a:off x="1307963" y="2349903"/>
              <a:ext cx="9243201" cy="2797286"/>
            </a:xfrm>
            <a:prstGeom prst="roundRect">
              <a:avLst/>
            </a:prstGeom>
            <a:solidFill>
              <a:srgbClr val="F38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1176563" y="2598913"/>
              <a:ext cx="937460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0" b="1" dirty="0" smtClean="0">
                  <a:solidFill>
                    <a:srgbClr val="FAEAD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感谢参与</a:t>
              </a:r>
              <a:endParaRPr lang="en-US" altLang="zh-CN" sz="8000" b="1" dirty="0" smtClean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  <a:p>
              <a:pPr algn="ctr"/>
              <a:r>
                <a:rPr lang="en-US" altLang="zh-CN" sz="6000" b="1" dirty="0" smtClean="0">
                  <a:solidFill>
                    <a:srgbClr val="FAEAD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Thanks for joining</a:t>
              </a:r>
              <a:endParaRPr lang="zh-CN" altLang="en-US" sz="6000" b="1" dirty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0" name="圆角矩形 89"/>
            <p:cNvSpPr/>
            <p:nvPr/>
          </p:nvSpPr>
          <p:spPr>
            <a:xfrm>
              <a:off x="1581931" y="2527458"/>
              <a:ext cx="8798481" cy="2454082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4452358" y="365464"/>
            <a:ext cx="405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目录</a:t>
            </a:r>
            <a:r>
              <a:rPr lang="en-US" altLang="zh-CN" sz="3200" b="1" dirty="0" smtClean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/CONTENTS</a:t>
            </a:r>
            <a:endParaRPr lang="zh-CN" altLang="en-US" sz="3200" b="1" dirty="0">
              <a:solidFill>
                <a:srgbClr val="FAEAD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77" name="组合 176"/>
          <p:cNvGrpSpPr/>
          <p:nvPr/>
        </p:nvGrpSpPr>
        <p:grpSpPr>
          <a:xfrm>
            <a:off x="339817" y="1651754"/>
            <a:ext cx="2550795" cy="4195483"/>
            <a:chOff x="339817" y="1651754"/>
            <a:chExt cx="2550795" cy="4195483"/>
          </a:xfrm>
        </p:grpSpPr>
        <p:sp>
          <p:nvSpPr>
            <p:cNvPr id="131" name="矩形 130"/>
            <p:cNvSpPr/>
            <p:nvPr/>
          </p:nvSpPr>
          <p:spPr>
            <a:xfrm>
              <a:off x="339817" y="1651754"/>
              <a:ext cx="2550795" cy="4195483"/>
            </a:xfrm>
            <a:prstGeom prst="rect">
              <a:avLst/>
            </a:prstGeom>
            <a:solidFill>
              <a:srgbClr val="F37895"/>
            </a:solidFill>
            <a:ln>
              <a:noFill/>
            </a:ln>
            <a:effectLst>
              <a:outerShdw blurRad="1270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452134" y="3498897"/>
              <a:ext cx="23803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AEAD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PART 01</a:t>
              </a:r>
              <a:endParaRPr lang="en-US" altLang="zh-CN" sz="2800" b="1" dirty="0" smtClean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  <a:p>
              <a:pPr algn="ctr"/>
              <a:r>
                <a:rPr lang="zh-CN" altLang="en-US" sz="2800" b="1" dirty="0">
                  <a:solidFill>
                    <a:srgbClr val="FAEAD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班级基本情况</a:t>
              </a:r>
              <a:endParaRPr lang="zh-CN" altLang="en-US" sz="2800" b="1" dirty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grpSp>
          <p:nvGrpSpPr>
            <p:cNvPr id="103" name="组合 102"/>
            <p:cNvGrpSpPr/>
            <p:nvPr/>
          </p:nvGrpSpPr>
          <p:grpSpPr>
            <a:xfrm>
              <a:off x="1002489" y="2090950"/>
              <a:ext cx="1279631" cy="1279631"/>
              <a:chOff x="518141" y="424049"/>
              <a:chExt cx="2407920" cy="2407920"/>
            </a:xfrm>
          </p:grpSpPr>
          <p:sp>
            <p:nvSpPr>
              <p:cNvPr id="104" name="同心圆 103"/>
              <p:cNvSpPr/>
              <p:nvPr/>
            </p:nvSpPr>
            <p:spPr>
              <a:xfrm>
                <a:off x="518141" y="424049"/>
                <a:ext cx="2407920" cy="2407920"/>
              </a:xfrm>
              <a:prstGeom prst="donut">
                <a:avLst>
                  <a:gd name="adj" fmla="val 31361"/>
                </a:avLst>
              </a:prstGeom>
              <a:solidFill>
                <a:srgbClr val="B3E1D7"/>
              </a:solidFill>
              <a:ln>
                <a:noFill/>
              </a:ln>
              <a:effectLst>
                <a:outerShdw blurRad="127000" dist="38100" dir="2700000" sx="101000" sy="101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cxnSp>
            <p:nvCxnSpPr>
              <p:cNvPr id="105" name="直接连接符 104"/>
              <p:cNvCxnSpPr/>
              <p:nvPr/>
            </p:nvCxnSpPr>
            <p:spPr>
              <a:xfrm>
                <a:off x="1849853" y="619498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/>
              <p:cNvCxnSpPr/>
              <p:nvPr/>
            </p:nvCxnSpPr>
            <p:spPr>
              <a:xfrm>
                <a:off x="1502789" y="951007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flipH="1">
                <a:off x="2008695" y="809801"/>
                <a:ext cx="158999" cy="1878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>
                <a:off x="2373668" y="825630"/>
                <a:ext cx="166856" cy="13535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flipH="1">
                <a:off x="1480008" y="582812"/>
                <a:ext cx="22781" cy="2257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>
                <a:off x="1063814" y="119029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>
                <a:off x="2423788" y="217386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flipH="1">
                <a:off x="2311924" y="1475609"/>
                <a:ext cx="152400" cy="15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flipH="1">
                <a:off x="794880" y="1838657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/>
            </p:nvCxnSpPr>
            <p:spPr>
              <a:xfrm>
                <a:off x="949593" y="960984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 flipH="1">
                <a:off x="2580572" y="1791680"/>
                <a:ext cx="86569" cy="18963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>
                <a:off x="2576187" y="1540732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>
                <a:off x="2319307" y="1034356"/>
                <a:ext cx="68817" cy="19262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>
                <a:off x="1013831" y="1361702"/>
                <a:ext cx="92013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 flipH="1">
                <a:off x="664435" y="1551809"/>
                <a:ext cx="212258" cy="124591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/>
            </p:nvCxnSpPr>
            <p:spPr>
              <a:xfrm flipH="1">
                <a:off x="642909" y="1170730"/>
                <a:ext cx="84996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/>
            </p:nvCxnSpPr>
            <p:spPr>
              <a:xfrm>
                <a:off x="2264610" y="1792466"/>
                <a:ext cx="89105" cy="22019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/>
            </p:nvCxnSpPr>
            <p:spPr>
              <a:xfrm flipH="1">
                <a:off x="1449537" y="2143766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/>
            </p:nvCxnSpPr>
            <p:spPr>
              <a:xfrm flipH="1">
                <a:off x="1552428" y="2417915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>
              <a:xfrm flipH="1">
                <a:off x="2008695" y="2173860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/>
            </p:nvCxnSpPr>
            <p:spPr>
              <a:xfrm>
                <a:off x="1105844" y="1725890"/>
                <a:ext cx="26479" cy="26124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/>
            </p:nvCxnSpPr>
            <p:spPr>
              <a:xfrm>
                <a:off x="2589925" y="1190290"/>
                <a:ext cx="205996" cy="17286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/>
            </p:nvCxnSpPr>
            <p:spPr>
              <a:xfrm flipH="1">
                <a:off x="1243141" y="2342127"/>
                <a:ext cx="54144" cy="24845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/>
            </p:nvCxnSpPr>
            <p:spPr>
              <a:xfrm flipH="1">
                <a:off x="1617561" y="2638483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/>
            </p:nvCxnSpPr>
            <p:spPr>
              <a:xfrm flipH="1" flipV="1">
                <a:off x="2227741" y="2342127"/>
                <a:ext cx="109844" cy="19360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/>
            </p:nvCxnSpPr>
            <p:spPr>
              <a:xfrm flipH="1">
                <a:off x="856739" y="2411021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6" name="组合 175"/>
            <p:cNvGrpSpPr/>
            <p:nvPr/>
          </p:nvGrpSpPr>
          <p:grpSpPr>
            <a:xfrm>
              <a:off x="1455075" y="5507870"/>
              <a:ext cx="346046" cy="46566"/>
              <a:chOff x="1568140" y="5484588"/>
              <a:chExt cx="346046" cy="46566"/>
            </a:xfrm>
          </p:grpSpPr>
          <p:sp>
            <p:nvSpPr>
              <p:cNvPr id="134" name="椭圆 133"/>
              <p:cNvSpPr/>
              <p:nvPr/>
            </p:nvSpPr>
            <p:spPr>
              <a:xfrm>
                <a:off x="1568140" y="5484588"/>
                <a:ext cx="45719" cy="46565"/>
              </a:xfrm>
              <a:prstGeom prst="ellipse">
                <a:avLst/>
              </a:prstGeom>
              <a:solidFill>
                <a:srgbClr val="EFECE9"/>
              </a:solidFill>
              <a:ln w="12700" cap="flat" cmpd="sng" algn="ctr">
                <a:solidFill>
                  <a:srgbClr val="EFEC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1665094" y="5484589"/>
                <a:ext cx="45719" cy="465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EFEC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1771513" y="5484588"/>
                <a:ext cx="45719" cy="465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EFEC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1868467" y="5484588"/>
                <a:ext cx="45719" cy="465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EFEC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78" name="组合 177"/>
          <p:cNvGrpSpPr/>
          <p:nvPr/>
        </p:nvGrpSpPr>
        <p:grpSpPr>
          <a:xfrm>
            <a:off x="6195152" y="1651606"/>
            <a:ext cx="2550795" cy="4195483"/>
            <a:chOff x="3344375" y="1651752"/>
            <a:chExt cx="2550795" cy="4195483"/>
          </a:xfrm>
        </p:grpSpPr>
        <p:sp>
          <p:nvSpPr>
            <p:cNvPr id="138" name="矩形 137"/>
            <p:cNvSpPr/>
            <p:nvPr/>
          </p:nvSpPr>
          <p:spPr>
            <a:xfrm>
              <a:off x="3344375" y="1651752"/>
              <a:ext cx="2550795" cy="4195483"/>
            </a:xfrm>
            <a:prstGeom prst="rect">
              <a:avLst/>
            </a:prstGeom>
            <a:solidFill>
              <a:srgbClr val="F38355"/>
            </a:solidFill>
            <a:ln>
              <a:noFill/>
            </a:ln>
            <a:effectLst>
              <a:outerShdw blurRad="1270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3429600" y="3498897"/>
              <a:ext cx="23803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AEAD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PART 03</a:t>
              </a:r>
              <a:endParaRPr lang="en-US" altLang="zh-CN" sz="2800" b="1" dirty="0" smtClean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  <a:p>
              <a:pPr algn="ctr"/>
              <a:r>
                <a:rPr lang="zh-CN" altLang="en-US" sz="2800" b="1" dirty="0" smtClean="0">
                  <a:solidFill>
                    <a:srgbClr val="FAEAD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假期安排情况</a:t>
              </a:r>
              <a:endParaRPr lang="zh-CN" altLang="en-US" sz="2800" b="1" dirty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grpSp>
          <p:nvGrpSpPr>
            <p:cNvPr id="142" name="组合 141"/>
            <p:cNvGrpSpPr/>
            <p:nvPr/>
          </p:nvGrpSpPr>
          <p:grpSpPr>
            <a:xfrm>
              <a:off x="3995394" y="2043380"/>
              <a:ext cx="1327201" cy="1327201"/>
              <a:chOff x="1502789" y="3352236"/>
              <a:chExt cx="2452254" cy="2452254"/>
            </a:xfrm>
          </p:grpSpPr>
          <p:sp>
            <p:nvSpPr>
              <p:cNvPr id="143" name="同心圆 142"/>
              <p:cNvSpPr/>
              <p:nvPr/>
            </p:nvSpPr>
            <p:spPr>
              <a:xfrm>
                <a:off x="1502789" y="3352236"/>
                <a:ext cx="2452254" cy="2452254"/>
              </a:xfrm>
              <a:prstGeom prst="donut">
                <a:avLst>
                  <a:gd name="adj" fmla="val 31603"/>
                </a:avLst>
              </a:prstGeom>
              <a:solidFill>
                <a:srgbClr val="394A9C"/>
              </a:solidFill>
              <a:ln>
                <a:noFill/>
              </a:ln>
              <a:effectLst>
                <a:outerShdw blurRad="127000" dist="38100" dir="2700000" sx="101000" sy="101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44" name="文本框 143"/>
              <p:cNvSpPr txBox="1"/>
              <p:nvPr/>
            </p:nvSpPr>
            <p:spPr>
              <a:xfrm>
                <a:off x="1932458" y="3753661"/>
                <a:ext cx="1558364" cy="150661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Circle">
                  <a:avLst/>
                </a:prstTxWarp>
                <a:spAutoFit/>
              </a:bodyPr>
              <a:lstStyle/>
              <a:p>
                <a:pPr algn="ctr"/>
                <a:r>
                  <a:rPr lang="en-US" altLang="zh-CN" sz="8000" b="1" dirty="0" smtClean="0">
                    <a:solidFill>
                      <a:srgbClr val="B3E1D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H</a:t>
                </a:r>
                <a:r>
                  <a:rPr lang="en-US" altLang="zh-CN" sz="8000" b="1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 A </a:t>
                </a:r>
                <a:r>
                  <a:rPr lang="en-US" altLang="zh-CN" sz="8000" b="1" dirty="0" smtClean="0">
                    <a:solidFill>
                      <a:srgbClr val="B3E1D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P</a:t>
                </a:r>
                <a:r>
                  <a:rPr lang="en-US" altLang="zh-CN" sz="800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 </a:t>
                </a:r>
                <a:r>
                  <a:rPr lang="en-US" altLang="zh-CN" sz="8000" b="1" dirty="0" err="1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P</a:t>
                </a:r>
                <a:r>
                  <a:rPr lang="en-US" altLang="zh-CN" sz="800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 </a:t>
                </a:r>
                <a:r>
                  <a:rPr lang="en-US" altLang="zh-CN" sz="8000" b="1" dirty="0" smtClean="0">
                    <a:solidFill>
                      <a:srgbClr val="B3E1D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Y</a:t>
                </a:r>
                <a:r>
                  <a:rPr lang="en-US" altLang="zh-CN" sz="800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 </a:t>
                </a:r>
                <a:r>
                  <a:rPr lang="en-US" altLang="zh-CN" sz="8000" b="1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M</a:t>
                </a:r>
                <a:r>
                  <a:rPr lang="en-US" altLang="zh-CN" sz="800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 </a:t>
                </a:r>
                <a:r>
                  <a:rPr lang="en-US" altLang="zh-CN" sz="8000" b="1" dirty="0" smtClean="0">
                    <a:solidFill>
                      <a:srgbClr val="B3E1D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E </a:t>
                </a:r>
                <a:r>
                  <a:rPr lang="en-US" altLang="zh-CN" sz="8000" b="1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E</a:t>
                </a:r>
                <a:r>
                  <a:rPr lang="en-US" altLang="zh-CN" sz="8000" b="1" dirty="0" smtClean="0">
                    <a:solidFill>
                      <a:srgbClr val="B3E1D7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T</a:t>
                </a:r>
                <a:r>
                  <a:rPr lang="en-US" altLang="zh-CN" sz="800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+mn-ea"/>
                    <a:sym typeface="+mn-lt"/>
                  </a:rPr>
                  <a:t> </a:t>
                </a:r>
                <a:endParaRPr lang="zh-CN" altLang="en-US" sz="80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grpSp>
          <p:nvGrpSpPr>
            <p:cNvPr id="145" name="组合 144"/>
            <p:cNvGrpSpPr/>
            <p:nvPr/>
          </p:nvGrpSpPr>
          <p:grpSpPr>
            <a:xfrm>
              <a:off x="4452358" y="5484588"/>
              <a:ext cx="346046" cy="46566"/>
              <a:chOff x="4457625" y="6027595"/>
              <a:chExt cx="346046" cy="46566"/>
            </a:xfrm>
          </p:grpSpPr>
          <p:sp>
            <p:nvSpPr>
              <p:cNvPr id="146" name="椭圆 145"/>
              <p:cNvSpPr/>
              <p:nvPr/>
            </p:nvSpPr>
            <p:spPr>
              <a:xfrm>
                <a:off x="4457625" y="6027595"/>
                <a:ext cx="45719" cy="46565"/>
              </a:xfrm>
              <a:prstGeom prst="ellipse">
                <a:avLst/>
              </a:prstGeom>
              <a:noFill/>
              <a:ln>
                <a:solidFill>
                  <a:srgbClr val="EFEC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4554579" y="6027596"/>
                <a:ext cx="45719" cy="46565"/>
              </a:xfrm>
              <a:prstGeom prst="ellipse">
                <a:avLst/>
              </a:prstGeom>
              <a:solidFill>
                <a:srgbClr val="EFECE9"/>
              </a:solidFill>
              <a:ln>
                <a:solidFill>
                  <a:srgbClr val="EFEC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4660998" y="6027595"/>
                <a:ext cx="45719" cy="46565"/>
              </a:xfrm>
              <a:prstGeom prst="ellipse">
                <a:avLst/>
              </a:prstGeom>
              <a:noFill/>
              <a:ln>
                <a:solidFill>
                  <a:srgbClr val="EFEC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4757952" y="6027595"/>
                <a:ext cx="45719" cy="46565"/>
              </a:xfrm>
              <a:prstGeom prst="ellipse">
                <a:avLst/>
              </a:prstGeom>
              <a:noFill/>
              <a:ln>
                <a:solidFill>
                  <a:srgbClr val="EFEC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79" name="组合 178"/>
          <p:cNvGrpSpPr/>
          <p:nvPr/>
        </p:nvGrpSpPr>
        <p:grpSpPr>
          <a:xfrm>
            <a:off x="9184880" y="1651605"/>
            <a:ext cx="2550795" cy="4195483"/>
            <a:chOff x="6334103" y="1651751"/>
            <a:chExt cx="2550795" cy="4195483"/>
          </a:xfrm>
        </p:grpSpPr>
        <p:sp>
          <p:nvSpPr>
            <p:cNvPr id="139" name="矩形 138"/>
            <p:cNvSpPr/>
            <p:nvPr/>
          </p:nvSpPr>
          <p:spPr>
            <a:xfrm>
              <a:off x="6334103" y="1651751"/>
              <a:ext cx="2550795" cy="4195483"/>
            </a:xfrm>
            <a:prstGeom prst="rect">
              <a:avLst/>
            </a:prstGeom>
            <a:solidFill>
              <a:srgbClr val="F37895"/>
            </a:solidFill>
            <a:ln>
              <a:noFill/>
            </a:ln>
            <a:effectLst>
              <a:outerShdw blurRad="1270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6439768" y="3498897"/>
              <a:ext cx="23803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AEAD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PART 04</a:t>
              </a:r>
              <a:endParaRPr lang="en-US" altLang="zh-CN" sz="2800" b="1" dirty="0" smtClean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  <a:p>
              <a:pPr algn="ctr"/>
              <a:r>
                <a:rPr lang="zh-CN" altLang="en-US" sz="2800" b="1" dirty="0" smtClean="0">
                  <a:solidFill>
                    <a:srgbClr val="FAEAD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给家长的建议</a:t>
              </a:r>
              <a:endParaRPr lang="zh-CN" altLang="en-US" sz="2800" b="1" dirty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>
              <a:off x="7002736" y="2116174"/>
              <a:ext cx="1254407" cy="1254407"/>
              <a:chOff x="4926867" y="252680"/>
              <a:chExt cx="1763925" cy="1763925"/>
            </a:xfrm>
          </p:grpSpPr>
          <p:sp>
            <p:nvSpPr>
              <p:cNvPr id="151" name="椭圆 150"/>
              <p:cNvSpPr/>
              <p:nvPr/>
            </p:nvSpPr>
            <p:spPr>
              <a:xfrm>
                <a:off x="4926867" y="252680"/>
                <a:ext cx="1763925" cy="1763925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  <a:effectLst>
                <a:outerShdw blurRad="127000" dist="38100" dir="2700000" sx="101000" sy="101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53" name="任意多边形 152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54" name="椭圆 153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55" name="椭圆 154"/>
              <p:cNvSpPr/>
              <p:nvPr/>
            </p:nvSpPr>
            <p:spPr>
              <a:xfrm>
                <a:off x="6257706" y="910334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6422996" y="977022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57" name="椭圆 156"/>
              <p:cNvSpPr/>
              <p:nvPr/>
            </p:nvSpPr>
            <p:spPr>
              <a:xfrm>
                <a:off x="5363889" y="12541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58" name="椭圆 157"/>
              <p:cNvSpPr/>
              <p:nvPr/>
            </p:nvSpPr>
            <p:spPr>
              <a:xfrm>
                <a:off x="5271304" y="919421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59" name="椭圆 158"/>
              <p:cNvSpPr/>
              <p:nvPr/>
            </p:nvSpPr>
            <p:spPr>
              <a:xfrm>
                <a:off x="5516289" y="14065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60" name="椭圆 159"/>
              <p:cNvSpPr/>
              <p:nvPr/>
            </p:nvSpPr>
            <p:spPr>
              <a:xfrm>
                <a:off x="5986060" y="1540179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61" name="椭圆 160"/>
              <p:cNvSpPr/>
              <p:nvPr/>
            </p:nvSpPr>
            <p:spPr>
              <a:xfrm>
                <a:off x="6200105" y="129897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62" name="椭圆 161"/>
              <p:cNvSpPr/>
              <p:nvPr/>
            </p:nvSpPr>
            <p:spPr>
              <a:xfrm>
                <a:off x="5780138" y="1484046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63" name="椭圆 162"/>
              <p:cNvSpPr/>
              <p:nvPr/>
            </p:nvSpPr>
            <p:spPr>
              <a:xfrm>
                <a:off x="5496636" y="153184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grpSp>
          <p:nvGrpSpPr>
            <p:cNvPr id="166" name="组合 165"/>
            <p:cNvGrpSpPr/>
            <p:nvPr/>
          </p:nvGrpSpPr>
          <p:grpSpPr>
            <a:xfrm>
              <a:off x="7421901" y="5484588"/>
              <a:ext cx="346046" cy="46566"/>
              <a:chOff x="7017853" y="6026996"/>
              <a:chExt cx="346046" cy="46566"/>
            </a:xfrm>
          </p:grpSpPr>
          <p:sp>
            <p:nvSpPr>
              <p:cNvPr id="167" name="椭圆 166"/>
              <p:cNvSpPr/>
              <p:nvPr/>
            </p:nvSpPr>
            <p:spPr>
              <a:xfrm>
                <a:off x="7017853" y="6026996"/>
                <a:ext cx="45719" cy="46565"/>
              </a:xfrm>
              <a:prstGeom prst="ellipse">
                <a:avLst/>
              </a:prstGeom>
              <a:noFill/>
              <a:ln>
                <a:solidFill>
                  <a:srgbClr val="EFEC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68" name="椭圆 167"/>
              <p:cNvSpPr/>
              <p:nvPr/>
            </p:nvSpPr>
            <p:spPr>
              <a:xfrm>
                <a:off x="7114807" y="6026997"/>
                <a:ext cx="45719" cy="46565"/>
              </a:xfrm>
              <a:prstGeom prst="ellipse">
                <a:avLst/>
              </a:prstGeom>
              <a:noFill/>
              <a:ln>
                <a:solidFill>
                  <a:srgbClr val="EFEC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69" name="椭圆 168"/>
              <p:cNvSpPr/>
              <p:nvPr/>
            </p:nvSpPr>
            <p:spPr>
              <a:xfrm>
                <a:off x="7221226" y="6026996"/>
                <a:ext cx="45719" cy="46565"/>
              </a:xfrm>
              <a:prstGeom prst="ellipse">
                <a:avLst/>
              </a:prstGeom>
              <a:solidFill>
                <a:srgbClr val="EFECE9"/>
              </a:solidFill>
              <a:ln>
                <a:solidFill>
                  <a:srgbClr val="EFEC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70" name="椭圆 169"/>
              <p:cNvSpPr/>
              <p:nvPr/>
            </p:nvSpPr>
            <p:spPr>
              <a:xfrm>
                <a:off x="7318180" y="6026996"/>
                <a:ext cx="45719" cy="46565"/>
              </a:xfrm>
              <a:prstGeom prst="ellipse">
                <a:avLst/>
              </a:prstGeom>
              <a:noFill/>
              <a:ln>
                <a:solidFill>
                  <a:srgbClr val="EFEC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80" name="组合 179"/>
          <p:cNvGrpSpPr/>
          <p:nvPr/>
        </p:nvGrpSpPr>
        <p:grpSpPr>
          <a:xfrm>
            <a:off x="3251338" y="1651604"/>
            <a:ext cx="2550795" cy="4195483"/>
            <a:chOff x="9364709" y="1651751"/>
            <a:chExt cx="2550795" cy="4195483"/>
          </a:xfrm>
        </p:grpSpPr>
        <p:sp>
          <p:nvSpPr>
            <p:cNvPr id="140" name="矩形 139"/>
            <p:cNvSpPr/>
            <p:nvPr/>
          </p:nvSpPr>
          <p:spPr>
            <a:xfrm>
              <a:off x="9364709" y="1651751"/>
              <a:ext cx="2550795" cy="4195483"/>
            </a:xfrm>
            <a:prstGeom prst="rect">
              <a:avLst/>
            </a:prstGeom>
            <a:solidFill>
              <a:srgbClr val="F38355"/>
            </a:solidFill>
            <a:ln>
              <a:noFill/>
            </a:ln>
            <a:effectLst>
              <a:outerShdw blurRad="1270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9449934" y="3498897"/>
              <a:ext cx="23803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FAEAD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PART 02</a:t>
              </a:r>
              <a:endParaRPr lang="en-US" altLang="zh-CN" sz="2800" b="1" dirty="0" smtClean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  <a:p>
              <a:pPr algn="ctr"/>
              <a:r>
                <a:rPr lang="zh-CN" altLang="en-US" sz="2800" b="1" dirty="0">
                  <a:solidFill>
                    <a:srgbClr val="FAEAD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学习</a:t>
              </a:r>
              <a:r>
                <a:rPr lang="zh-CN" altLang="en-US" sz="2800" b="1" dirty="0" smtClean="0">
                  <a:solidFill>
                    <a:srgbClr val="FAEAD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情况回顾</a:t>
              </a:r>
              <a:endParaRPr lang="zh-CN" altLang="en-US" sz="2800" b="1" dirty="0">
                <a:solidFill>
                  <a:srgbClr val="FAEAD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65" name="同心圆 164"/>
            <p:cNvSpPr/>
            <p:nvPr/>
          </p:nvSpPr>
          <p:spPr>
            <a:xfrm>
              <a:off x="10000053" y="2090477"/>
              <a:ext cx="1280104" cy="1280104"/>
            </a:xfrm>
            <a:prstGeom prst="donut">
              <a:avLst>
                <a:gd name="adj" fmla="val 32150"/>
              </a:avLst>
            </a:prstGeom>
            <a:pattFill prst="wdUpDiag">
              <a:fgClr>
                <a:srgbClr val="63200D"/>
              </a:fgClr>
              <a:bgClr>
                <a:srgbClr val="F2F2F2"/>
              </a:bgClr>
            </a:pattFill>
            <a:ln>
              <a:noFill/>
            </a:ln>
            <a:effectLst>
              <a:outerShdw blurRad="1270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grpSp>
          <p:nvGrpSpPr>
            <p:cNvPr id="171" name="组合 170"/>
            <p:cNvGrpSpPr/>
            <p:nvPr/>
          </p:nvGrpSpPr>
          <p:grpSpPr>
            <a:xfrm>
              <a:off x="10467082" y="5484588"/>
              <a:ext cx="346046" cy="46566"/>
              <a:chOff x="9723395" y="6026996"/>
              <a:chExt cx="346046" cy="46566"/>
            </a:xfrm>
          </p:grpSpPr>
          <p:sp>
            <p:nvSpPr>
              <p:cNvPr id="172" name="椭圆 171"/>
              <p:cNvSpPr/>
              <p:nvPr/>
            </p:nvSpPr>
            <p:spPr>
              <a:xfrm>
                <a:off x="9723395" y="6026996"/>
                <a:ext cx="45719" cy="46565"/>
              </a:xfrm>
              <a:prstGeom prst="ellipse">
                <a:avLst/>
              </a:prstGeom>
              <a:noFill/>
              <a:ln>
                <a:solidFill>
                  <a:srgbClr val="EFEC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73" name="椭圆 172"/>
              <p:cNvSpPr/>
              <p:nvPr/>
            </p:nvSpPr>
            <p:spPr>
              <a:xfrm>
                <a:off x="9820349" y="6026997"/>
                <a:ext cx="45719" cy="46565"/>
              </a:xfrm>
              <a:prstGeom prst="ellipse">
                <a:avLst/>
              </a:prstGeom>
              <a:noFill/>
              <a:ln>
                <a:solidFill>
                  <a:srgbClr val="EFEC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74" name="椭圆 173"/>
              <p:cNvSpPr/>
              <p:nvPr/>
            </p:nvSpPr>
            <p:spPr>
              <a:xfrm>
                <a:off x="9926768" y="6026996"/>
                <a:ext cx="45719" cy="46565"/>
              </a:xfrm>
              <a:prstGeom prst="ellipse">
                <a:avLst/>
              </a:prstGeom>
              <a:noFill/>
              <a:ln>
                <a:solidFill>
                  <a:srgbClr val="EFEC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175" name="椭圆 174"/>
              <p:cNvSpPr/>
              <p:nvPr/>
            </p:nvSpPr>
            <p:spPr>
              <a:xfrm>
                <a:off x="10023722" y="6026996"/>
                <a:ext cx="45719" cy="46565"/>
              </a:xfrm>
              <a:prstGeom prst="ellipse">
                <a:avLst/>
              </a:prstGeom>
              <a:solidFill>
                <a:srgbClr val="EFECE9"/>
              </a:solidFill>
              <a:ln>
                <a:solidFill>
                  <a:srgbClr val="EFEC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78096" y="2965506"/>
            <a:ext cx="2393972" cy="3071331"/>
            <a:chOff x="-78096" y="2965506"/>
            <a:chExt cx="2393972" cy="3071331"/>
          </a:xfrm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grpSpPr>
        <p:sp>
          <p:nvSpPr>
            <p:cNvPr id="94" name="同心圆 93"/>
            <p:cNvSpPr/>
            <p:nvPr/>
          </p:nvSpPr>
          <p:spPr>
            <a:xfrm>
              <a:off x="536086" y="2965506"/>
              <a:ext cx="1620613" cy="1620613"/>
            </a:xfrm>
            <a:prstGeom prst="donut">
              <a:avLst>
                <a:gd name="adj" fmla="val 35854"/>
              </a:avLst>
            </a:prstGeom>
            <a:pattFill prst="wdUpDiag">
              <a:fgClr>
                <a:srgbClr val="F76953"/>
              </a:fgClr>
              <a:bgClr>
                <a:srgbClr val="F2F2F2"/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83" name="组合 82"/>
            <p:cNvGrpSpPr/>
            <p:nvPr/>
          </p:nvGrpSpPr>
          <p:grpSpPr>
            <a:xfrm rot="19042942">
              <a:off x="-78096" y="4187398"/>
              <a:ext cx="1849439" cy="1849439"/>
              <a:chOff x="4905316" y="270971"/>
              <a:chExt cx="1763925" cy="176392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椭圆 89"/>
              <p:cNvSpPr/>
              <p:nvPr/>
            </p:nvSpPr>
            <p:spPr>
              <a:xfrm>
                <a:off x="4905316" y="270971"/>
                <a:ext cx="1763925" cy="1763925"/>
              </a:xfrm>
              <a:prstGeom prst="ellipse">
                <a:avLst/>
              </a:prstGeom>
              <a:solidFill>
                <a:srgbClr val="FA8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任意多边形 91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5" name="同心圆 94"/>
            <p:cNvSpPr/>
            <p:nvPr/>
          </p:nvSpPr>
          <p:spPr>
            <a:xfrm>
              <a:off x="1387588" y="4161674"/>
              <a:ext cx="928288" cy="928288"/>
            </a:xfrm>
            <a:prstGeom prst="donut">
              <a:avLst>
                <a:gd name="adj" fmla="val 32380"/>
              </a:avLst>
            </a:prstGeom>
            <a:solidFill>
              <a:srgbClr val="FAEAD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120889" y="1017514"/>
            <a:ext cx="2399481" cy="3223893"/>
            <a:chOff x="10120889" y="1017514"/>
            <a:chExt cx="2399481" cy="3223893"/>
          </a:xfrm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grpSpPr>
        <p:sp>
          <p:nvSpPr>
            <p:cNvPr id="154" name="同心圆 153"/>
            <p:cNvSpPr/>
            <p:nvPr/>
          </p:nvSpPr>
          <p:spPr>
            <a:xfrm>
              <a:off x="10120889" y="2381024"/>
              <a:ext cx="895523" cy="895523"/>
            </a:xfrm>
            <a:prstGeom prst="donut">
              <a:avLst>
                <a:gd name="adj" fmla="val 35854"/>
              </a:avLst>
            </a:prstGeom>
            <a:solidFill>
              <a:srgbClr val="63200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10602545" y="1017514"/>
              <a:ext cx="1917825" cy="1917825"/>
              <a:chOff x="518141" y="424049"/>
              <a:chExt cx="2407920" cy="240792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同心圆 96"/>
              <p:cNvSpPr/>
              <p:nvPr/>
            </p:nvSpPr>
            <p:spPr>
              <a:xfrm>
                <a:off x="518141" y="424049"/>
                <a:ext cx="2407920" cy="2407920"/>
              </a:xfrm>
              <a:prstGeom prst="donut">
                <a:avLst>
                  <a:gd name="adj" fmla="val 31361"/>
                </a:avLst>
              </a:prstGeom>
              <a:solidFill>
                <a:srgbClr val="B3E1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98" name="直接连接符 97"/>
              <p:cNvCxnSpPr/>
              <p:nvPr/>
            </p:nvCxnSpPr>
            <p:spPr>
              <a:xfrm>
                <a:off x="1849853" y="619498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>
                <a:off x="1502789" y="951007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flipH="1">
                <a:off x="2008695" y="809801"/>
                <a:ext cx="158999" cy="1878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>
                <a:off x="2373668" y="825630"/>
                <a:ext cx="166856" cy="13535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 flipH="1">
                <a:off x="1480008" y="582812"/>
                <a:ext cx="22781" cy="2257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>
                <a:off x="1063814" y="119029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/>
            </p:nvCxnSpPr>
            <p:spPr>
              <a:xfrm>
                <a:off x="2423788" y="217386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/>
            </p:nvCxnSpPr>
            <p:spPr>
              <a:xfrm flipH="1">
                <a:off x="2311924" y="1475609"/>
                <a:ext cx="152400" cy="15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/>
            </p:nvCxnSpPr>
            <p:spPr>
              <a:xfrm flipH="1">
                <a:off x="794880" y="1838657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/>
            </p:nvCxnSpPr>
            <p:spPr>
              <a:xfrm>
                <a:off x="949593" y="960984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>
              <a:xfrm flipH="1">
                <a:off x="2580572" y="1791680"/>
                <a:ext cx="86569" cy="18963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/>
            </p:nvCxnSpPr>
            <p:spPr>
              <a:xfrm>
                <a:off x="2576187" y="1540732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/>
            </p:nvCxnSpPr>
            <p:spPr>
              <a:xfrm>
                <a:off x="2319307" y="1034356"/>
                <a:ext cx="68817" cy="19262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/>
            </p:nvCxnSpPr>
            <p:spPr>
              <a:xfrm>
                <a:off x="1013831" y="1361702"/>
                <a:ext cx="92013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/>
            </p:nvCxnSpPr>
            <p:spPr>
              <a:xfrm flipH="1">
                <a:off x="664435" y="1551809"/>
                <a:ext cx="212258" cy="124591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/>
            </p:nvCxnSpPr>
            <p:spPr>
              <a:xfrm flipH="1">
                <a:off x="642909" y="1170730"/>
                <a:ext cx="84996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/>
            </p:nvCxnSpPr>
            <p:spPr>
              <a:xfrm>
                <a:off x="2264610" y="1792466"/>
                <a:ext cx="89105" cy="22019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/>
            </p:nvCxnSpPr>
            <p:spPr>
              <a:xfrm flipH="1">
                <a:off x="1449537" y="2143766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/>
            </p:nvCxnSpPr>
            <p:spPr>
              <a:xfrm flipH="1">
                <a:off x="1552428" y="2417915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/>
              <p:cNvCxnSpPr/>
              <p:nvPr/>
            </p:nvCxnSpPr>
            <p:spPr>
              <a:xfrm flipH="1">
                <a:off x="2008695" y="2173860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接连接符 133"/>
              <p:cNvCxnSpPr/>
              <p:nvPr/>
            </p:nvCxnSpPr>
            <p:spPr>
              <a:xfrm>
                <a:off x="1105844" y="1725890"/>
                <a:ext cx="26479" cy="26124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/>
              <p:nvPr/>
            </p:nvCxnSpPr>
            <p:spPr>
              <a:xfrm>
                <a:off x="2589925" y="1190290"/>
                <a:ext cx="205996" cy="17286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/>
            </p:nvCxnSpPr>
            <p:spPr>
              <a:xfrm flipH="1">
                <a:off x="1243141" y="2342127"/>
                <a:ext cx="54144" cy="24845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接连接符 136"/>
              <p:cNvCxnSpPr/>
              <p:nvPr/>
            </p:nvCxnSpPr>
            <p:spPr>
              <a:xfrm flipH="1">
                <a:off x="1617561" y="2638483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137"/>
              <p:cNvCxnSpPr/>
              <p:nvPr/>
            </p:nvCxnSpPr>
            <p:spPr>
              <a:xfrm flipH="1" flipV="1">
                <a:off x="2227741" y="2342127"/>
                <a:ext cx="109844" cy="19360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接连接符 138"/>
              <p:cNvCxnSpPr/>
              <p:nvPr/>
            </p:nvCxnSpPr>
            <p:spPr>
              <a:xfrm flipH="1">
                <a:off x="856739" y="2411021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组合 139"/>
            <p:cNvGrpSpPr/>
            <p:nvPr/>
          </p:nvGrpSpPr>
          <p:grpSpPr>
            <a:xfrm>
              <a:off x="10666186" y="2836502"/>
              <a:ext cx="1404905" cy="1404905"/>
              <a:chOff x="4926867" y="252680"/>
              <a:chExt cx="1763925" cy="17639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椭圆 140"/>
              <p:cNvSpPr/>
              <p:nvPr/>
            </p:nvSpPr>
            <p:spPr>
              <a:xfrm>
                <a:off x="4926867" y="252680"/>
                <a:ext cx="1763925" cy="1763925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任意多边形 142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6257706" y="910334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6422996" y="977022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5363889" y="12541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5271304" y="919421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5516289" y="14065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5986060" y="1540179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6200105" y="129897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5780138" y="1484046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5496636" y="153184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2346837" y="2677735"/>
            <a:ext cx="7588704" cy="1958618"/>
            <a:chOff x="2346837" y="2677735"/>
            <a:chExt cx="7588704" cy="1958618"/>
          </a:xfrm>
        </p:grpSpPr>
        <p:sp>
          <p:nvSpPr>
            <p:cNvPr id="82" name="文本框 81"/>
            <p:cNvSpPr txBox="1"/>
            <p:nvPr/>
          </p:nvSpPr>
          <p:spPr>
            <a:xfrm>
              <a:off x="2922096" y="2836502"/>
              <a:ext cx="632738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5400" b="1" dirty="0" smtClean="0">
                  <a:solidFill>
                    <a:srgbClr val="FAEADB"/>
                  </a:solidFill>
                  <a:effectLst>
                    <a:outerShdw blurRad="101600" dist="38100" dir="2700000" sx="101000" sy="101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班级基本情况</a:t>
              </a:r>
              <a:endParaRPr lang="en-US" altLang="zh-CN" sz="5400" b="1" dirty="0" smtClean="0">
                <a:solidFill>
                  <a:srgbClr val="FAEADB"/>
                </a:solidFill>
                <a:effectLst>
                  <a:outerShdw blurRad="101600"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  <a:p>
              <a:pPr algn="dist"/>
              <a:r>
                <a:rPr lang="en-US" altLang="zh-CN" sz="5400" b="1" dirty="0" smtClean="0">
                  <a:solidFill>
                    <a:srgbClr val="FAEADB"/>
                  </a:solidFill>
                  <a:effectLst>
                    <a:outerShdw blurRad="101600" dist="38100" dir="2700000" sx="101000" sy="101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basic situation</a:t>
              </a:r>
              <a:endParaRPr lang="en-US" altLang="zh-CN" sz="5400" b="1" dirty="0" smtClean="0">
                <a:solidFill>
                  <a:srgbClr val="FAEADB"/>
                </a:solidFill>
                <a:effectLst>
                  <a:outerShdw blurRad="101600"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2346837" y="2677735"/>
              <a:ext cx="7588704" cy="1958618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346837" y="1898068"/>
            <a:ext cx="3001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PART 01</a:t>
            </a:r>
            <a:endParaRPr lang="zh-CN" altLang="en-US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3"/>
          <p:cNvSpPr>
            <a:spLocks noEditPoints="1"/>
          </p:cNvSpPr>
          <p:nvPr/>
        </p:nvSpPr>
        <p:spPr bwMode="auto">
          <a:xfrm>
            <a:off x="4121150" y="2400300"/>
            <a:ext cx="2413000" cy="2413000"/>
          </a:xfrm>
          <a:custGeom>
            <a:avLst/>
            <a:gdLst/>
            <a:ahLst/>
            <a:cxnLst>
              <a:cxn ang="0">
                <a:pos x="208" y="331"/>
              </a:cxn>
              <a:cxn ang="0">
                <a:pos x="239" y="322"/>
              </a:cxn>
              <a:cxn ang="0">
                <a:pos x="286" y="326"/>
              </a:cxn>
              <a:cxn ang="0">
                <a:pos x="307" y="267"/>
              </a:cxn>
              <a:cxn ang="0">
                <a:pos x="328" y="223"/>
              </a:cxn>
              <a:cxn ang="0">
                <a:pos x="359" y="150"/>
              </a:cxn>
              <a:cxn ang="0">
                <a:pos x="328" y="136"/>
              </a:cxn>
              <a:cxn ang="0">
                <a:pos x="307" y="91"/>
              </a:cxn>
              <a:cxn ang="0">
                <a:pos x="267" y="51"/>
              </a:cxn>
              <a:cxn ang="0">
                <a:pos x="239" y="37"/>
              </a:cxn>
              <a:cxn ang="0">
                <a:pos x="208" y="0"/>
              </a:cxn>
              <a:cxn ang="0">
                <a:pos x="179" y="65"/>
              </a:cxn>
              <a:cxn ang="0">
                <a:pos x="213" y="70"/>
              </a:cxn>
              <a:cxn ang="0">
                <a:pos x="244" y="85"/>
              </a:cxn>
              <a:cxn ang="0">
                <a:pos x="267" y="106"/>
              </a:cxn>
              <a:cxn ang="0">
                <a:pos x="284" y="134"/>
              </a:cxn>
              <a:cxn ang="0">
                <a:pos x="293" y="168"/>
              </a:cxn>
              <a:cxn ang="0">
                <a:pos x="293" y="191"/>
              </a:cxn>
              <a:cxn ang="0">
                <a:pos x="284" y="223"/>
              </a:cxn>
              <a:cxn ang="0">
                <a:pos x="267" y="252"/>
              </a:cxn>
              <a:cxn ang="0">
                <a:pos x="244" y="274"/>
              </a:cxn>
              <a:cxn ang="0">
                <a:pos x="213" y="289"/>
              </a:cxn>
              <a:cxn ang="0">
                <a:pos x="179" y="294"/>
              </a:cxn>
              <a:cxn ang="0">
                <a:pos x="32" y="286"/>
              </a:cxn>
              <a:cxn ang="0">
                <a:pos x="92" y="307"/>
              </a:cxn>
              <a:cxn ang="0">
                <a:pos x="135" y="327"/>
              </a:cxn>
              <a:cxn ang="0">
                <a:pos x="179" y="358"/>
              </a:cxn>
              <a:cxn ang="0">
                <a:pos x="179" y="294"/>
              </a:cxn>
              <a:cxn ang="0">
                <a:pos x="145" y="289"/>
              </a:cxn>
              <a:cxn ang="0">
                <a:pos x="115" y="274"/>
              </a:cxn>
              <a:cxn ang="0">
                <a:pos x="92" y="252"/>
              </a:cxn>
              <a:cxn ang="0">
                <a:pos x="74" y="223"/>
              </a:cxn>
              <a:cxn ang="0">
                <a:pos x="66" y="191"/>
              </a:cxn>
              <a:cxn ang="0">
                <a:pos x="66" y="168"/>
              </a:cxn>
              <a:cxn ang="0">
                <a:pos x="74" y="134"/>
              </a:cxn>
              <a:cxn ang="0">
                <a:pos x="92" y="106"/>
              </a:cxn>
              <a:cxn ang="0">
                <a:pos x="115" y="85"/>
              </a:cxn>
              <a:cxn ang="0">
                <a:pos x="145" y="70"/>
              </a:cxn>
              <a:cxn ang="0">
                <a:pos x="179" y="65"/>
              </a:cxn>
              <a:cxn ang="0">
                <a:pos x="179" y="0"/>
              </a:cxn>
              <a:cxn ang="0">
                <a:pos x="151" y="27"/>
              </a:cxn>
              <a:cxn ang="0">
                <a:pos x="105" y="43"/>
              </a:cxn>
              <a:cxn ang="0">
                <a:pos x="32" y="72"/>
              </a:cxn>
              <a:cxn ang="0">
                <a:pos x="43" y="105"/>
              </a:cxn>
              <a:cxn ang="0">
                <a:pos x="27" y="150"/>
              </a:cxn>
              <a:cxn ang="0">
                <a:pos x="27" y="207"/>
              </a:cxn>
              <a:cxn ang="0">
                <a:pos x="36" y="238"/>
              </a:cxn>
              <a:cxn ang="0">
                <a:pos x="52" y="267"/>
              </a:cxn>
            </a:cxnLst>
            <a:rect l="0" t="0" r="r" b="b"/>
            <a:pathLst>
              <a:path w="359" h="358">
                <a:moveTo>
                  <a:pt x="179" y="358"/>
                </a:moveTo>
                <a:lnTo>
                  <a:pt x="208" y="358"/>
                </a:lnTo>
                <a:lnTo>
                  <a:pt x="208" y="331"/>
                </a:lnTo>
                <a:lnTo>
                  <a:pt x="208" y="331"/>
                </a:lnTo>
                <a:lnTo>
                  <a:pt x="224" y="327"/>
                </a:lnTo>
                <a:lnTo>
                  <a:pt x="239" y="322"/>
                </a:lnTo>
                <a:lnTo>
                  <a:pt x="254" y="315"/>
                </a:lnTo>
                <a:lnTo>
                  <a:pt x="267" y="307"/>
                </a:lnTo>
                <a:lnTo>
                  <a:pt x="286" y="326"/>
                </a:lnTo>
                <a:lnTo>
                  <a:pt x="326" y="286"/>
                </a:lnTo>
                <a:lnTo>
                  <a:pt x="307" y="267"/>
                </a:lnTo>
                <a:lnTo>
                  <a:pt x="307" y="267"/>
                </a:lnTo>
                <a:lnTo>
                  <a:pt x="315" y="253"/>
                </a:lnTo>
                <a:lnTo>
                  <a:pt x="323" y="238"/>
                </a:lnTo>
                <a:lnTo>
                  <a:pt x="328" y="223"/>
                </a:lnTo>
                <a:lnTo>
                  <a:pt x="331" y="207"/>
                </a:lnTo>
                <a:lnTo>
                  <a:pt x="359" y="207"/>
                </a:lnTo>
                <a:lnTo>
                  <a:pt x="359" y="150"/>
                </a:lnTo>
                <a:lnTo>
                  <a:pt x="331" y="150"/>
                </a:lnTo>
                <a:lnTo>
                  <a:pt x="331" y="150"/>
                </a:lnTo>
                <a:lnTo>
                  <a:pt x="328" y="136"/>
                </a:lnTo>
                <a:lnTo>
                  <a:pt x="323" y="119"/>
                </a:lnTo>
                <a:lnTo>
                  <a:pt x="315" y="105"/>
                </a:lnTo>
                <a:lnTo>
                  <a:pt x="307" y="91"/>
                </a:lnTo>
                <a:lnTo>
                  <a:pt x="326" y="72"/>
                </a:lnTo>
                <a:lnTo>
                  <a:pt x="286" y="33"/>
                </a:lnTo>
                <a:lnTo>
                  <a:pt x="267" y="51"/>
                </a:lnTo>
                <a:lnTo>
                  <a:pt x="267" y="51"/>
                </a:lnTo>
                <a:lnTo>
                  <a:pt x="254" y="43"/>
                </a:lnTo>
                <a:lnTo>
                  <a:pt x="239" y="37"/>
                </a:lnTo>
                <a:lnTo>
                  <a:pt x="224" y="30"/>
                </a:lnTo>
                <a:lnTo>
                  <a:pt x="208" y="27"/>
                </a:lnTo>
                <a:lnTo>
                  <a:pt x="208" y="0"/>
                </a:lnTo>
                <a:lnTo>
                  <a:pt x="179" y="0"/>
                </a:lnTo>
                <a:lnTo>
                  <a:pt x="179" y="65"/>
                </a:lnTo>
                <a:lnTo>
                  <a:pt x="179" y="65"/>
                </a:lnTo>
                <a:lnTo>
                  <a:pt x="190" y="65"/>
                </a:lnTo>
                <a:lnTo>
                  <a:pt x="203" y="68"/>
                </a:lnTo>
                <a:lnTo>
                  <a:pt x="213" y="70"/>
                </a:lnTo>
                <a:lnTo>
                  <a:pt x="224" y="74"/>
                </a:lnTo>
                <a:lnTo>
                  <a:pt x="234" y="79"/>
                </a:lnTo>
                <a:lnTo>
                  <a:pt x="244" y="85"/>
                </a:lnTo>
                <a:lnTo>
                  <a:pt x="252" y="91"/>
                </a:lnTo>
                <a:lnTo>
                  <a:pt x="260" y="98"/>
                </a:lnTo>
                <a:lnTo>
                  <a:pt x="267" y="106"/>
                </a:lnTo>
                <a:lnTo>
                  <a:pt x="275" y="116"/>
                </a:lnTo>
                <a:lnTo>
                  <a:pt x="279" y="124"/>
                </a:lnTo>
                <a:lnTo>
                  <a:pt x="284" y="134"/>
                </a:lnTo>
                <a:lnTo>
                  <a:pt x="288" y="145"/>
                </a:lnTo>
                <a:lnTo>
                  <a:pt x="292" y="157"/>
                </a:lnTo>
                <a:lnTo>
                  <a:pt x="293" y="168"/>
                </a:lnTo>
                <a:lnTo>
                  <a:pt x="293" y="179"/>
                </a:lnTo>
                <a:lnTo>
                  <a:pt x="293" y="179"/>
                </a:lnTo>
                <a:lnTo>
                  <a:pt x="293" y="191"/>
                </a:lnTo>
                <a:lnTo>
                  <a:pt x="292" y="202"/>
                </a:lnTo>
                <a:lnTo>
                  <a:pt x="288" y="213"/>
                </a:lnTo>
                <a:lnTo>
                  <a:pt x="284" y="223"/>
                </a:lnTo>
                <a:lnTo>
                  <a:pt x="279" y="233"/>
                </a:lnTo>
                <a:lnTo>
                  <a:pt x="275" y="243"/>
                </a:lnTo>
                <a:lnTo>
                  <a:pt x="267" y="252"/>
                </a:lnTo>
                <a:lnTo>
                  <a:pt x="260" y="260"/>
                </a:lnTo>
                <a:lnTo>
                  <a:pt x="252" y="268"/>
                </a:lnTo>
                <a:lnTo>
                  <a:pt x="244" y="274"/>
                </a:lnTo>
                <a:lnTo>
                  <a:pt x="234" y="280"/>
                </a:lnTo>
                <a:lnTo>
                  <a:pt x="224" y="285"/>
                </a:lnTo>
                <a:lnTo>
                  <a:pt x="213" y="289"/>
                </a:lnTo>
                <a:lnTo>
                  <a:pt x="203" y="291"/>
                </a:lnTo>
                <a:lnTo>
                  <a:pt x="190" y="293"/>
                </a:lnTo>
                <a:lnTo>
                  <a:pt x="179" y="294"/>
                </a:lnTo>
                <a:lnTo>
                  <a:pt x="179" y="358"/>
                </a:lnTo>
                <a:close/>
                <a:moveTo>
                  <a:pt x="52" y="267"/>
                </a:moveTo>
                <a:lnTo>
                  <a:pt x="32" y="286"/>
                </a:lnTo>
                <a:lnTo>
                  <a:pt x="73" y="326"/>
                </a:lnTo>
                <a:lnTo>
                  <a:pt x="92" y="307"/>
                </a:lnTo>
                <a:lnTo>
                  <a:pt x="92" y="307"/>
                </a:lnTo>
                <a:lnTo>
                  <a:pt x="105" y="315"/>
                </a:lnTo>
                <a:lnTo>
                  <a:pt x="120" y="322"/>
                </a:lnTo>
                <a:lnTo>
                  <a:pt x="135" y="327"/>
                </a:lnTo>
                <a:lnTo>
                  <a:pt x="151" y="331"/>
                </a:lnTo>
                <a:lnTo>
                  <a:pt x="151" y="358"/>
                </a:lnTo>
                <a:lnTo>
                  <a:pt x="179" y="358"/>
                </a:lnTo>
                <a:lnTo>
                  <a:pt x="179" y="294"/>
                </a:lnTo>
                <a:lnTo>
                  <a:pt x="179" y="294"/>
                </a:lnTo>
                <a:lnTo>
                  <a:pt x="179" y="294"/>
                </a:lnTo>
                <a:lnTo>
                  <a:pt x="168" y="293"/>
                </a:lnTo>
                <a:lnTo>
                  <a:pt x="156" y="291"/>
                </a:lnTo>
                <a:lnTo>
                  <a:pt x="145" y="289"/>
                </a:lnTo>
                <a:lnTo>
                  <a:pt x="135" y="285"/>
                </a:lnTo>
                <a:lnTo>
                  <a:pt x="125" y="280"/>
                </a:lnTo>
                <a:lnTo>
                  <a:pt x="115" y="274"/>
                </a:lnTo>
                <a:lnTo>
                  <a:pt x="106" y="268"/>
                </a:lnTo>
                <a:lnTo>
                  <a:pt x="99" y="260"/>
                </a:lnTo>
                <a:lnTo>
                  <a:pt x="92" y="252"/>
                </a:lnTo>
                <a:lnTo>
                  <a:pt x="84" y="243"/>
                </a:lnTo>
                <a:lnTo>
                  <a:pt x="79" y="233"/>
                </a:lnTo>
                <a:lnTo>
                  <a:pt x="74" y="223"/>
                </a:lnTo>
                <a:lnTo>
                  <a:pt x="71" y="213"/>
                </a:lnTo>
                <a:lnTo>
                  <a:pt x="67" y="202"/>
                </a:lnTo>
                <a:lnTo>
                  <a:pt x="66" y="191"/>
                </a:lnTo>
                <a:lnTo>
                  <a:pt x="64" y="179"/>
                </a:lnTo>
                <a:lnTo>
                  <a:pt x="64" y="179"/>
                </a:lnTo>
                <a:lnTo>
                  <a:pt x="66" y="168"/>
                </a:lnTo>
                <a:lnTo>
                  <a:pt x="67" y="157"/>
                </a:lnTo>
                <a:lnTo>
                  <a:pt x="71" y="145"/>
                </a:lnTo>
                <a:lnTo>
                  <a:pt x="74" y="134"/>
                </a:lnTo>
                <a:lnTo>
                  <a:pt x="79" y="124"/>
                </a:lnTo>
                <a:lnTo>
                  <a:pt x="84" y="116"/>
                </a:lnTo>
                <a:lnTo>
                  <a:pt x="92" y="106"/>
                </a:lnTo>
                <a:lnTo>
                  <a:pt x="99" y="98"/>
                </a:lnTo>
                <a:lnTo>
                  <a:pt x="106" y="91"/>
                </a:lnTo>
                <a:lnTo>
                  <a:pt x="115" y="85"/>
                </a:lnTo>
                <a:lnTo>
                  <a:pt x="125" y="79"/>
                </a:lnTo>
                <a:lnTo>
                  <a:pt x="135" y="74"/>
                </a:lnTo>
                <a:lnTo>
                  <a:pt x="145" y="70"/>
                </a:lnTo>
                <a:lnTo>
                  <a:pt x="156" y="68"/>
                </a:lnTo>
                <a:lnTo>
                  <a:pt x="168" y="65"/>
                </a:lnTo>
                <a:lnTo>
                  <a:pt x="179" y="65"/>
                </a:lnTo>
                <a:lnTo>
                  <a:pt x="179" y="65"/>
                </a:lnTo>
                <a:lnTo>
                  <a:pt x="179" y="65"/>
                </a:lnTo>
                <a:lnTo>
                  <a:pt x="179" y="0"/>
                </a:lnTo>
                <a:lnTo>
                  <a:pt x="151" y="0"/>
                </a:lnTo>
                <a:lnTo>
                  <a:pt x="151" y="27"/>
                </a:lnTo>
                <a:lnTo>
                  <a:pt x="151" y="27"/>
                </a:lnTo>
                <a:lnTo>
                  <a:pt x="135" y="30"/>
                </a:lnTo>
                <a:lnTo>
                  <a:pt x="120" y="37"/>
                </a:lnTo>
                <a:lnTo>
                  <a:pt x="105" y="43"/>
                </a:lnTo>
                <a:lnTo>
                  <a:pt x="92" y="51"/>
                </a:lnTo>
                <a:lnTo>
                  <a:pt x="73" y="33"/>
                </a:lnTo>
                <a:lnTo>
                  <a:pt x="32" y="72"/>
                </a:lnTo>
                <a:lnTo>
                  <a:pt x="52" y="91"/>
                </a:lnTo>
                <a:lnTo>
                  <a:pt x="52" y="91"/>
                </a:lnTo>
                <a:lnTo>
                  <a:pt x="43" y="105"/>
                </a:lnTo>
                <a:lnTo>
                  <a:pt x="36" y="119"/>
                </a:lnTo>
                <a:lnTo>
                  <a:pt x="31" y="136"/>
                </a:lnTo>
                <a:lnTo>
                  <a:pt x="27" y="150"/>
                </a:lnTo>
                <a:lnTo>
                  <a:pt x="0" y="150"/>
                </a:lnTo>
                <a:lnTo>
                  <a:pt x="0" y="207"/>
                </a:lnTo>
                <a:lnTo>
                  <a:pt x="27" y="207"/>
                </a:lnTo>
                <a:lnTo>
                  <a:pt x="27" y="207"/>
                </a:lnTo>
                <a:lnTo>
                  <a:pt x="31" y="223"/>
                </a:lnTo>
                <a:lnTo>
                  <a:pt x="36" y="238"/>
                </a:lnTo>
                <a:lnTo>
                  <a:pt x="43" y="253"/>
                </a:lnTo>
                <a:lnTo>
                  <a:pt x="52" y="267"/>
                </a:lnTo>
                <a:lnTo>
                  <a:pt x="52" y="267"/>
                </a:lnTo>
                <a:close/>
              </a:path>
            </a:pathLst>
          </a:custGeom>
          <a:solidFill>
            <a:srgbClr val="F37895"/>
          </a:solidFill>
          <a:ln w="9525">
            <a:noFill/>
            <a:round/>
          </a:ln>
          <a:effectLst>
            <a:outerShdw blurRad="127000" dist="38100" dir="2700000" sx="101000" sy="101000" algn="tl" rotWithShape="0">
              <a:schemeClr val="tx2">
                <a:lumMod val="75000"/>
                <a:alpha val="40000"/>
              </a:schemeClr>
            </a:outerShdw>
          </a:effectLst>
        </p:spPr>
        <p:txBody>
          <a:bodyPr lIns="121920" tIns="60960" rIns="121920" bIns="6096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b="1" dirty="0">
              <a:solidFill>
                <a:srgbClr val="FAEADB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b="1" dirty="0">
              <a:solidFill>
                <a:srgbClr val="FAEADB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b="1" dirty="0">
              <a:solidFill>
                <a:srgbClr val="FAEADB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b="1" dirty="0">
              <a:solidFill>
                <a:srgbClr val="FAEADB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FAEADB"/>
                </a:solidFill>
                <a:cs typeface="+mn-ea"/>
                <a:sym typeface="+mn-lt"/>
              </a:rPr>
              <a:t>单击此处</a:t>
            </a:r>
            <a:endParaRPr lang="zh-CN" altLang="en-US" sz="1600" b="1" dirty="0">
              <a:solidFill>
                <a:srgbClr val="FAEADB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FAEADB"/>
                </a:solidFill>
                <a:cs typeface="+mn-ea"/>
                <a:sym typeface="+mn-lt"/>
              </a:rPr>
              <a:t>输入文本</a:t>
            </a:r>
            <a:endParaRPr lang="zh-CN" altLang="en-US" sz="16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0" name="Freeform 15"/>
          <p:cNvSpPr>
            <a:spLocks noEditPoints="1"/>
          </p:cNvSpPr>
          <p:nvPr/>
        </p:nvSpPr>
        <p:spPr bwMode="auto">
          <a:xfrm>
            <a:off x="6480175" y="1915160"/>
            <a:ext cx="1617980" cy="1617345"/>
          </a:xfrm>
          <a:custGeom>
            <a:avLst/>
            <a:gdLst/>
            <a:ahLst/>
            <a:cxnLst>
              <a:cxn ang="0">
                <a:pos x="131" y="0"/>
              </a:cxn>
              <a:cxn ang="0">
                <a:pos x="170" y="10"/>
              </a:cxn>
              <a:cxn ang="0">
                <a:pos x="163" y="47"/>
              </a:cxn>
              <a:cxn ang="0">
                <a:pos x="186" y="65"/>
              </a:cxn>
              <a:cxn ang="0">
                <a:pos x="222" y="53"/>
              </a:cxn>
              <a:cxn ang="0">
                <a:pos x="234" y="76"/>
              </a:cxn>
              <a:cxn ang="0">
                <a:pos x="204" y="107"/>
              </a:cxn>
              <a:cxn ang="0">
                <a:pos x="205" y="127"/>
              </a:cxn>
              <a:cxn ang="0">
                <a:pos x="236" y="157"/>
              </a:cxn>
              <a:cxn ang="0">
                <a:pos x="225" y="180"/>
              </a:cxn>
              <a:cxn ang="0">
                <a:pos x="182" y="178"/>
              </a:cxn>
              <a:cxn ang="0">
                <a:pos x="168" y="190"/>
              </a:cxn>
              <a:cxn ang="0">
                <a:pos x="151" y="199"/>
              </a:cxn>
              <a:cxn ang="0">
                <a:pos x="154" y="236"/>
              </a:cxn>
              <a:cxn ang="0">
                <a:pos x="121" y="240"/>
              </a:cxn>
              <a:cxn ang="0">
                <a:pos x="134" y="189"/>
              </a:cxn>
              <a:cxn ang="0">
                <a:pos x="158" y="179"/>
              </a:cxn>
              <a:cxn ang="0">
                <a:pos x="184" y="148"/>
              </a:cxn>
              <a:cxn ang="0">
                <a:pos x="191" y="109"/>
              </a:cxn>
              <a:cxn ang="0">
                <a:pos x="182" y="85"/>
              </a:cxn>
              <a:cxn ang="0">
                <a:pos x="160" y="62"/>
              </a:cxn>
              <a:cxn ang="0">
                <a:pos x="131" y="50"/>
              </a:cxn>
              <a:cxn ang="0">
                <a:pos x="121" y="34"/>
              </a:cxn>
              <a:cxn ang="0">
                <a:pos x="121" y="240"/>
              </a:cxn>
              <a:cxn ang="0">
                <a:pos x="114" y="204"/>
              </a:cxn>
              <a:cxn ang="0">
                <a:pos x="95" y="200"/>
              </a:cxn>
              <a:cxn ang="0">
                <a:pos x="60" y="224"/>
              </a:cxn>
              <a:cxn ang="0">
                <a:pos x="39" y="208"/>
              </a:cxn>
              <a:cxn ang="0">
                <a:pos x="51" y="167"/>
              </a:cxn>
              <a:cxn ang="0">
                <a:pos x="42" y="149"/>
              </a:cxn>
              <a:cxn ang="0">
                <a:pos x="37" y="131"/>
              </a:cxn>
              <a:cxn ang="0">
                <a:pos x="0" y="122"/>
              </a:cxn>
              <a:cxn ang="0">
                <a:pos x="6" y="83"/>
              </a:cxn>
              <a:cxn ang="0">
                <a:pos x="43" y="85"/>
              </a:cxn>
              <a:cxn ang="0">
                <a:pos x="60" y="62"/>
              </a:cxn>
              <a:cxn ang="0">
                <a:pos x="42" y="27"/>
              </a:cxn>
              <a:cxn ang="0">
                <a:pos x="78" y="7"/>
              </a:cxn>
              <a:cxn ang="0">
                <a:pos x="105" y="37"/>
              </a:cxn>
              <a:cxn ang="0">
                <a:pos x="121" y="49"/>
              </a:cxn>
              <a:cxn ang="0">
                <a:pos x="95" y="54"/>
              </a:cxn>
              <a:cxn ang="0">
                <a:pos x="63" y="79"/>
              </a:cxn>
              <a:cxn ang="0">
                <a:pos x="51" y="117"/>
              </a:cxn>
              <a:cxn ang="0">
                <a:pos x="55" y="144"/>
              </a:cxn>
              <a:cxn ang="0">
                <a:pos x="73" y="172"/>
              </a:cxn>
              <a:cxn ang="0">
                <a:pos x="100" y="186"/>
              </a:cxn>
              <a:cxn ang="0">
                <a:pos x="121" y="240"/>
              </a:cxn>
            </a:cxnLst>
            <a:rect l="0" t="0" r="r" b="b"/>
            <a:pathLst>
              <a:path w="240" h="240">
                <a:moveTo>
                  <a:pt x="128" y="36"/>
                </a:moveTo>
                <a:lnTo>
                  <a:pt x="131" y="0"/>
                </a:lnTo>
                <a:lnTo>
                  <a:pt x="131" y="0"/>
                </a:lnTo>
                <a:lnTo>
                  <a:pt x="145" y="1"/>
                </a:lnTo>
                <a:lnTo>
                  <a:pt x="157" y="5"/>
                </a:lnTo>
                <a:lnTo>
                  <a:pt x="170" y="10"/>
                </a:lnTo>
                <a:lnTo>
                  <a:pt x="182" y="16"/>
                </a:lnTo>
                <a:lnTo>
                  <a:pt x="163" y="47"/>
                </a:lnTo>
                <a:lnTo>
                  <a:pt x="163" y="47"/>
                </a:lnTo>
                <a:lnTo>
                  <a:pt x="172" y="52"/>
                </a:lnTo>
                <a:lnTo>
                  <a:pt x="178" y="58"/>
                </a:lnTo>
                <a:lnTo>
                  <a:pt x="186" y="65"/>
                </a:lnTo>
                <a:lnTo>
                  <a:pt x="191" y="73"/>
                </a:lnTo>
                <a:lnTo>
                  <a:pt x="222" y="53"/>
                </a:lnTo>
                <a:lnTo>
                  <a:pt x="222" y="53"/>
                </a:lnTo>
                <a:lnTo>
                  <a:pt x="228" y="64"/>
                </a:lnTo>
                <a:lnTo>
                  <a:pt x="234" y="76"/>
                </a:lnTo>
                <a:lnTo>
                  <a:pt x="234" y="76"/>
                </a:lnTo>
                <a:lnTo>
                  <a:pt x="238" y="90"/>
                </a:lnTo>
                <a:lnTo>
                  <a:pt x="240" y="102"/>
                </a:lnTo>
                <a:lnTo>
                  <a:pt x="204" y="107"/>
                </a:lnTo>
                <a:lnTo>
                  <a:pt x="204" y="107"/>
                </a:lnTo>
                <a:lnTo>
                  <a:pt x="205" y="117"/>
                </a:lnTo>
                <a:lnTo>
                  <a:pt x="205" y="127"/>
                </a:lnTo>
                <a:lnTo>
                  <a:pt x="204" y="136"/>
                </a:lnTo>
                <a:lnTo>
                  <a:pt x="202" y="146"/>
                </a:lnTo>
                <a:lnTo>
                  <a:pt x="236" y="157"/>
                </a:lnTo>
                <a:lnTo>
                  <a:pt x="236" y="157"/>
                </a:lnTo>
                <a:lnTo>
                  <a:pt x="231" y="169"/>
                </a:lnTo>
                <a:lnTo>
                  <a:pt x="225" y="180"/>
                </a:lnTo>
                <a:lnTo>
                  <a:pt x="218" y="193"/>
                </a:lnTo>
                <a:lnTo>
                  <a:pt x="208" y="203"/>
                </a:lnTo>
                <a:lnTo>
                  <a:pt x="182" y="178"/>
                </a:lnTo>
                <a:lnTo>
                  <a:pt x="182" y="178"/>
                </a:lnTo>
                <a:lnTo>
                  <a:pt x="176" y="184"/>
                </a:lnTo>
                <a:lnTo>
                  <a:pt x="168" y="190"/>
                </a:lnTo>
                <a:lnTo>
                  <a:pt x="160" y="195"/>
                </a:lnTo>
                <a:lnTo>
                  <a:pt x="151" y="199"/>
                </a:lnTo>
                <a:lnTo>
                  <a:pt x="151" y="199"/>
                </a:lnTo>
                <a:lnTo>
                  <a:pt x="163" y="232"/>
                </a:lnTo>
                <a:lnTo>
                  <a:pt x="163" y="232"/>
                </a:lnTo>
                <a:lnTo>
                  <a:pt x="154" y="236"/>
                </a:lnTo>
                <a:lnTo>
                  <a:pt x="142" y="238"/>
                </a:lnTo>
                <a:lnTo>
                  <a:pt x="131" y="240"/>
                </a:lnTo>
                <a:lnTo>
                  <a:pt x="121" y="240"/>
                </a:lnTo>
                <a:lnTo>
                  <a:pt x="121" y="190"/>
                </a:lnTo>
                <a:lnTo>
                  <a:pt x="121" y="190"/>
                </a:lnTo>
                <a:lnTo>
                  <a:pt x="134" y="189"/>
                </a:lnTo>
                <a:lnTo>
                  <a:pt x="146" y="185"/>
                </a:lnTo>
                <a:lnTo>
                  <a:pt x="146" y="185"/>
                </a:lnTo>
                <a:lnTo>
                  <a:pt x="158" y="179"/>
                </a:lnTo>
                <a:lnTo>
                  <a:pt x="170" y="170"/>
                </a:lnTo>
                <a:lnTo>
                  <a:pt x="178" y="161"/>
                </a:lnTo>
                <a:lnTo>
                  <a:pt x="184" y="148"/>
                </a:lnTo>
                <a:lnTo>
                  <a:pt x="189" y="136"/>
                </a:lnTo>
                <a:lnTo>
                  <a:pt x="191" y="122"/>
                </a:lnTo>
                <a:lnTo>
                  <a:pt x="191" y="109"/>
                </a:lnTo>
                <a:lnTo>
                  <a:pt x="187" y="95"/>
                </a:lnTo>
                <a:lnTo>
                  <a:pt x="187" y="95"/>
                </a:lnTo>
                <a:lnTo>
                  <a:pt x="182" y="85"/>
                </a:lnTo>
                <a:lnTo>
                  <a:pt x="176" y="75"/>
                </a:lnTo>
                <a:lnTo>
                  <a:pt x="168" y="68"/>
                </a:lnTo>
                <a:lnTo>
                  <a:pt x="160" y="62"/>
                </a:lnTo>
                <a:lnTo>
                  <a:pt x="151" y="57"/>
                </a:lnTo>
                <a:lnTo>
                  <a:pt x="141" y="53"/>
                </a:lnTo>
                <a:lnTo>
                  <a:pt x="131" y="50"/>
                </a:lnTo>
                <a:lnTo>
                  <a:pt x="121" y="49"/>
                </a:lnTo>
                <a:lnTo>
                  <a:pt x="121" y="34"/>
                </a:lnTo>
                <a:lnTo>
                  <a:pt x="121" y="34"/>
                </a:lnTo>
                <a:lnTo>
                  <a:pt x="128" y="36"/>
                </a:lnTo>
                <a:lnTo>
                  <a:pt x="128" y="36"/>
                </a:lnTo>
                <a:close/>
                <a:moveTo>
                  <a:pt x="121" y="240"/>
                </a:moveTo>
                <a:lnTo>
                  <a:pt x="121" y="240"/>
                </a:lnTo>
                <a:lnTo>
                  <a:pt x="110" y="240"/>
                </a:lnTo>
                <a:lnTo>
                  <a:pt x="114" y="204"/>
                </a:lnTo>
                <a:lnTo>
                  <a:pt x="114" y="204"/>
                </a:lnTo>
                <a:lnTo>
                  <a:pt x="104" y="203"/>
                </a:lnTo>
                <a:lnTo>
                  <a:pt x="95" y="200"/>
                </a:lnTo>
                <a:lnTo>
                  <a:pt x="87" y="196"/>
                </a:lnTo>
                <a:lnTo>
                  <a:pt x="78" y="193"/>
                </a:lnTo>
                <a:lnTo>
                  <a:pt x="60" y="224"/>
                </a:lnTo>
                <a:lnTo>
                  <a:pt x="60" y="224"/>
                </a:lnTo>
                <a:lnTo>
                  <a:pt x="48" y="216"/>
                </a:lnTo>
                <a:lnTo>
                  <a:pt x="39" y="208"/>
                </a:lnTo>
                <a:lnTo>
                  <a:pt x="29" y="198"/>
                </a:lnTo>
                <a:lnTo>
                  <a:pt x="20" y="186"/>
                </a:lnTo>
                <a:lnTo>
                  <a:pt x="51" y="167"/>
                </a:lnTo>
                <a:lnTo>
                  <a:pt x="51" y="167"/>
                </a:lnTo>
                <a:lnTo>
                  <a:pt x="46" y="158"/>
                </a:lnTo>
                <a:lnTo>
                  <a:pt x="42" y="149"/>
                </a:lnTo>
                <a:lnTo>
                  <a:pt x="42" y="149"/>
                </a:lnTo>
                <a:lnTo>
                  <a:pt x="39" y="141"/>
                </a:lnTo>
                <a:lnTo>
                  <a:pt x="37" y="131"/>
                </a:lnTo>
                <a:lnTo>
                  <a:pt x="1" y="137"/>
                </a:lnTo>
                <a:lnTo>
                  <a:pt x="1" y="137"/>
                </a:lnTo>
                <a:lnTo>
                  <a:pt x="0" y="122"/>
                </a:lnTo>
                <a:lnTo>
                  <a:pt x="0" y="109"/>
                </a:lnTo>
                <a:lnTo>
                  <a:pt x="3" y="96"/>
                </a:lnTo>
                <a:lnTo>
                  <a:pt x="6" y="83"/>
                </a:lnTo>
                <a:lnTo>
                  <a:pt x="40" y="94"/>
                </a:lnTo>
                <a:lnTo>
                  <a:pt x="40" y="94"/>
                </a:lnTo>
                <a:lnTo>
                  <a:pt x="43" y="85"/>
                </a:lnTo>
                <a:lnTo>
                  <a:pt x="48" y="76"/>
                </a:lnTo>
                <a:lnTo>
                  <a:pt x="53" y="69"/>
                </a:lnTo>
                <a:lnTo>
                  <a:pt x="60" y="62"/>
                </a:lnTo>
                <a:lnTo>
                  <a:pt x="34" y="37"/>
                </a:lnTo>
                <a:lnTo>
                  <a:pt x="34" y="37"/>
                </a:lnTo>
                <a:lnTo>
                  <a:pt x="42" y="27"/>
                </a:lnTo>
                <a:lnTo>
                  <a:pt x="53" y="20"/>
                </a:lnTo>
                <a:lnTo>
                  <a:pt x="64" y="12"/>
                </a:lnTo>
                <a:lnTo>
                  <a:pt x="78" y="7"/>
                </a:lnTo>
                <a:lnTo>
                  <a:pt x="90" y="41"/>
                </a:lnTo>
                <a:lnTo>
                  <a:pt x="90" y="41"/>
                </a:lnTo>
                <a:lnTo>
                  <a:pt x="105" y="37"/>
                </a:lnTo>
                <a:lnTo>
                  <a:pt x="121" y="34"/>
                </a:lnTo>
                <a:lnTo>
                  <a:pt x="121" y="49"/>
                </a:lnTo>
                <a:lnTo>
                  <a:pt x="121" y="49"/>
                </a:lnTo>
                <a:lnTo>
                  <a:pt x="108" y="50"/>
                </a:lnTo>
                <a:lnTo>
                  <a:pt x="95" y="54"/>
                </a:lnTo>
                <a:lnTo>
                  <a:pt x="95" y="54"/>
                </a:lnTo>
                <a:lnTo>
                  <a:pt x="83" y="60"/>
                </a:lnTo>
                <a:lnTo>
                  <a:pt x="72" y="69"/>
                </a:lnTo>
                <a:lnTo>
                  <a:pt x="63" y="79"/>
                </a:lnTo>
                <a:lnTo>
                  <a:pt x="57" y="91"/>
                </a:lnTo>
                <a:lnTo>
                  <a:pt x="52" y="104"/>
                </a:lnTo>
                <a:lnTo>
                  <a:pt x="51" y="117"/>
                </a:lnTo>
                <a:lnTo>
                  <a:pt x="51" y="131"/>
                </a:lnTo>
                <a:lnTo>
                  <a:pt x="55" y="144"/>
                </a:lnTo>
                <a:lnTo>
                  <a:pt x="55" y="144"/>
                </a:lnTo>
                <a:lnTo>
                  <a:pt x="60" y="154"/>
                </a:lnTo>
                <a:lnTo>
                  <a:pt x="66" y="163"/>
                </a:lnTo>
                <a:lnTo>
                  <a:pt x="73" y="172"/>
                </a:lnTo>
                <a:lnTo>
                  <a:pt x="82" y="178"/>
                </a:lnTo>
                <a:lnTo>
                  <a:pt x="90" y="183"/>
                </a:lnTo>
                <a:lnTo>
                  <a:pt x="100" y="186"/>
                </a:lnTo>
                <a:lnTo>
                  <a:pt x="110" y="189"/>
                </a:lnTo>
                <a:lnTo>
                  <a:pt x="121" y="190"/>
                </a:lnTo>
                <a:lnTo>
                  <a:pt x="121" y="240"/>
                </a:lnTo>
                <a:close/>
              </a:path>
            </a:pathLst>
          </a:custGeom>
          <a:solidFill>
            <a:srgbClr val="F37895"/>
          </a:solidFill>
          <a:ln w="9525">
            <a:noFill/>
            <a:round/>
          </a:ln>
          <a:effectLst>
            <a:outerShdw blurRad="127000" dist="38100" dir="2700000" sx="101000" sy="101000" algn="tl" rotWithShape="0">
              <a:schemeClr val="tx2">
                <a:lumMod val="75000"/>
                <a:alpha val="40000"/>
              </a:schemeClr>
            </a:outerShdw>
          </a:effectLst>
        </p:spPr>
        <p:txBody>
          <a:bodyPr lIns="121920" tIns="60960" rIns="121920" bIns="6096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b="1" dirty="0">
              <a:solidFill>
                <a:srgbClr val="FAEADB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b="1" dirty="0">
              <a:solidFill>
                <a:srgbClr val="FAEADB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FAEADB"/>
                </a:solidFill>
                <a:cs typeface="+mn-ea"/>
                <a:sym typeface="+mn-lt"/>
              </a:rPr>
              <a:t>单击此处</a:t>
            </a:r>
            <a:endParaRPr lang="zh-CN" altLang="en-US" sz="1600" b="1" dirty="0">
              <a:solidFill>
                <a:srgbClr val="FAEADB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FAEADB"/>
                </a:solidFill>
                <a:cs typeface="+mn-ea"/>
                <a:sym typeface="+mn-lt"/>
              </a:rPr>
              <a:t>输入文本</a:t>
            </a:r>
            <a:endParaRPr lang="en-US" sz="32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1" name="Freeform 15"/>
          <p:cNvSpPr>
            <a:spLocks noEditPoints="1"/>
          </p:cNvSpPr>
          <p:nvPr/>
        </p:nvSpPr>
        <p:spPr bwMode="auto">
          <a:xfrm>
            <a:off x="6534150" y="3690620"/>
            <a:ext cx="1617980" cy="1617345"/>
          </a:xfrm>
          <a:custGeom>
            <a:avLst/>
            <a:gdLst/>
            <a:ahLst/>
            <a:cxnLst>
              <a:cxn ang="0">
                <a:pos x="131" y="0"/>
              </a:cxn>
              <a:cxn ang="0">
                <a:pos x="170" y="10"/>
              </a:cxn>
              <a:cxn ang="0">
                <a:pos x="163" y="47"/>
              </a:cxn>
              <a:cxn ang="0">
                <a:pos x="186" y="65"/>
              </a:cxn>
              <a:cxn ang="0">
                <a:pos x="222" y="53"/>
              </a:cxn>
              <a:cxn ang="0">
                <a:pos x="234" y="76"/>
              </a:cxn>
              <a:cxn ang="0">
                <a:pos x="204" y="107"/>
              </a:cxn>
              <a:cxn ang="0">
                <a:pos x="205" y="127"/>
              </a:cxn>
              <a:cxn ang="0">
                <a:pos x="236" y="157"/>
              </a:cxn>
              <a:cxn ang="0">
                <a:pos x="225" y="180"/>
              </a:cxn>
              <a:cxn ang="0">
                <a:pos x="182" y="178"/>
              </a:cxn>
              <a:cxn ang="0">
                <a:pos x="168" y="190"/>
              </a:cxn>
              <a:cxn ang="0">
                <a:pos x="151" y="199"/>
              </a:cxn>
              <a:cxn ang="0">
                <a:pos x="154" y="236"/>
              </a:cxn>
              <a:cxn ang="0">
                <a:pos x="121" y="240"/>
              </a:cxn>
              <a:cxn ang="0">
                <a:pos x="134" y="189"/>
              </a:cxn>
              <a:cxn ang="0">
                <a:pos x="158" y="179"/>
              </a:cxn>
              <a:cxn ang="0">
                <a:pos x="184" y="148"/>
              </a:cxn>
              <a:cxn ang="0">
                <a:pos x="191" y="109"/>
              </a:cxn>
              <a:cxn ang="0">
                <a:pos x="182" y="85"/>
              </a:cxn>
              <a:cxn ang="0">
                <a:pos x="160" y="62"/>
              </a:cxn>
              <a:cxn ang="0">
                <a:pos x="131" y="50"/>
              </a:cxn>
              <a:cxn ang="0">
                <a:pos x="121" y="34"/>
              </a:cxn>
              <a:cxn ang="0">
                <a:pos x="121" y="240"/>
              </a:cxn>
              <a:cxn ang="0">
                <a:pos x="114" y="204"/>
              </a:cxn>
              <a:cxn ang="0">
                <a:pos x="95" y="200"/>
              </a:cxn>
              <a:cxn ang="0">
                <a:pos x="60" y="224"/>
              </a:cxn>
              <a:cxn ang="0">
                <a:pos x="39" y="208"/>
              </a:cxn>
              <a:cxn ang="0">
                <a:pos x="51" y="167"/>
              </a:cxn>
              <a:cxn ang="0">
                <a:pos x="42" y="149"/>
              </a:cxn>
              <a:cxn ang="0">
                <a:pos x="37" y="131"/>
              </a:cxn>
              <a:cxn ang="0">
                <a:pos x="0" y="122"/>
              </a:cxn>
              <a:cxn ang="0">
                <a:pos x="6" y="83"/>
              </a:cxn>
              <a:cxn ang="0">
                <a:pos x="43" y="85"/>
              </a:cxn>
              <a:cxn ang="0">
                <a:pos x="60" y="62"/>
              </a:cxn>
              <a:cxn ang="0">
                <a:pos x="42" y="27"/>
              </a:cxn>
              <a:cxn ang="0">
                <a:pos x="78" y="7"/>
              </a:cxn>
              <a:cxn ang="0">
                <a:pos x="105" y="37"/>
              </a:cxn>
              <a:cxn ang="0">
                <a:pos x="121" y="49"/>
              </a:cxn>
              <a:cxn ang="0">
                <a:pos x="95" y="54"/>
              </a:cxn>
              <a:cxn ang="0">
                <a:pos x="63" y="79"/>
              </a:cxn>
              <a:cxn ang="0">
                <a:pos x="51" y="117"/>
              </a:cxn>
              <a:cxn ang="0">
                <a:pos x="55" y="144"/>
              </a:cxn>
              <a:cxn ang="0">
                <a:pos x="73" y="172"/>
              </a:cxn>
              <a:cxn ang="0">
                <a:pos x="100" y="186"/>
              </a:cxn>
              <a:cxn ang="0">
                <a:pos x="121" y="240"/>
              </a:cxn>
            </a:cxnLst>
            <a:rect l="0" t="0" r="r" b="b"/>
            <a:pathLst>
              <a:path w="240" h="240">
                <a:moveTo>
                  <a:pt x="128" y="36"/>
                </a:moveTo>
                <a:lnTo>
                  <a:pt x="131" y="0"/>
                </a:lnTo>
                <a:lnTo>
                  <a:pt x="131" y="0"/>
                </a:lnTo>
                <a:lnTo>
                  <a:pt x="145" y="1"/>
                </a:lnTo>
                <a:lnTo>
                  <a:pt x="157" y="5"/>
                </a:lnTo>
                <a:lnTo>
                  <a:pt x="170" y="10"/>
                </a:lnTo>
                <a:lnTo>
                  <a:pt x="182" y="16"/>
                </a:lnTo>
                <a:lnTo>
                  <a:pt x="163" y="47"/>
                </a:lnTo>
                <a:lnTo>
                  <a:pt x="163" y="47"/>
                </a:lnTo>
                <a:lnTo>
                  <a:pt x="172" y="52"/>
                </a:lnTo>
                <a:lnTo>
                  <a:pt x="178" y="58"/>
                </a:lnTo>
                <a:lnTo>
                  <a:pt x="186" y="65"/>
                </a:lnTo>
                <a:lnTo>
                  <a:pt x="191" y="73"/>
                </a:lnTo>
                <a:lnTo>
                  <a:pt x="222" y="53"/>
                </a:lnTo>
                <a:lnTo>
                  <a:pt x="222" y="53"/>
                </a:lnTo>
                <a:lnTo>
                  <a:pt x="228" y="64"/>
                </a:lnTo>
                <a:lnTo>
                  <a:pt x="234" y="76"/>
                </a:lnTo>
                <a:lnTo>
                  <a:pt x="234" y="76"/>
                </a:lnTo>
                <a:lnTo>
                  <a:pt x="238" y="90"/>
                </a:lnTo>
                <a:lnTo>
                  <a:pt x="240" y="102"/>
                </a:lnTo>
                <a:lnTo>
                  <a:pt x="204" y="107"/>
                </a:lnTo>
                <a:lnTo>
                  <a:pt x="204" y="107"/>
                </a:lnTo>
                <a:lnTo>
                  <a:pt x="205" y="117"/>
                </a:lnTo>
                <a:lnTo>
                  <a:pt x="205" y="127"/>
                </a:lnTo>
                <a:lnTo>
                  <a:pt x="204" y="136"/>
                </a:lnTo>
                <a:lnTo>
                  <a:pt x="202" y="146"/>
                </a:lnTo>
                <a:lnTo>
                  <a:pt x="236" y="157"/>
                </a:lnTo>
                <a:lnTo>
                  <a:pt x="236" y="157"/>
                </a:lnTo>
                <a:lnTo>
                  <a:pt x="231" y="169"/>
                </a:lnTo>
                <a:lnTo>
                  <a:pt x="225" y="180"/>
                </a:lnTo>
                <a:lnTo>
                  <a:pt x="218" y="193"/>
                </a:lnTo>
                <a:lnTo>
                  <a:pt x="208" y="203"/>
                </a:lnTo>
                <a:lnTo>
                  <a:pt x="182" y="178"/>
                </a:lnTo>
                <a:lnTo>
                  <a:pt x="182" y="178"/>
                </a:lnTo>
                <a:lnTo>
                  <a:pt x="176" y="184"/>
                </a:lnTo>
                <a:lnTo>
                  <a:pt x="168" y="190"/>
                </a:lnTo>
                <a:lnTo>
                  <a:pt x="160" y="195"/>
                </a:lnTo>
                <a:lnTo>
                  <a:pt x="151" y="199"/>
                </a:lnTo>
                <a:lnTo>
                  <a:pt x="151" y="199"/>
                </a:lnTo>
                <a:lnTo>
                  <a:pt x="163" y="232"/>
                </a:lnTo>
                <a:lnTo>
                  <a:pt x="163" y="232"/>
                </a:lnTo>
                <a:lnTo>
                  <a:pt x="154" y="236"/>
                </a:lnTo>
                <a:lnTo>
                  <a:pt x="142" y="238"/>
                </a:lnTo>
                <a:lnTo>
                  <a:pt x="131" y="240"/>
                </a:lnTo>
                <a:lnTo>
                  <a:pt x="121" y="240"/>
                </a:lnTo>
                <a:lnTo>
                  <a:pt x="121" y="190"/>
                </a:lnTo>
                <a:lnTo>
                  <a:pt x="121" y="190"/>
                </a:lnTo>
                <a:lnTo>
                  <a:pt x="134" y="189"/>
                </a:lnTo>
                <a:lnTo>
                  <a:pt x="146" y="185"/>
                </a:lnTo>
                <a:lnTo>
                  <a:pt x="146" y="185"/>
                </a:lnTo>
                <a:lnTo>
                  <a:pt x="158" y="179"/>
                </a:lnTo>
                <a:lnTo>
                  <a:pt x="170" y="170"/>
                </a:lnTo>
                <a:lnTo>
                  <a:pt x="178" y="161"/>
                </a:lnTo>
                <a:lnTo>
                  <a:pt x="184" y="148"/>
                </a:lnTo>
                <a:lnTo>
                  <a:pt x="189" y="136"/>
                </a:lnTo>
                <a:lnTo>
                  <a:pt x="191" y="122"/>
                </a:lnTo>
                <a:lnTo>
                  <a:pt x="191" y="109"/>
                </a:lnTo>
                <a:lnTo>
                  <a:pt x="187" y="95"/>
                </a:lnTo>
                <a:lnTo>
                  <a:pt x="187" y="95"/>
                </a:lnTo>
                <a:lnTo>
                  <a:pt x="182" y="85"/>
                </a:lnTo>
                <a:lnTo>
                  <a:pt x="176" y="75"/>
                </a:lnTo>
                <a:lnTo>
                  <a:pt x="168" y="68"/>
                </a:lnTo>
                <a:lnTo>
                  <a:pt x="160" y="62"/>
                </a:lnTo>
                <a:lnTo>
                  <a:pt x="151" y="57"/>
                </a:lnTo>
                <a:lnTo>
                  <a:pt x="141" y="53"/>
                </a:lnTo>
                <a:lnTo>
                  <a:pt x="131" y="50"/>
                </a:lnTo>
                <a:lnTo>
                  <a:pt x="121" y="49"/>
                </a:lnTo>
                <a:lnTo>
                  <a:pt x="121" y="34"/>
                </a:lnTo>
                <a:lnTo>
                  <a:pt x="121" y="34"/>
                </a:lnTo>
                <a:lnTo>
                  <a:pt x="128" y="36"/>
                </a:lnTo>
                <a:lnTo>
                  <a:pt x="128" y="36"/>
                </a:lnTo>
                <a:close/>
                <a:moveTo>
                  <a:pt x="121" y="240"/>
                </a:moveTo>
                <a:lnTo>
                  <a:pt x="121" y="240"/>
                </a:lnTo>
                <a:lnTo>
                  <a:pt x="110" y="240"/>
                </a:lnTo>
                <a:lnTo>
                  <a:pt x="114" y="204"/>
                </a:lnTo>
                <a:lnTo>
                  <a:pt x="114" y="204"/>
                </a:lnTo>
                <a:lnTo>
                  <a:pt x="104" y="203"/>
                </a:lnTo>
                <a:lnTo>
                  <a:pt x="95" y="200"/>
                </a:lnTo>
                <a:lnTo>
                  <a:pt x="87" y="196"/>
                </a:lnTo>
                <a:lnTo>
                  <a:pt x="78" y="193"/>
                </a:lnTo>
                <a:lnTo>
                  <a:pt x="60" y="224"/>
                </a:lnTo>
                <a:lnTo>
                  <a:pt x="60" y="224"/>
                </a:lnTo>
                <a:lnTo>
                  <a:pt x="48" y="216"/>
                </a:lnTo>
                <a:lnTo>
                  <a:pt x="39" y="208"/>
                </a:lnTo>
                <a:lnTo>
                  <a:pt x="29" y="198"/>
                </a:lnTo>
                <a:lnTo>
                  <a:pt x="20" y="186"/>
                </a:lnTo>
                <a:lnTo>
                  <a:pt x="51" y="167"/>
                </a:lnTo>
                <a:lnTo>
                  <a:pt x="51" y="167"/>
                </a:lnTo>
                <a:lnTo>
                  <a:pt x="46" y="158"/>
                </a:lnTo>
                <a:lnTo>
                  <a:pt x="42" y="149"/>
                </a:lnTo>
                <a:lnTo>
                  <a:pt x="42" y="149"/>
                </a:lnTo>
                <a:lnTo>
                  <a:pt x="39" y="141"/>
                </a:lnTo>
                <a:lnTo>
                  <a:pt x="37" y="131"/>
                </a:lnTo>
                <a:lnTo>
                  <a:pt x="1" y="137"/>
                </a:lnTo>
                <a:lnTo>
                  <a:pt x="1" y="137"/>
                </a:lnTo>
                <a:lnTo>
                  <a:pt x="0" y="122"/>
                </a:lnTo>
                <a:lnTo>
                  <a:pt x="0" y="109"/>
                </a:lnTo>
                <a:lnTo>
                  <a:pt x="3" y="96"/>
                </a:lnTo>
                <a:lnTo>
                  <a:pt x="6" y="83"/>
                </a:lnTo>
                <a:lnTo>
                  <a:pt x="40" y="94"/>
                </a:lnTo>
                <a:lnTo>
                  <a:pt x="40" y="94"/>
                </a:lnTo>
                <a:lnTo>
                  <a:pt x="43" y="85"/>
                </a:lnTo>
                <a:lnTo>
                  <a:pt x="48" y="76"/>
                </a:lnTo>
                <a:lnTo>
                  <a:pt x="53" y="69"/>
                </a:lnTo>
                <a:lnTo>
                  <a:pt x="60" y="62"/>
                </a:lnTo>
                <a:lnTo>
                  <a:pt x="34" y="37"/>
                </a:lnTo>
                <a:lnTo>
                  <a:pt x="34" y="37"/>
                </a:lnTo>
                <a:lnTo>
                  <a:pt x="42" y="27"/>
                </a:lnTo>
                <a:lnTo>
                  <a:pt x="53" y="20"/>
                </a:lnTo>
                <a:lnTo>
                  <a:pt x="64" y="12"/>
                </a:lnTo>
                <a:lnTo>
                  <a:pt x="78" y="7"/>
                </a:lnTo>
                <a:lnTo>
                  <a:pt x="90" y="41"/>
                </a:lnTo>
                <a:lnTo>
                  <a:pt x="90" y="41"/>
                </a:lnTo>
                <a:lnTo>
                  <a:pt x="105" y="37"/>
                </a:lnTo>
                <a:lnTo>
                  <a:pt x="121" y="34"/>
                </a:lnTo>
                <a:lnTo>
                  <a:pt x="121" y="49"/>
                </a:lnTo>
                <a:lnTo>
                  <a:pt x="121" y="49"/>
                </a:lnTo>
                <a:lnTo>
                  <a:pt x="108" y="50"/>
                </a:lnTo>
                <a:lnTo>
                  <a:pt x="95" y="54"/>
                </a:lnTo>
                <a:lnTo>
                  <a:pt x="95" y="54"/>
                </a:lnTo>
                <a:lnTo>
                  <a:pt x="83" y="60"/>
                </a:lnTo>
                <a:lnTo>
                  <a:pt x="72" y="69"/>
                </a:lnTo>
                <a:lnTo>
                  <a:pt x="63" y="79"/>
                </a:lnTo>
                <a:lnTo>
                  <a:pt x="57" y="91"/>
                </a:lnTo>
                <a:lnTo>
                  <a:pt x="52" y="104"/>
                </a:lnTo>
                <a:lnTo>
                  <a:pt x="51" y="117"/>
                </a:lnTo>
                <a:lnTo>
                  <a:pt x="51" y="131"/>
                </a:lnTo>
                <a:lnTo>
                  <a:pt x="55" y="144"/>
                </a:lnTo>
                <a:lnTo>
                  <a:pt x="55" y="144"/>
                </a:lnTo>
                <a:lnTo>
                  <a:pt x="60" y="154"/>
                </a:lnTo>
                <a:lnTo>
                  <a:pt x="66" y="163"/>
                </a:lnTo>
                <a:lnTo>
                  <a:pt x="73" y="172"/>
                </a:lnTo>
                <a:lnTo>
                  <a:pt x="82" y="178"/>
                </a:lnTo>
                <a:lnTo>
                  <a:pt x="90" y="183"/>
                </a:lnTo>
                <a:lnTo>
                  <a:pt x="100" y="186"/>
                </a:lnTo>
                <a:lnTo>
                  <a:pt x="110" y="189"/>
                </a:lnTo>
                <a:lnTo>
                  <a:pt x="121" y="190"/>
                </a:lnTo>
                <a:lnTo>
                  <a:pt x="121" y="240"/>
                </a:lnTo>
                <a:close/>
              </a:path>
            </a:pathLst>
          </a:custGeom>
          <a:solidFill>
            <a:srgbClr val="F38355"/>
          </a:solidFill>
          <a:ln w="9525">
            <a:noFill/>
            <a:round/>
          </a:ln>
          <a:effectLst>
            <a:outerShdw blurRad="127000" dist="38100" dir="2700000" sx="101000" sy="101000" algn="tl" rotWithShape="0">
              <a:schemeClr val="tx2">
                <a:lumMod val="75000"/>
                <a:alpha val="40000"/>
              </a:schemeClr>
            </a:outerShdw>
          </a:effectLst>
        </p:spPr>
        <p:txBody>
          <a:bodyPr lIns="121920" tIns="60960" rIns="121920" bIns="6096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b="1" dirty="0">
              <a:solidFill>
                <a:srgbClr val="FAEADB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b="1" dirty="0">
              <a:solidFill>
                <a:srgbClr val="FAEADB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FAEADB"/>
                </a:solidFill>
                <a:cs typeface="+mn-ea"/>
                <a:sym typeface="+mn-lt"/>
              </a:rPr>
              <a:t>单击此处</a:t>
            </a:r>
            <a:endParaRPr lang="zh-CN" altLang="en-US" sz="1600" b="1" dirty="0">
              <a:solidFill>
                <a:srgbClr val="FAEADB"/>
              </a:solidFill>
              <a:cs typeface="+mn-ea"/>
              <a:sym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rgbClr val="FAEADB"/>
                </a:solidFill>
                <a:cs typeface="+mn-ea"/>
                <a:sym typeface="+mn-lt"/>
              </a:rPr>
              <a:t>输入文本</a:t>
            </a:r>
            <a:endParaRPr lang="en-US" sz="32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45945" y="2400300"/>
            <a:ext cx="208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FAEADB"/>
                </a:solidFill>
                <a:cs typeface="+mn-ea"/>
                <a:sym typeface="+mn-lt"/>
              </a:rPr>
              <a:t>单击此处输入标题</a:t>
            </a:r>
            <a:endParaRPr lang="zh-CN" altLang="en-US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2729" y="2719705"/>
            <a:ext cx="36739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lnSpc>
                <a:spcPct val="150000"/>
              </a:lnSpc>
            </a:pPr>
            <a:r>
              <a:rPr lang="zh-CN" altLang="en-US" dirty="0">
                <a:solidFill>
                  <a:srgbClr val="FAEADB"/>
                </a:solidFill>
                <a:cs typeface="+mn-ea"/>
                <a:sym typeface="+mn-lt"/>
              </a:rPr>
              <a:t>When a cigarette falls in love with a match,it is destined to be hurt.</a:t>
            </a:r>
            <a:endParaRPr lang="zh-CN" altLang="en-US" dirty="0">
              <a:solidFill>
                <a:srgbClr val="FAEADB"/>
              </a:solidFill>
              <a:cs typeface="+mn-ea"/>
              <a:sym typeface="+mn-lt"/>
            </a:endParaRPr>
          </a:p>
          <a:p>
            <a:pPr algn="r" fontAlgn="auto">
              <a:lnSpc>
                <a:spcPct val="150000"/>
              </a:lnSpc>
            </a:pPr>
            <a:r>
              <a:rPr lang="zh-CN" altLang="en-US" dirty="0">
                <a:solidFill>
                  <a:srgbClr val="FAEADB"/>
                </a:solidFill>
                <a:cs typeface="+mn-ea"/>
                <a:sym typeface="+mn-lt"/>
              </a:rPr>
              <a:t>When a cigarette falls in love with a match,it is destined to be hurt.</a:t>
            </a:r>
            <a:endParaRPr lang="zh-CN" altLang="en-US" dirty="0">
              <a:solidFill>
                <a:srgbClr val="FAEADB"/>
              </a:solidFill>
              <a:cs typeface="+mn-ea"/>
              <a:sym typeface="+mn-lt"/>
            </a:endParaRPr>
          </a:p>
          <a:p>
            <a:pPr algn="r" fontAlgn="auto">
              <a:lnSpc>
                <a:spcPct val="150000"/>
              </a:lnSpc>
            </a:pPr>
            <a:r>
              <a:rPr lang="zh-CN" altLang="en-US" dirty="0">
                <a:solidFill>
                  <a:srgbClr val="FAEADB"/>
                </a:solidFill>
                <a:cs typeface="+mn-ea"/>
                <a:sym typeface="+mn-lt"/>
              </a:rPr>
              <a:t>When a cigarette falls in love with a match,it is destined to be hurt.</a:t>
            </a:r>
            <a:endParaRPr lang="zh-CN" altLang="en-US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48015" y="1595755"/>
            <a:ext cx="208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 dirty="0">
                <a:solidFill>
                  <a:srgbClr val="FAEADB"/>
                </a:solidFill>
                <a:cs typeface="+mn-ea"/>
                <a:sym typeface="+mn-lt"/>
              </a:rPr>
              <a:t>单击此处输入标题</a:t>
            </a:r>
            <a:endParaRPr lang="zh-CN" altLang="en-US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48015" y="1915160"/>
            <a:ext cx="35853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dirty="0">
                <a:solidFill>
                  <a:srgbClr val="FAEADB"/>
                </a:solidFill>
                <a:cs typeface="+mn-ea"/>
                <a:sym typeface="+mn-lt"/>
              </a:rPr>
              <a:t>When a cigarette falls in love with a match,it is destined to be hurt.</a:t>
            </a:r>
            <a:endParaRPr lang="zh-CN" altLang="en-US" dirty="0">
              <a:solidFill>
                <a:srgbClr val="FAEADB"/>
              </a:solidFill>
              <a:cs typeface="+mn-ea"/>
              <a:sym typeface="+mn-lt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dirty="0">
                <a:solidFill>
                  <a:srgbClr val="FAEADB"/>
                </a:solidFill>
                <a:cs typeface="+mn-ea"/>
                <a:sym typeface="+mn-lt"/>
              </a:rPr>
              <a:t>When a cigarette falls in love with a match,it is destined to be hurt.</a:t>
            </a:r>
            <a:endParaRPr lang="zh-CN" altLang="en-US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48015" y="3825875"/>
            <a:ext cx="208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 dirty="0">
                <a:solidFill>
                  <a:srgbClr val="FAEADB"/>
                </a:solidFill>
                <a:cs typeface="+mn-ea"/>
                <a:sym typeface="+mn-lt"/>
              </a:rPr>
              <a:t>单击此处输入标题</a:t>
            </a:r>
            <a:endParaRPr lang="zh-CN" altLang="en-US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48015" y="4145280"/>
            <a:ext cx="35853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dirty="0">
                <a:solidFill>
                  <a:srgbClr val="FAEADB"/>
                </a:solidFill>
                <a:cs typeface="+mn-ea"/>
                <a:sym typeface="+mn-lt"/>
              </a:rPr>
              <a:t>When a cigarette falls in love with a match,it is destined to be hurt.</a:t>
            </a:r>
            <a:endParaRPr lang="zh-CN" altLang="en-US" dirty="0">
              <a:solidFill>
                <a:srgbClr val="FAEADB"/>
              </a:solidFill>
              <a:cs typeface="+mn-ea"/>
              <a:sym typeface="+mn-lt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dirty="0">
                <a:solidFill>
                  <a:srgbClr val="FAEADB"/>
                </a:solidFill>
                <a:cs typeface="+mn-ea"/>
                <a:sym typeface="+mn-lt"/>
              </a:rPr>
              <a:t>When a cigarette falls in love with a match,it is destined to be hurt.</a:t>
            </a:r>
            <a:endParaRPr lang="zh-CN" altLang="en-US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/>
          <p:cNvCxnSpPr/>
          <p:nvPr/>
        </p:nvCxnSpPr>
        <p:spPr>
          <a:xfrm>
            <a:off x="4217511" y="1711659"/>
            <a:ext cx="0" cy="3439290"/>
          </a:xfrm>
          <a:prstGeom prst="line">
            <a:avLst/>
          </a:prstGeom>
          <a:ln w="12700" cmpd="sng">
            <a:solidFill>
              <a:srgbClr val="DC261B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33"/>
          <p:cNvCxnSpPr/>
          <p:nvPr/>
        </p:nvCxnSpPr>
        <p:spPr>
          <a:xfrm>
            <a:off x="7952036" y="1711659"/>
            <a:ext cx="0" cy="3439290"/>
          </a:xfrm>
          <a:prstGeom prst="line">
            <a:avLst/>
          </a:prstGeom>
          <a:ln w="12700" cmpd="sng">
            <a:solidFill>
              <a:srgbClr val="DC261B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占位符 4" descr="C:\Users\zengfuqiang\Desktop\timg0OBBATB8.jpgtimg0OBBATB8"/>
          <p:cNvPicPr>
            <a:picLocks noGrp="1"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13423" y="2501265"/>
            <a:ext cx="2976880" cy="1860550"/>
          </a:xfrm>
        </p:spPr>
      </p:pic>
      <p:sp>
        <p:nvSpPr>
          <p:cNvPr id="7" name="TextBox 23"/>
          <p:cNvSpPr txBox="1"/>
          <p:nvPr/>
        </p:nvSpPr>
        <p:spPr>
          <a:xfrm>
            <a:off x="4544666" y="2100329"/>
            <a:ext cx="3219450" cy="401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80000"/>
              </a:lnSpc>
            </a:pPr>
            <a:r>
              <a:rPr b="1" dirty="0">
                <a:solidFill>
                  <a:srgbClr val="FAEADB"/>
                </a:solidFill>
                <a:cs typeface="+mn-ea"/>
                <a:sym typeface="+mn-lt"/>
              </a:rPr>
              <a:t>Remember what should be remembered, and forget what should be forgotten.Alter what is changeable, and accept what is unchangeable.</a:t>
            </a:r>
            <a:endParaRPr b="1" dirty="0">
              <a:solidFill>
                <a:srgbClr val="FAEADB"/>
              </a:solidFill>
              <a:cs typeface="+mn-ea"/>
              <a:sym typeface="+mn-lt"/>
            </a:endParaRPr>
          </a:p>
          <a:p>
            <a:pPr algn="ctr" fontAlgn="auto">
              <a:lnSpc>
                <a:spcPct val="180000"/>
              </a:lnSpc>
            </a:pPr>
            <a:r>
              <a:rPr b="1" dirty="0">
                <a:solidFill>
                  <a:srgbClr val="FAEADB"/>
                </a:solidFill>
                <a:cs typeface="+mn-ea"/>
                <a:sym typeface="+mn-lt"/>
              </a:rPr>
              <a:t>If I had a single flower for every time I think about you, I could walk forever in my garden.</a:t>
            </a:r>
            <a:endParaRPr lang="zh-CN" altLang="en-US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8" name="TextBox 24"/>
          <p:cNvSpPr txBox="1"/>
          <p:nvPr/>
        </p:nvSpPr>
        <p:spPr>
          <a:xfrm>
            <a:off x="4775100" y="1480826"/>
            <a:ext cx="2646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AEADB"/>
                </a:solidFill>
                <a:cs typeface="+mn-ea"/>
                <a:sym typeface="+mn-lt"/>
              </a:rPr>
              <a:t>单击此处输入标题</a:t>
            </a:r>
            <a:endParaRPr lang="zh-CN" altLang="en-US" sz="2400" b="1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661479" y="2028441"/>
            <a:ext cx="3016854" cy="3016854"/>
            <a:chOff x="8661479" y="2028441"/>
            <a:chExt cx="3016854" cy="3016854"/>
          </a:xfrm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同心圆 33"/>
            <p:cNvSpPr/>
            <p:nvPr/>
          </p:nvSpPr>
          <p:spPr>
            <a:xfrm>
              <a:off x="8661479" y="2028441"/>
              <a:ext cx="1532872" cy="1532872"/>
            </a:xfrm>
            <a:prstGeom prst="donut">
              <a:avLst>
                <a:gd name="adj" fmla="val 35854"/>
              </a:avLst>
            </a:prstGeom>
            <a:pattFill prst="pct90">
              <a:fgClr>
                <a:srgbClr val="F76953"/>
              </a:fgClr>
              <a:bgClr>
                <a:srgbClr val="F2F2F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 rot="19042942">
              <a:off x="9813081" y="3180043"/>
              <a:ext cx="1865252" cy="1865252"/>
              <a:chOff x="4905316" y="270971"/>
              <a:chExt cx="1763925" cy="1763925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4905316" y="270971"/>
                <a:ext cx="1763925" cy="1763925"/>
              </a:xfrm>
              <a:prstGeom prst="ellipse">
                <a:avLst/>
              </a:prstGeom>
              <a:solidFill>
                <a:srgbClr val="4785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任意多边形 37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97525" y="2231962"/>
            <a:ext cx="2793937" cy="2551845"/>
            <a:chOff x="397525" y="2231962"/>
            <a:chExt cx="2793937" cy="2551845"/>
          </a:xfrm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grpSpPr>
        <p:grpSp>
          <p:nvGrpSpPr>
            <p:cNvPr id="20" name="组合 19"/>
            <p:cNvGrpSpPr/>
            <p:nvPr/>
          </p:nvGrpSpPr>
          <p:grpSpPr>
            <a:xfrm>
              <a:off x="397525" y="2231962"/>
              <a:ext cx="1763925" cy="1763925"/>
              <a:chOff x="4905316" y="270971"/>
              <a:chExt cx="1763925" cy="1763925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4905316" y="270971"/>
                <a:ext cx="1763925" cy="1763925"/>
              </a:xfrm>
              <a:prstGeom prst="ellipse">
                <a:avLst/>
              </a:prstGeom>
              <a:solidFill>
                <a:srgbClr val="F383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6257706" y="910334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6422996" y="977022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363889" y="12541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5271304" y="919421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5516289" y="14065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5986060" y="1540179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6200105" y="129897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5780138" y="1484046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5496636" y="153184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40" name="同心圆 39"/>
            <p:cNvSpPr/>
            <p:nvPr/>
          </p:nvSpPr>
          <p:spPr>
            <a:xfrm>
              <a:off x="1615622" y="3207967"/>
              <a:ext cx="1575840" cy="1575840"/>
            </a:xfrm>
            <a:prstGeom prst="donut">
              <a:avLst>
                <a:gd name="adj" fmla="val 35854"/>
              </a:avLst>
            </a:prstGeom>
            <a:pattFill prst="pct90">
              <a:fgClr>
                <a:srgbClr val="1F754D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3980358" y="1390650"/>
            <a:ext cx="4231285" cy="4076700"/>
            <a:chOff x="3980358" y="1790700"/>
            <a:chExt cx="4231285" cy="4076700"/>
          </a:xfrm>
          <a:effectLst>
            <a:outerShdw blurRad="127000" dist="38100" dir="2700000" sx="102000" sy="102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Freeform: Shape 2"/>
            <p:cNvSpPr/>
            <p:nvPr/>
          </p:nvSpPr>
          <p:spPr bwMode="auto">
            <a:xfrm>
              <a:off x="3980358" y="1790700"/>
              <a:ext cx="2047932" cy="1892069"/>
            </a:xfrm>
            <a:custGeom>
              <a:avLst/>
              <a:gdLst/>
              <a:ahLst/>
              <a:cxnLst>
                <a:cxn ang="0">
                  <a:pos x="1619" y="0"/>
                </a:cxn>
                <a:cxn ang="0">
                  <a:pos x="1619" y="1011"/>
                </a:cxn>
                <a:cxn ang="0">
                  <a:pos x="954" y="1496"/>
                </a:cxn>
                <a:cxn ang="0">
                  <a:pos x="0" y="1180"/>
                </a:cxn>
                <a:cxn ang="0">
                  <a:pos x="1619" y="0"/>
                </a:cxn>
              </a:cxnLst>
              <a:rect l="0" t="0" r="r" b="b"/>
              <a:pathLst>
                <a:path w="1619" h="1496">
                  <a:moveTo>
                    <a:pt x="1619" y="0"/>
                  </a:moveTo>
                  <a:lnTo>
                    <a:pt x="1619" y="1011"/>
                  </a:lnTo>
                  <a:lnTo>
                    <a:pt x="954" y="1496"/>
                  </a:lnTo>
                  <a:lnTo>
                    <a:pt x="0" y="1180"/>
                  </a:lnTo>
                  <a:lnTo>
                    <a:pt x="1619" y="0"/>
                  </a:lnTo>
                  <a:close/>
                </a:path>
              </a:pathLst>
            </a:custGeom>
            <a:solidFill>
              <a:srgbClr val="F383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srgbClr val="000000">
                  <a:alpha val="26667"/>
                </a:srgbClr>
              </a:outerShdw>
            </a:effectLst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3"/>
            <p:cNvSpPr/>
            <p:nvPr/>
          </p:nvSpPr>
          <p:spPr bwMode="auto">
            <a:xfrm>
              <a:off x="4639427" y="2548325"/>
              <a:ext cx="1392695" cy="1138277"/>
            </a:xfrm>
            <a:custGeom>
              <a:avLst/>
              <a:gdLst>
                <a:gd name="T0" fmla="*/ 771 w 1101"/>
                <a:gd name="T1" fmla="*/ 657 h 900"/>
                <a:gd name="T2" fmla="*/ 1101 w 1101"/>
                <a:gd name="T3" fmla="*/ 415 h 900"/>
                <a:gd name="T4" fmla="*/ 1101 w 1101"/>
                <a:gd name="T5" fmla="*/ 0 h 900"/>
                <a:gd name="T6" fmla="*/ 560 w 1101"/>
                <a:gd name="T7" fmla="*/ 370 h 900"/>
                <a:gd name="T8" fmla="*/ 0 w 1101"/>
                <a:gd name="T9" fmla="*/ 755 h 900"/>
                <a:gd name="T10" fmla="*/ 436 w 1101"/>
                <a:gd name="T11" fmla="*/ 900 h 900"/>
                <a:gd name="T12" fmla="*/ 771 w 1101"/>
                <a:gd name="T13" fmla="*/ 657 h 9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01" h="900">
                  <a:moveTo>
                    <a:pt x="771" y="657"/>
                  </a:moveTo>
                  <a:lnTo>
                    <a:pt x="1101" y="415"/>
                  </a:lnTo>
                  <a:lnTo>
                    <a:pt x="1101" y="0"/>
                  </a:lnTo>
                  <a:lnTo>
                    <a:pt x="560" y="370"/>
                  </a:lnTo>
                  <a:lnTo>
                    <a:pt x="0" y="755"/>
                  </a:lnTo>
                  <a:lnTo>
                    <a:pt x="436" y="900"/>
                  </a:lnTo>
                  <a:lnTo>
                    <a:pt x="771" y="657"/>
                  </a:lnTo>
                  <a:close/>
                </a:path>
              </a:pathLst>
            </a:custGeom>
            <a:solidFill>
              <a:srgbClr val="F3789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4"/>
            <p:cNvSpPr/>
            <p:nvPr/>
          </p:nvSpPr>
          <p:spPr bwMode="auto">
            <a:xfrm>
              <a:off x="6144548" y="1790700"/>
              <a:ext cx="2067095" cy="1904845"/>
            </a:xfrm>
            <a:custGeom>
              <a:avLst/>
              <a:gdLst/>
              <a:ahLst/>
              <a:cxnLst>
                <a:cxn ang="0">
                  <a:pos x="1634" y="1189"/>
                </a:cxn>
                <a:cxn ang="0">
                  <a:pos x="680" y="1506"/>
                </a:cxn>
                <a:cxn ang="0">
                  <a:pos x="0" y="1011"/>
                </a:cxn>
                <a:cxn ang="0">
                  <a:pos x="0" y="0"/>
                </a:cxn>
                <a:cxn ang="0">
                  <a:pos x="1634" y="1189"/>
                </a:cxn>
              </a:cxnLst>
              <a:rect l="0" t="0" r="r" b="b"/>
              <a:pathLst>
                <a:path w="1634" h="1506">
                  <a:moveTo>
                    <a:pt x="1634" y="1189"/>
                  </a:moveTo>
                  <a:lnTo>
                    <a:pt x="680" y="1506"/>
                  </a:lnTo>
                  <a:lnTo>
                    <a:pt x="0" y="1011"/>
                  </a:lnTo>
                  <a:lnTo>
                    <a:pt x="0" y="0"/>
                  </a:lnTo>
                  <a:lnTo>
                    <a:pt x="1634" y="1189"/>
                  </a:lnTo>
                  <a:close/>
                </a:path>
              </a:pathLst>
            </a:custGeom>
            <a:solidFill>
              <a:srgbClr val="F383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" name="Freeform: Shape 5"/>
            <p:cNvSpPr/>
            <p:nvPr/>
          </p:nvSpPr>
          <p:spPr bwMode="auto">
            <a:xfrm>
              <a:off x="6141993" y="2548375"/>
              <a:ext cx="1408437" cy="1151002"/>
            </a:xfrm>
            <a:custGeom>
              <a:avLst/>
              <a:gdLst>
                <a:gd name="T0" fmla="*/ 680 w 1113"/>
                <a:gd name="T1" fmla="*/ 910 h 910"/>
                <a:gd name="T2" fmla="*/ 1113 w 1113"/>
                <a:gd name="T3" fmla="*/ 767 h 910"/>
                <a:gd name="T4" fmla="*/ 537 w 1113"/>
                <a:gd name="T5" fmla="*/ 368 h 910"/>
                <a:gd name="T6" fmla="*/ 0 w 1113"/>
                <a:gd name="T7" fmla="*/ 0 h 910"/>
                <a:gd name="T8" fmla="*/ 0 w 1113"/>
                <a:gd name="T9" fmla="*/ 415 h 910"/>
                <a:gd name="T10" fmla="*/ 321 w 1113"/>
                <a:gd name="T11" fmla="*/ 650 h 910"/>
                <a:gd name="T12" fmla="*/ 680 w 1113"/>
                <a:gd name="T13" fmla="*/ 910 h 9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13" h="910">
                  <a:moveTo>
                    <a:pt x="680" y="910"/>
                  </a:moveTo>
                  <a:lnTo>
                    <a:pt x="1113" y="767"/>
                  </a:lnTo>
                  <a:lnTo>
                    <a:pt x="537" y="368"/>
                  </a:lnTo>
                  <a:lnTo>
                    <a:pt x="0" y="0"/>
                  </a:lnTo>
                  <a:lnTo>
                    <a:pt x="0" y="415"/>
                  </a:lnTo>
                  <a:lnTo>
                    <a:pt x="321" y="650"/>
                  </a:lnTo>
                  <a:lnTo>
                    <a:pt x="680" y="910"/>
                  </a:lnTo>
                  <a:close/>
                </a:path>
              </a:pathLst>
            </a:custGeom>
            <a:solidFill>
              <a:srgbClr val="F3789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" name="Freeform: Shape 6"/>
            <p:cNvSpPr/>
            <p:nvPr/>
          </p:nvSpPr>
          <p:spPr bwMode="auto">
            <a:xfrm>
              <a:off x="6681124" y="3395318"/>
              <a:ext cx="1530519" cy="2360934"/>
            </a:xfrm>
            <a:custGeom>
              <a:avLst/>
              <a:gdLst/>
              <a:ahLst/>
              <a:cxnLst>
                <a:cxn ang="0">
                  <a:pos x="1210" y="0"/>
                </a:cxn>
                <a:cxn ang="0">
                  <a:pos x="603" y="1867"/>
                </a:cxn>
                <a:cxn ang="0">
                  <a:pos x="0" y="1077"/>
                </a:cxn>
                <a:cxn ang="0">
                  <a:pos x="247" y="319"/>
                </a:cxn>
                <a:cxn ang="0">
                  <a:pos x="1210" y="0"/>
                </a:cxn>
              </a:cxnLst>
              <a:rect l="0" t="0" r="r" b="b"/>
              <a:pathLst>
                <a:path w="1210" h="1867">
                  <a:moveTo>
                    <a:pt x="1210" y="0"/>
                  </a:moveTo>
                  <a:lnTo>
                    <a:pt x="603" y="1867"/>
                  </a:lnTo>
                  <a:lnTo>
                    <a:pt x="0" y="1077"/>
                  </a:lnTo>
                  <a:lnTo>
                    <a:pt x="247" y="319"/>
                  </a:lnTo>
                  <a:lnTo>
                    <a:pt x="1210" y="0"/>
                  </a:lnTo>
                  <a:close/>
                </a:path>
              </a:pathLst>
            </a:custGeom>
            <a:solidFill>
              <a:srgbClr val="F383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Freeform: Shape 7"/>
            <p:cNvSpPr/>
            <p:nvPr/>
          </p:nvSpPr>
          <p:spPr bwMode="auto">
            <a:xfrm>
              <a:off x="6681124" y="3624202"/>
              <a:ext cx="842418" cy="1633811"/>
            </a:xfrm>
            <a:custGeom>
              <a:avLst/>
              <a:gdLst>
                <a:gd name="T0" fmla="*/ 122 w 666"/>
                <a:gd name="T1" fmla="*/ 518 h 1292"/>
                <a:gd name="T2" fmla="*/ 0 w 666"/>
                <a:gd name="T3" fmla="*/ 896 h 1292"/>
                <a:gd name="T4" fmla="*/ 301 w 666"/>
                <a:gd name="T5" fmla="*/ 1292 h 1292"/>
                <a:gd name="T6" fmla="*/ 488 w 666"/>
                <a:gd name="T7" fmla="*/ 633 h 1292"/>
                <a:gd name="T8" fmla="*/ 666 w 666"/>
                <a:gd name="T9" fmla="*/ 0 h 1292"/>
                <a:gd name="T10" fmla="*/ 247 w 666"/>
                <a:gd name="T11" fmla="*/ 138 h 1292"/>
                <a:gd name="T12" fmla="*/ 122 w 666"/>
                <a:gd name="T13" fmla="*/ 518 h 12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6" h="1292">
                  <a:moveTo>
                    <a:pt x="122" y="518"/>
                  </a:moveTo>
                  <a:lnTo>
                    <a:pt x="0" y="896"/>
                  </a:lnTo>
                  <a:lnTo>
                    <a:pt x="301" y="1292"/>
                  </a:lnTo>
                  <a:lnTo>
                    <a:pt x="488" y="633"/>
                  </a:lnTo>
                  <a:lnTo>
                    <a:pt x="666" y="0"/>
                  </a:lnTo>
                  <a:lnTo>
                    <a:pt x="247" y="138"/>
                  </a:lnTo>
                  <a:lnTo>
                    <a:pt x="122" y="518"/>
                  </a:lnTo>
                  <a:close/>
                </a:path>
              </a:pathLst>
            </a:custGeom>
            <a:solidFill>
              <a:srgbClr val="F3789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Freeform: Shape 8"/>
            <p:cNvSpPr/>
            <p:nvPr/>
          </p:nvSpPr>
          <p:spPr bwMode="auto">
            <a:xfrm>
              <a:off x="3980358" y="3394040"/>
              <a:ext cx="1529241" cy="2436310"/>
            </a:xfrm>
            <a:custGeom>
              <a:avLst/>
              <a:gdLst/>
              <a:ahLst/>
              <a:cxnLst>
                <a:cxn ang="0">
                  <a:pos x="1209" y="1081"/>
                </a:cxn>
                <a:cxn ang="0">
                  <a:pos x="626" y="1927"/>
                </a:cxn>
                <a:cxn ang="0">
                  <a:pos x="0" y="0"/>
                </a:cxn>
                <a:cxn ang="0">
                  <a:pos x="963" y="321"/>
                </a:cxn>
                <a:cxn ang="0">
                  <a:pos x="1209" y="1081"/>
                </a:cxn>
              </a:cxnLst>
              <a:rect l="0" t="0" r="r" b="b"/>
              <a:pathLst>
                <a:path w="1209" h="1927">
                  <a:moveTo>
                    <a:pt x="1209" y="1081"/>
                  </a:moveTo>
                  <a:lnTo>
                    <a:pt x="626" y="1927"/>
                  </a:lnTo>
                  <a:lnTo>
                    <a:pt x="0" y="0"/>
                  </a:lnTo>
                  <a:lnTo>
                    <a:pt x="963" y="321"/>
                  </a:lnTo>
                  <a:lnTo>
                    <a:pt x="1209" y="1081"/>
                  </a:lnTo>
                  <a:close/>
                </a:path>
              </a:pathLst>
            </a:custGeom>
            <a:solidFill>
              <a:srgbClr val="F383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Freeform: Shape 9"/>
            <p:cNvSpPr/>
            <p:nvPr/>
          </p:nvSpPr>
          <p:spPr bwMode="auto">
            <a:xfrm>
              <a:off x="4615328" y="3603914"/>
              <a:ext cx="894271" cy="1692901"/>
            </a:xfrm>
            <a:custGeom>
              <a:avLst/>
              <a:gdLst>
                <a:gd name="T0" fmla="*/ 586 w 707"/>
                <a:gd name="T1" fmla="*/ 535 h 1339"/>
                <a:gd name="T2" fmla="*/ 461 w 707"/>
                <a:gd name="T3" fmla="*/ 155 h 1339"/>
                <a:gd name="T4" fmla="*/ 0 w 707"/>
                <a:gd name="T5" fmla="*/ 0 h 1339"/>
                <a:gd name="T6" fmla="*/ 203 w 707"/>
                <a:gd name="T7" fmla="*/ 657 h 1339"/>
                <a:gd name="T8" fmla="*/ 417 w 707"/>
                <a:gd name="T9" fmla="*/ 1339 h 1339"/>
                <a:gd name="T10" fmla="*/ 707 w 707"/>
                <a:gd name="T11" fmla="*/ 915 h 1339"/>
                <a:gd name="T12" fmla="*/ 586 w 707"/>
                <a:gd name="T13" fmla="*/ 535 h 13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7" h="1339">
                  <a:moveTo>
                    <a:pt x="586" y="535"/>
                  </a:moveTo>
                  <a:lnTo>
                    <a:pt x="461" y="155"/>
                  </a:lnTo>
                  <a:lnTo>
                    <a:pt x="0" y="0"/>
                  </a:lnTo>
                  <a:lnTo>
                    <a:pt x="203" y="657"/>
                  </a:lnTo>
                  <a:lnTo>
                    <a:pt x="417" y="1339"/>
                  </a:lnTo>
                  <a:lnTo>
                    <a:pt x="707" y="915"/>
                  </a:lnTo>
                  <a:lnTo>
                    <a:pt x="586" y="535"/>
                  </a:lnTo>
                  <a:close/>
                </a:path>
              </a:pathLst>
            </a:custGeom>
            <a:solidFill>
              <a:srgbClr val="F3789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Freeform: Shape 10"/>
            <p:cNvSpPr/>
            <p:nvPr/>
          </p:nvSpPr>
          <p:spPr bwMode="auto">
            <a:xfrm>
              <a:off x="4864431" y="4831297"/>
              <a:ext cx="2528295" cy="1036103"/>
            </a:xfrm>
            <a:custGeom>
              <a:avLst/>
              <a:gdLst/>
              <a:ahLst/>
              <a:cxnLst>
                <a:cxn ang="0">
                  <a:pos x="1999" y="819"/>
                </a:cxn>
                <a:cxn ang="0">
                  <a:pos x="0" y="819"/>
                </a:cxn>
                <a:cxn ang="0">
                  <a:pos x="567" y="0"/>
                </a:cxn>
                <a:cxn ang="0">
                  <a:pos x="1373" y="0"/>
                </a:cxn>
                <a:cxn ang="0">
                  <a:pos x="1999" y="819"/>
                </a:cxn>
              </a:cxnLst>
              <a:rect l="0" t="0" r="r" b="b"/>
              <a:pathLst>
                <a:path w="1999" h="819">
                  <a:moveTo>
                    <a:pt x="1999" y="819"/>
                  </a:moveTo>
                  <a:lnTo>
                    <a:pt x="0" y="819"/>
                  </a:lnTo>
                  <a:lnTo>
                    <a:pt x="567" y="0"/>
                  </a:lnTo>
                  <a:lnTo>
                    <a:pt x="1373" y="0"/>
                  </a:lnTo>
                  <a:lnTo>
                    <a:pt x="1999" y="819"/>
                  </a:lnTo>
                  <a:close/>
                </a:path>
              </a:pathLst>
            </a:custGeom>
            <a:solidFill>
              <a:srgbClr val="F3835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Freeform: Shape 11"/>
            <p:cNvSpPr/>
            <p:nvPr/>
          </p:nvSpPr>
          <p:spPr bwMode="auto">
            <a:xfrm>
              <a:off x="5222362" y="4831297"/>
              <a:ext cx="1777015" cy="519950"/>
            </a:xfrm>
            <a:custGeom>
              <a:avLst/>
              <a:gdLst>
                <a:gd name="T0" fmla="*/ 718 w 1405"/>
                <a:gd name="T1" fmla="*/ 0 h 411"/>
                <a:gd name="T2" fmla="*/ 284 w 1405"/>
                <a:gd name="T3" fmla="*/ 0 h 411"/>
                <a:gd name="T4" fmla="*/ 0 w 1405"/>
                <a:gd name="T5" fmla="*/ 411 h 411"/>
                <a:gd name="T6" fmla="*/ 718 w 1405"/>
                <a:gd name="T7" fmla="*/ 411 h 411"/>
                <a:gd name="T8" fmla="*/ 1405 w 1405"/>
                <a:gd name="T9" fmla="*/ 411 h 411"/>
                <a:gd name="T10" fmla="*/ 1090 w 1405"/>
                <a:gd name="T11" fmla="*/ 0 h 411"/>
                <a:gd name="T12" fmla="*/ 718 w 1405"/>
                <a:gd name="T13" fmla="*/ 0 h 4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5" h="411">
                  <a:moveTo>
                    <a:pt x="718" y="0"/>
                  </a:moveTo>
                  <a:lnTo>
                    <a:pt x="284" y="0"/>
                  </a:lnTo>
                  <a:lnTo>
                    <a:pt x="0" y="411"/>
                  </a:lnTo>
                  <a:lnTo>
                    <a:pt x="718" y="411"/>
                  </a:lnTo>
                  <a:lnTo>
                    <a:pt x="1405" y="411"/>
                  </a:lnTo>
                  <a:lnTo>
                    <a:pt x="1090" y="0"/>
                  </a:lnTo>
                  <a:lnTo>
                    <a:pt x="718" y="0"/>
                  </a:lnTo>
                  <a:close/>
                </a:path>
              </a:pathLst>
            </a:custGeom>
            <a:solidFill>
              <a:srgbClr val="F37895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096793" y="2686589"/>
              <a:ext cx="477962" cy="4779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600" b="1" dirty="0">
                  <a:solidFill>
                    <a:srgbClr val="8497B0"/>
                  </a:solidFill>
                  <a:cs typeface="+mn-ea"/>
                  <a:sym typeface="+mn-lt"/>
                </a:rPr>
                <a:t>1</a:t>
              </a:r>
              <a:endParaRPr lang="en-US" sz="1600" b="1" dirty="0">
                <a:solidFill>
                  <a:srgbClr val="8497B0"/>
                </a:solidFill>
                <a:cs typeface="+mn-ea"/>
                <a:sym typeface="+mn-lt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585964" y="2686589"/>
              <a:ext cx="477962" cy="4779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600" b="1" dirty="0">
                  <a:solidFill>
                    <a:srgbClr val="8497B0"/>
                  </a:solidFill>
                  <a:cs typeface="+mn-ea"/>
                  <a:sym typeface="+mn-lt"/>
                </a:rPr>
                <a:t>2</a:t>
              </a:r>
              <a:endParaRPr lang="en-US" sz="1600" b="1" dirty="0">
                <a:solidFill>
                  <a:srgbClr val="8497B0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102333" y="4134780"/>
              <a:ext cx="477962" cy="4779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600" b="1" dirty="0">
                  <a:solidFill>
                    <a:srgbClr val="8497B0"/>
                  </a:solidFill>
                  <a:cs typeface="+mn-ea"/>
                  <a:sym typeface="+mn-lt"/>
                </a:rPr>
                <a:t>3</a:t>
              </a:r>
              <a:endParaRPr lang="en-US" sz="1600" b="1" dirty="0">
                <a:solidFill>
                  <a:srgbClr val="8497B0"/>
                </a:solidFill>
                <a:cs typeface="+mn-ea"/>
                <a:sym typeface="+mn-lt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639427" y="4134780"/>
              <a:ext cx="477962" cy="4779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600" b="1" dirty="0">
                  <a:solidFill>
                    <a:srgbClr val="8497B0"/>
                  </a:solidFill>
                  <a:cs typeface="+mn-ea"/>
                  <a:sym typeface="+mn-lt"/>
                </a:rPr>
                <a:t>5</a:t>
              </a:r>
              <a:endParaRPr lang="en-US" sz="1600" b="1" dirty="0">
                <a:solidFill>
                  <a:srgbClr val="8497B0"/>
                </a:solidFill>
                <a:cs typeface="+mn-ea"/>
                <a:sym typeface="+mn-l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903012" y="5072502"/>
              <a:ext cx="477962" cy="4779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600" b="1" dirty="0">
                  <a:solidFill>
                    <a:srgbClr val="8497B0"/>
                  </a:solidFill>
                  <a:cs typeface="+mn-ea"/>
                  <a:sym typeface="+mn-lt"/>
                </a:rPr>
                <a:t>4</a:t>
              </a:r>
              <a:endParaRPr lang="en-US" sz="1600" b="1" dirty="0">
                <a:solidFill>
                  <a:srgbClr val="8497B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千图PPT彼岸天：ID 8661124库_组合 24"/>
          <p:cNvGrpSpPr/>
          <p:nvPr>
            <p:custDataLst>
              <p:tags r:id="rId2"/>
            </p:custDataLst>
          </p:nvPr>
        </p:nvGrpSpPr>
        <p:grpSpPr>
          <a:xfrm>
            <a:off x="8367332" y="2698025"/>
            <a:ext cx="2448272" cy="1338747"/>
            <a:chOff x="8472264" y="2924944"/>
            <a:chExt cx="2448272" cy="1338747"/>
          </a:xfrm>
        </p:grpSpPr>
        <p:cxnSp>
          <p:nvCxnSpPr>
            <p:cNvPr id="19" name="Straight Connector 26"/>
            <p:cNvCxnSpPr/>
            <p:nvPr/>
          </p:nvCxnSpPr>
          <p:spPr>
            <a:xfrm>
              <a:off x="8472264" y="2924944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7"/>
            <p:cNvCxnSpPr/>
            <p:nvPr/>
          </p:nvCxnSpPr>
          <p:spPr>
            <a:xfrm>
              <a:off x="8472264" y="4263691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39"/>
          <p:cNvGrpSpPr/>
          <p:nvPr/>
        </p:nvGrpSpPr>
        <p:grpSpPr>
          <a:xfrm>
            <a:off x="1202536" y="2698025"/>
            <a:ext cx="2448272" cy="1338747"/>
            <a:chOff x="1307468" y="2924944"/>
            <a:chExt cx="2448272" cy="1338747"/>
          </a:xfrm>
        </p:grpSpPr>
        <p:cxnSp>
          <p:nvCxnSpPr>
            <p:cNvPr id="22" name="Straight Connector 40"/>
            <p:cNvCxnSpPr/>
            <p:nvPr/>
          </p:nvCxnSpPr>
          <p:spPr>
            <a:xfrm>
              <a:off x="1307468" y="2924944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41"/>
            <p:cNvCxnSpPr/>
            <p:nvPr/>
          </p:nvCxnSpPr>
          <p:spPr>
            <a:xfrm>
              <a:off x="1307468" y="4263691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išľíďè"/>
          <p:cNvSpPr/>
          <p:nvPr/>
        </p:nvSpPr>
        <p:spPr bwMode="auto">
          <a:xfrm>
            <a:off x="1184534" y="2061852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给你创意和灵感 给你创意和灵感 给你创意和灵感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iSlíďè"/>
          <p:cNvSpPr txBox="1"/>
          <p:nvPr/>
        </p:nvSpPr>
        <p:spPr bwMode="auto">
          <a:xfrm>
            <a:off x="1625625" y="1727480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标题文本预设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išľíďè"/>
          <p:cNvSpPr/>
          <p:nvPr/>
        </p:nvSpPr>
        <p:spPr bwMode="auto">
          <a:xfrm>
            <a:off x="1184534" y="340059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给你创意和灵感 给你创意和灵感 给你创意和灵感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iSlíďè"/>
          <p:cNvSpPr txBox="1"/>
          <p:nvPr/>
        </p:nvSpPr>
        <p:spPr bwMode="auto">
          <a:xfrm>
            <a:off x="1625625" y="306622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标题文本预设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išľíďè"/>
          <p:cNvSpPr/>
          <p:nvPr/>
        </p:nvSpPr>
        <p:spPr bwMode="auto">
          <a:xfrm>
            <a:off x="1184534" y="4672452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给你创意和灵感 给你创意和灵感 给你创意和灵感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iSlíďè"/>
          <p:cNvSpPr txBox="1"/>
          <p:nvPr/>
        </p:nvSpPr>
        <p:spPr bwMode="auto">
          <a:xfrm>
            <a:off x="1625625" y="4338080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标题文本预设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išľíďè"/>
          <p:cNvSpPr/>
          <p:nvPr/>
        </p:nvSpPr>
        <p:spPr bwMode="auto">
          <a:xfrm>
            <a:off x="8415120" y="2061852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给你创意和灵感 给你创意和灵感 给你创意和灵感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iSlíďè"/>
          <p:cNvSpPr txBox="1"/>
          <p:nvPr/>
        </p:nvSpPr>
        <p:spPr bwMode="auto">
          <a:xfrm>
            <a:off x="8856211" y="1727480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标题文本预设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2" name="išľíďè"/>
          <p:cNvSpPr/>
          <p:nvPr/>
        </p:nvSpPr>
        <p:spPr bwMode="auto">
          <a:xfrm>
            <a:off x="8415120" y="340059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给你创意和灵感 给你创意和灵感 给你创意和灵感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iSlíďè"/>
          <p:cNvSpPr txBox="1"/>
          <p:nvPr/>
        </p:nvSpPr>
        <p:spPr bwMode="auto">
          <a:xfrm>
            <a:off x="8856211" y="306622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标题文本预设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4" name="išľíďè"/>
          <p:cNvSpPr/>
          <p:nvPr/>
        </p:nvSpPr>
        <p:spPr bwMode="auto">
          <a:xfrm>
            <a:off x="8415120" y="4672452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给你创意和灵感 给你创意和灵感 给你创意和灵感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iSlíďè"/>
          <p:cNvSpPr txBox="1"/>
          <p:nvPr/>
        </p:nvSpPr>
        <p:spPr bwMode="auto">
          <a:xfrm>
            <a:off x="8856211" y="4338080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标题文本预设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077261" y="1684922"/>
            <a:ext cx="3470550" cy="1618040"/>
            <a:chOff x="3086561" y="1903118"/>
            <a:chExt cx="2930525" cy="1618040"/>
          </a:xfrm>
        </p:grpSpPr>
        <p:sp>
          <p:nvSpPr>
            <p:cNvPr id="3" name="文本框 2"/>
            <p:cNvSpPr txBox="1"/>
            <p:nvPr/>
          </p:nvSpPr>
          <p:spPr>
            <a:xfrm>
              <a:off x="3086561" y="1903118"/>
              <a:ext cx="2098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rgbClr val="FAEADB"/>
                  </a:solidFill>
                  <a:cs typeface="+mn-ea"/>
                  <a:sym typeface="+mn-lt"/>
                </a:rPr>
                <a:t>单击此处输入标题</a:t>
              </a:r>
              <a:endParaRPr lang="zh-CN" altLang="en-US" sz="28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086561" y="2136163"/>
              <a:ext cx="293052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400" b="1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1400" b="1">
                <a:solidFill>
                  <a:srgbClr val="FAEADB"/>
                </a:solidFill>
                <a:cs typeface="+mn-ea"/>
                <a:sym typeface="+mn-lt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400" b="1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14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椭圆 4"/>
          <p:cNvSpPr/>
          <p:nvPr/>
        </p:nvSpPr>
        <p:spPr>
          <a:xfrm>
            <a:off x="3327521" y="1744244"/>
            <a:ext cx="643823" cy="643823"/>
          </a:xfrm>
          <a:prstGeom prst="ellipse">
            <a:avLst/>
          </a:prstGeom>
          <a:noFill/>
          <a:ln w="28575">
            <a:solidFill>
              <a:srgbClr val="FAE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AEADB"/>
              </a:solidFill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077261" y="3853447"/>
            <a:ext cx="3470550" cy="1618040"/>
            <a:chOff x="3086561" y="1903118"/>
            <a:chExt cx="2930525" cy="1618040"/>
          </a:xfrm>
        </p:grpSpPr>
        <p:sp>
          <p:nvSpPr>
            <p:cNvPr id="7" name="文本框 6"/>
            <p:cNvSpPr txBox="1"/>
            <p:nvPr/>
          </p:nvSpPr>
          <p:spPr>
            <a:xfrm>
              <a:off x="3086561" y="1903118"/>
              <a:ext cx="2098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AEADB"/>
                  </a:solidFill>
                  <a:cs typeface="+mn-ea"/>
                  <a:sym typeface="+mn-lt"/>
                </a:rPr>
                <a:t>单击此处输入标题</a:t>
              </a:r>
              <a:endParaRPr lang="zh-CN" altLang="en-US" sz="28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086561" y="2136163"/>
              <a:ext cx="293052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400" b="1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1400" b="1">
                <a:solidFill>
                  <a:srgbClr val="FAEADB"/>
                </a:solidFill>
                <a:cs typeface="+mn-ea"/>
                <a:sym typeface="+mn-lt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400" b="1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14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270011" y="1617579"/>
            <a:ext cx="3470550" cy="1618040"/>
            <a:chOff x="3086561" y="1903118"/>
            <a:chExt cx="2930525" cy="1618040"/>
          </a:xfrm>
        </p:grpSpPr>
        <p:sp>
          <p:nvSpPr>
            <p:cNvPr id="10" name="文本框 9"/>
            <p:cNvSpPr txBox="1"/>
            <p:nvPr/>
          </p:nvSpPr>
          <p:spPr>
            <a:xfrm>
              <a:off x="3086561" y="1903118"/>
              <a:ext cx="2098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AEADB"/>
                  </a:solidFill>
                  <a:cs typeface="+mn-ea"/>
                  <a:sym typeface="+mn-lt"/>
                </a:rPr>
                <a:t>单击此处输入标题</a:t>
              </a:r>
              <a:endParaRPr lang="zh-CN" altLang="en-US" sz="28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086561" y="2136163"/>
              <a:ext cx="293052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400" b="1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1400" b="1">
                <a:solidFill>
                  <a:srgbClr val="FAEADB"/>
                </a:solidFill>
                <a:cs typeface="+mn-ea"/>
                <a:sym typeface="+mn-lt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400" b="1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14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270011" y="3786104"/>
            <a:ext cx="3470550" cy="1618040"/>
            <a:chOff x="3086561" y="1903118"/>
            <a:chExt cx="2930525" cy="1618040"/>
          </a:xfrm>
        </p:grpSpPr>
        <p:sp>
          <p:nvSpPr>
            <p:cNvPr id="13" name="文本框 12"/>
            <p:cNvSpPr txBox="1"/>
            <p:nvPr/>
          </p:nvSpPr>
          <p:spPr>
            <a:xfrm>
              <a:off x="3086561" y="1903118"/>
              <a:ext cx="2098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AEADB"/>
                  </a:solidFill>
                  <a:cs typeface="+mn-ea"/>
                  <a:sym typeface="+mn-lt"/>
                </a:rPr>
                <a:t>单击此处输入标题</a:t>
              </a:r>
              <a:endParaRPr lang="zh-CN" altLang="en-US" sz="28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086561" y="2136163"/>
              <a:ext cx="293052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400" b="1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1400" b="1">
                <a:solidFill>
                  <a:srgbClr val="FAEADB"/>
                </a:solidFill>
                <a:cs typeface="+mn-ea"/>
                <a:sym typeface="+mn-lt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400" b="1">
                  <a:solidFill>
                    <a:srgbClr val="FAEADB"/>
                  </a:solidFill>
                  <a:cs typeface="+mn-ea"/>
                  <a:sym typeface="+mn-lt"/>
                </a:rPr>
                <a:t>When a cigarette falls in love with a match,it is destined to be hurt.</a:t>
              </a:r>
              <a:endParaRPr lang="zh-CN" altLang="en-US" sz="1400" b="1" dirty="0">
                <a:solidFill>
                  <a:srgbClr val="FAEAD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409871" y="18640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AEADB"/>
                </a:solidFill>
                <a:cs typeface="+mn-ea"/>
                <a:sym typeface="+mn-lt"/>
              </a:rPr>
              <a:t>01</a:t>
            </a:r>
            <a:endParaRPr lang="zh-CN" altLang="en-US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529629" y="1684922"/>
            <a:ext cx="643823" cy="643823"/>
          </a:xfrm>
          <a:prstGeom prst="ellipse">
            <a:avLst/>
          </a:prstGeom>
          <a:noFill/>
          <a:ln w="28575">
            <a:solidFill>
              <a:srgbClr val="FAE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611979" y="18047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AEADB"/>
                </a:solidFill>
                <a:cs typeface="+mn-ea"/>
                <a:sym typeface="+mn-lt"/>
              </a:rPr>
              <a:t>02</a:t>
            </a:r>
            <a:endParaRPr lang="zh-CN" altLang="en-US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271373" y="3885865"/>
            <a:ext cx="643823" cy="643823"/>
          </a:xfrm>
          <a:prstGeom prst="ellipse">
            <a:avLst/>
          </a:prstGeom>
          <a:noFill/>
          <a:ln w="28575">
            <a:solidFill>
              <a:srgbClr val="FAE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53723" y="40056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AEADB"/>
                </a:solidFill>
                <a:cs typeface="+mn-ea"/>
                <a:sym typeface="+mn-lt"/>
              </a:rPr>
              <a:t>03</a:t>
            </a:r>
            <a:endParaRPr lang="zh-CN" altLang="en-US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465461" y="3818522"/>
            <a:ext cx="643823" cy="643823"/>
          </a:xfrm>
          <a:prstGeom prst="ellipse">
            <a:avLst/>
          </a:prstGeom>
          <a:noFill/>
          <a:ln w="28575">
            <a:solidFill>
              <a:srgbClr val="FAE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AEADB"/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547811" y="39383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AEADB"/>
                </a:solidFill>
                <a:cs typeface="+mn-ea"/>
                <a:sym typeface="+mn-lt"/>
              </a:rPr>
              <a:t>04</a:t>
            </a:r>
            <a:endParaRPr lang="zh-CN" altLang="en-US" dirty="0">
              <a:solidFill>
                <a:srgbClr val="FAEADB"/>
              </a:solidFill>
              <a:cs typeface="+mn-ea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27728" y="2658605"/>
            <a:ext cx="2607291" cy="3432812"/>
            <a:chOff x="382862" y="2640386"/>
            <a:chExt cx="2607291" cy="3432812"/>
          </a:xfrm>
          <a:effectLst>
            <a:outerShdw blurRad="127000" dist="38100" dir="2700000" sx="103000" sy="103000" algn="tl" rotWithShape="0">
              <a:prstClr val="black">
                <a:alpha val="40000"/>
              </a:prstClr>
            </a:outerShdw>
          </a:effectLst>
        </p:grpSpPr>
        <p:grpSp>
          <p:nvGrpSpPr>
            <p:cNvPr id="25" name="组合 24"/>
            <p:cNvGrpSpPr/>
            <p:nvPr/>
          </p:nvGrpSpPr>
          <p:grpSpPr>
            <a:xfrm>
              <a:off x="1051684" y="2640386"/>
              <a:ext cx="1763925" cy="1763925"/>
              <a:chOff x="4905316" y="270971"/>
              <a:chExt cx="1763925" cy="1763925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4905316" y="270971"/>
                <a:ext cx="1763925" cy="1763925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任意多边形 27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6257706" y="910334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6422996" y="977022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5363889" y="12541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5271304" y="919421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5516289" y="14065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5986060" y="1540179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6200105" y="129897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5780138" y="1484046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496636" y="153184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9" name="同心圆 38"/>
            <p:cNvSpPr/>
            <p:nvPr/>
          </p:nvSpPr>
          <p:spPr>
            <a:xfrm>
              <a:off x="2045089" y="5128134"/>
              <a:ext cx="945064" cy="945064"/>
            </a:xfrm>
            <a:prstGeom prst="donut">
              <a:avLst>
                <a:gd name="adj" fmla="val 35854"/>
              </a:avLst>
            </a:prstGeom>
            <a:pattFill prst="pct90">
              <a:fgClr>
                <a:srgbClr val="F76953"/>
              </a:fgClr>
              <a:bgClr>
                <a:srgbClr val="F2F2F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5" name="同心圆 44"/>
            <p:cNvSpPr/>
            <p:nvPr/>
          </p:nvSpPr>
          <p:spPr>
            <a:xfrm>
              <a:off x="382862" y="4351580"/>
              <a:ext cx="1575840" cy="1575840"/>
            </a:xfrm>
            <a:prstGeom prst="donut">
              <a:avLst>
                <a:gd name="adj" fmla="val 35854"/>
              </a:avLst>
            </a:prstGeom>
            <a:pattFill prst="wdUpDiag">
              <a:fgClr>
                <a:srgbClr val="63200D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4930588" y="111145"/>
            <a:ext cx="2330824" cy="523220"/>
          </a:xfrm>
          <a:prstGeom prst="rect">
            <a:avLst/>
          </a:prstGeom>
          <a:solidFill>
            <a:srgbClr val="F38355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点击输入标题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78096" y="2965506"/>
            <a:ext cx="2393972" cy="3071331"/>
            <a:chOff x="-78096" y="2965506"/>
            <a:chExt cx="2393972" cy="3071331"/>
          </a:xfrm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grpSpPr>
        <p:sp>
          <p:nvSpPr>
            <p:cNvPr id="94" name="同心圆 93"/>
            <p:cNvSpPr/>
            <p:nvPr/>
          </p:nvSpPr>
          <p:spPr>
            <a:xfrm>
              <a:off x="536086" y="2965506"/>
              <a:ext cx="1620613" cy="1620613"/>
            </a:xfrm>
            <a:prstGeom prst="donut">
              <a:avLst>
                <a:gd name="adj" fmla="val 35854"/>
              </a:avLst>
            </a:prstGeom>
            <a:pattFill prst="wdUpDiag">
              <a:fgClr>
                <a:srgbClr val="F76953"/>
              </a:fgClr>
              <a:bgClr>
                <a:srgbClr val="F2F2F2"/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83" name="组合 82"/>
            <p:cNvGrpSpPr/>
            <p:nvPr/>
          </p:nvGrpSpPr>
          <p:grpSpPr>
            <a:xfrm rot="19042942">
              <a:off x="-78096" y="4187398"/>
              <a:ext cx="1849439" cy="1849439"/>
              <a:chOff x="4905316" y="270971"/>
              <a:chExt cx="1763925" cy="176392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椭圆 89"/>
              <p:cNvSpPr/>
              <p:nvPr/>
            </p:nvSpPr>
            <p:spPr>
              <a:xfrm>
                <a:off x="4905316" y="270971"/>
                <a:ext cx="1763925" cy="1763925"/>
              </a:xfrm>
              <a:prstGeom prst="ellipse">
                <a:avLst/>
              </a:prstGeom>
              <a:solidFill>
                <a:srgbClr val="FA8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任意多边形 91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5" name="同心圆 94"/>
            <p:cNvSpPr/>
            <p:nvPr/>
          </p:nvSpPr>
          <p:spPr>
            <a:xfrm>
              <a:off x="1387588" y="4161674"/>
              <a:ext cx="928288" cy="928288"/>
            </a:xfrm>
            <a:prstGeom prst="donut">
              <a:avLst>
                <a:gd name="adj" fmla="val 32380"/>
              </a:avLst>
            </a:prstGeom>
            <a:solidFill>
              <a:srgbClr val="FAEAD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120889" y="1017514"/>
            <a:ext cx="2399481" cy="3223893"/>
            <a:chOff x="10120889" y="1017514"/>
            <a:chExt cx="2399481" cy="3223893"/>
          </a:xfrm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grpSpPr>
        <p:sp>
          <p:nvSpPr>
            <p:cNvPr id="154" name="同心圆 153"/>
            <p:cNvSpPr/>
            <p:nvPr/>
          </p:nvSpPr>
          <p:spPr>
            <a:xfrm>
              <a:off x="10120889" y="2381024"/>
              <a:ext cx="895523" cy="895523"/>
            </a:xfrm>
            <a:prstGeom prst="donut">
              <a:avLst>
                <a:gd name="adj" fmla="val 35854"/>
              </a:avLst>
            </a:prstGeom>
            <a:solidFill>
              <a:srgbClr val="63200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10602545" y="1017514"/>
              <a:ext cx="1917825" cy="1917825"/>
              <a:chOff x="518141" y="424049"/>
              <a:chExt cx="2407920" cy="2407920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同心圆 96"/>
              <p:cNvSpPr/>
              <p:nvPr/>
            </p:nvSpPr>
            <p:spPr>
              <a:xfrm>
                <a:off x="518141" y="424049"/>
                <a:ext cx="2407920" cy="2407920"/>
              </a:xfrm>
              <a:prstGeom prst="donut">
                <a:avLst>
                  <a:gd name="adj" fmla="val 31361"/>
                </a:avLst>
              </a:prstGeom>
              <a:solidFill>
                <a:srgbClr val="B3E1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98" name="直接连接符 97"/>
              <p:cNvCxnSpPr/>
              <p:nvPr/>
            </p:nvCxnSpPr>
            <p:spPr>
              <a:xfrm>
                <a:off x="1849853" y="619498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>
                <a:off x="1502789" y="951007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flipH="1">
                <a:off x="2008695" y="809801"/>
                <a:ext cx="158999" cy="18786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>
                <a:off x="2373668" y="825630"/>
                <a:ext cx="166856" cy="13535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 flipH="1">
                <a:off x="1480008" y="582812"/>
                <a:ext cx="22781" cy="2257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>
                <a:off x="1063814" y="119029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/>
            </p:nvCxnSpPr>
            <p:spPr>
              <a:xfrm>
                <a:off x="2423788" y="2173860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/>
            </p:nvCxnSpPr>
            <p:spPr>
              <a:xfrm flipH="1">
                <a:off x="2311924" y="1475609"/>
                <a:ext cx="152400" cy="15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/>
            </p:nvCxnSpPr>
            <p:spPr>
              <a:xfrm flipH="1">
                <a:off x="794880" y="1838657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/>
            </p:nvCxnSpPr>
            <p:spPr>
              <a:xfrm>
                <a:off x="949593" y="960984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>
              <a:xfrm flipH="1">
                <a:off x="2580572" y="1791680"/>
                <a:ext cx="86569" cy="18963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/>
            </p:nvCxnSpPr>
            <p:spPr>
              <a:xfrm>
                <a:off x="2576187" y="1540732"/>
                <a:ext cx="233471" cy="7337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/>
            </p:nvCxnSpPr>
            <p:spPr>
              <a:xfrm>
                <a:off x="2319307" y="1034356"/>
                <a:ext cx="68817" cy="19262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/>
            </p:nvCxnSpPr>
            <p:spPr>
              <a:xfrm>
                <a:off x="1013831" y="1361702"/>
                <a:ext cx="92013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/>
            </p:nvCxnSpPr>
            <p:spPr>
              <a:xfrm flipH="1">
                <a:off x="664435" y="1551809"/>
                <a:ext cx="212258" cy="124591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/>
            </p:nvCxnSpPr>
            <p:spPr>
              <a:xfrm flipH="1">
                <a:off x="642909" y="1170730"/>
                <a:ext cx="84996" cy="19010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/>
            </p:nvCxnSpPr>
            <p:spPr>
              <a:xfrm>
                <a:off x="2264610" y="1792466"/>
                <a:ext cx="89105" cy="22019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/>
            </p:nvCxnSpPr>
            <p:spPr>
              <a:xfrm flipH="1">
                <a:off x="1449537" y="2143766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/>
            </p:nvCxnSpPr>
            <p:spPr>
              <a:xfrm flipH="1">
                <a:off x="1552428" y="2417915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/>
              <p:cNvCxnSpPr/>
              <p:nvPr/>
            </p:nvCxnSpPr>
            <p:spPr>
              <a:xfrm flipH="1">
                <a:off x="2008695" y="2173860"/>
                <a:ext cx="106504" cy="197099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接连接符 133"/>
              <p:cNvCxnSpPr/>
              <p:nvPr/>
            </p:nvCxnSpPr>
            <p:spPr>
              <a:xfrm>
                <a:off x="1105844" y="1725890"/>
                <a:ext cx="26479" cy="26124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/>
              <p:nvPr/>
            </p:nvCxnSpPr>
            <p:spPr>
              <a:xfrm>
                <a:off x="2589925" y="1190290"/>
                <a:ext cx="205996" cy="17286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/>
            </p:nvCxnSpPr>
            <p:spPr>
              <a:xfrm flipH="1">
                <a:off x="1243141" y="2342127"/>
                <a:ext cx="54144" cy="24845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接连接符 136"/>
              <p:cNvCxnSpPr/>
              <p:nvPr/>
            </p:nvCxnSpPr>
            <p:spPr>
              <a:xfrm flipH="1">
                <a:off x="1617561" y="2638483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137"/>
              <p:cNvCxnSpPr/>
              <p:nvPr/>
            </p:nvCxnSpPr>
            <p:spPr>
              <a:xfrm flipH="1" flipV="1">
                <a:off x="2227741" y="2342127"/>
                <a:ext cx="109844" cy="193602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接连接符 138"/>
              <p:cNvCxnSpPr/>
              <p:nvPr/>
            </p:nvCxnSpPr>
            <p:spPr>
              <a:xfrm flipH="1">
                <a:off x="856739" y="2411021"/>
                <a:ext cx="237398" cy="13788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组合 139"/>
            <p:cNvGrpSpPr/>
            <p:nvPr/>
          </p:nvGrpSpPr>
          <p:grpSpPr>
            <a:xfrm>
              <a:off x="10666186" y="2836502"/>
              <a:ext cx="1404905" cy="1404905"/>
              <a:chOff x="4926867" y="252680"/>
              <a:chExt cx="1763925" cy="17639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椭圆 140"/>
              <p:cNvSpPr/>
              <p:nvPr/>
            </p:nvSpPr>
            <p:spPr>
              <a:xfrm>
                <a:off x="4926867" y="252680"/>
                <a:ext cx="1763925" cy="1763925"/>
              </a:xfrm>
              <a:prstGeom prst="ellipse">
                <a:avLst/>
              </a:prstGeom>
              <a:solidFill>
                <a:srgbClr val="FAEA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5409404" y="793900"/>
                <a:ext cx="166643" cy="166643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任意多边形 142"/>
              <p:cNvSpPr/>
              <p:nvPr/>
            </p:nvSpPr>
            <p:spPr>
              <a:xfrm rot="10800000">
                <a:off x="5201958" y="1186343"/>
                <a:ext cx="1170640" cy="570021"/>
              </a:xfrm>
              <a:custGeom>
                <a:avLst/>
                <a:gdLst>
                  <a:gd name="connsiteX0" fmla="*/ 1298078 w 2596157"/>
                  <a:gd name="connsiteY0" fmla="*/ 0 h 1264149"/>
                  <a:gd name="connsiteX1" fmla="*/ 2591250 w 2596157"/>
                  <a:gd name="connsiteY1" fmla="*/ 1166978 h 1264149"/>
                  <a:gd name="connsiteX2" fmla="*/ 2596157 w 2596157"/>
                  <a:gd name="connsiteY2" fmla="*/ 1264149 h 1264149"/>
                  <a:gd name="connsiteX3" fmla="*/ 1732691 w 2596157"/>
                  <a:gd name="connsiteY3" fmla="*/ 1264149 h 1264149"/>
                  <a:gd name="connsiteX4" fmla="*/ 1727390 w 2596157"/>
                  <a:gd name="connsiteY4" fmla="*/ 1211567 h 1264149"/>
                  <a:gd name="connsiteX5" fmla="*/ 1298077 w 2596157"/>
                  <a:gd name="connsiteY5" fmla="*/ 861667 h 1264149"/>
                  <a:gd name="connsiteX6" fmla="*/ 868764 w 2596157"/>
                  <a:gd name="connsiteY6" fmla="*/ 1211567 h 1264149"/>
                  <a:gd name="connsiteX7" fmla="*/ 863463 w 2596157"/>
                  <a:gd name="connsiteY7" fmla="*/ 1264149 h 1264149"/>
                  <a:gd name="connsiteX8" fmla="*/ 0 w 2596157"/>
                  <a:gd name="connsiteY8" fmla="*/ 1264149 h 1264149"/>
                  <a:gd name="connsiteX9" fmla="*/ 4906 w 2596157"/>
                  <a:gd name="connsiteY9" fmla="*/ 1166978 h 1264149"/>
                  <a:gd name="connsiteX10" fmla="*/ 1298078 w 2596157"/>
                  <a:gd name="connsiteY10" fmla="*/ 0 h 126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6157" h="1264149">
                    <a:moveTo>
                      <a:pt x="1298078" y="0"/>
                    </a:moveTo>
                    <a:cubicBezTo>
                      <a:pt x="1971115" y="0"/>
                      <a:pt x="2524683" y="511503"/>
                      <a:pt x="2591250" y="1166978"/>
                    </a:cubicBezTo>
                    <a:lnTo>
                      <a:pt x="2596157" y="1264149"/>
                    </a:lnTo>
                    <a:lnTo>
                      <a:pt x="1732691" y="1264149"/>
                    </a:lnTo>
                    <a:lnTo>
                      <a:pt x="1727390" y="1211567"/>
                    </a:lnTo>
                    <a:cubicBezTo>
                      <a:pt x="1686528" y="1011880"/>
                      <a:pt x="1509845" y="861667"/>
                      <a:pt x="1298077" y="861667"/>
                    </a:cubicBezTo>
                    <a:cubicBezTo>
                      <a:pt x="1086310" y="861667"/>
                      <a:pt x="909626" y="1011880"/>
                      <a:pt x="868764" y="1211567"/>
                    </a:cubicBezTo>
                    <a:lnTo>
                      <a:pt x="863463" y="1264149"/>
                    </a:lnTo>
                    <a:lnTo>
                      <a:pt x="0" y="1264149"/>
                    </a:lnTo>
                    <a:lnTo>
                      <a:pt x="4906" y="1166978"/>
                    </a:lnTo>
                    <a:cubicBezTo>
                      <a:pt x="71473" y="511503"/>
                      <a:pt x="625041" y="0"/>
                      <a:pt x="1298078" y="0"/>
                    </a:cubicBezTo>
                    <a:close/>
                  </a:path>
                </a:pathLst>
              </a:cu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5960340" y="793900"/>
                <a:ext cx="166643" cy="166643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6257706" y="910334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6422996" y="977022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5363889" y="12541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5271304" y="919421"/>
                <a:ext cx="57601" cy="57601"/>
              </a:xfrm>
              <a:prstGeom prst="ellipse">
                <a:avLst/>
              </a:prstGeom>
              <a:solidFill>
                <a:srgbClr val="394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5516289" y="1406510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5986060" y="1540179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6200105" y="129897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5780138" y="1484046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5496636" y="1531847"/>
                <a:ext cx="57601" cy="57601"/>
              </a:xfrm>
              <a:prstGeom prst="ellipse">
                <a:avLst/>
              </a:prstGeom>
              <a:solidFill>
                <a:srgbClr val="F769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2346837" y="2677735"/>
            <a:ext cx="7588704" cy="1958618"/>
            <a:chOff x="2346837" y="2677735"/>
            <a:chExt cx="7588704" cy="1958618"/>
          </a:xfrm>
        </p:grpSpPr>
        <p:sp>
          <p:nvSpPr>
            <p:cNvPr id="82" name="文本框 81"/>
            <p:cNvSpPr txBox="1"/>
            <p:nvPr/>
          </p:nvSpPr>
          <p:spPr>
            <a:xfrm>
              <a:off x="2922096" y="2836502"/>
              <a:ext cx="632738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5400" b="1" dirty="0" smtClean="0">
                  <a:solidFill>
                    <a:srgbClr val="FAEADB"/>
                  </a:solidFill>
                  <a:effectLst>
                    <a:outerShdw blurRad="101600" dist="38100" dir="2700000" sx="101000" sy="101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学习情况回顾</a:t>
              </a:r>
              <a:endParaRPr lang="en-US" altLang="zh-CN" sz="5400" b="1" dirty="0" smtClean="0">
                <a:solidFill>
                  <a:srgbClr val="FAEADB"/>
                </a:solidFill>
                <a:effectLst>
                  <a:outerShdw blurRad="101600"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  <a:p>
              <a:pPr algn="dist"/>
              <a:r>
                <a:rPr lang="en-US" altLang="zh-CN" sz="5400" b="1" dirty="0" smtClean="0">
                  <a:solidFill>
                    <a:srgbClr val="FAEADB"/>
                  </a:solidFill>
                  <a:effectLst>
                    <a:outerShdw blurRad="101600" dist="38100" dir="2700000" sx="101000" sy="101000" algn="t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learning situation</a:t>
              </a:r>
              <a:endParaRPr lang="en-US" altLang="zh-CN" sz="5400" b="1" dirty="0" smtClean="0">
                <a:solidFill>
                  <a:srgbClr val="FAEADB"/>
                </a:solidFill>
                <a:effectLst>
                  <a:outerShdw blurRad="101600"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2346837" y="2677735"/>
              <a:ext cx="7588704" cy="1958618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346837" y="1898068"/>
            <a:ext cx="3001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PART 02</a:t>
            </a:r>
            <a:endParaRPr lang="zh-CN" altLang="en-US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MH" val="20161011154333"/>
  <p:tag name="MH_LIBRARY" val="GRAPHIC"/>
  <p:tag name="MH_TYPE" val="SubTitle"/>
  <p:tag name="MH_ORDER" val="1"/>
</p:tagLst>
</file>

<file path=ppt/tags/tag4.xml><?xml version="1.0" encoding="utf-8"?>
<p:tagLst xmlns:p="http://schemas.openxmlformats.org/presentationml/2006/main">
  <p:tag name="MH" val="20161011154333"/>
  <p:tag name="MH_LIBRARY" val="GRAPHIC"/>
  <p:tag name="MH_TYPE" val="SubTitle"/>
  <p:tag name="MH_ORDER" val="2"/>
</p:tagLst>
</file>

<file path=ppt/tags/tag5.xml><?xml version="1.0" encoding="utf-8"?>
<p:tagLst xmlns:p="http://schemas.openxmlformats.org/presentationml/2006/main">
  <p:tag name="MH" val="20161011154333"/>
  <p:tag name="MH_LIBRARY" val="GRAPHIC"/>
  <p:tag name="MH_TYPE" val="SubTitle"/>
  <p:tag name="MH_ORDER" val="3"/>
</p:tagLst>
</file>

<file path=ppt/tags/tag6.xml><?xml version="1.0" encoding="utf-8"?>
<p:tagLst xmlns:p="http://schemas.openxmlformats.org/presentationml/2006/main">
  <p:tag name="MH" val="20161011154333"/>
  <p:tag name="MH_LIBRARY" val="GRAPHIC"/>
  <p:tag name="MH_TYPE" val="SubTitle"/>
  <p:tag name="MH_ORDER" val="3"/>
</p:tagLst>
</file>

<file path=ppt/tags/tag7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nd32ly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6992</Words>
  <Application>WPS 演示</Application>
  <PresentationFormat>宽屏</PresentationFormat>
  <Paragraphs>414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</vt:lpstr>
      <vt:lpstr>宋体</vt:lpstr>
      <vt:lpstr>Wingdings</vt:lpstr>
      <vt:lpstr>Calibri</vt:lpstr>
      <vt:lpstr>微软雅黑</vt:lpstr>
      <vt:lpstr>Arial Unicode MS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manman</dc:creator>
  <cp:lastModifiedBy>南蛮姑娘</cp:lastModifiedBy>
  <cp:revision>3</cp:revision>
  <dcterms:created xsi:type="dcterms:W3CDTF">2019-01-14T13:26:00Z</dcterms:created>
  <dcterms:modified xsi:type="dcterms:W3CDTF">2021-09-10T06:55:29Z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22383B891BCF4D21AE74BEDDDB314989</vt:lpwstr>
  </property>
  <property fmtid="{D5CDD505-2E9C-101B-9397-08002B2CF9AE}" pid="3" name="KSOProductBuildVer">
    <vt:lpwstr>2052-11.1.0.10700</vt:lpwstr>
  </property>
</Properties>
</file>