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handoutMasterIdLst>
    <p:handoutMasterId r:id="rId24"/>
  </p:handoutMasterIdLst>
  <p:sldIdLst>
    <p:sldId id="363" r:id="rId3"/>
    <p:sldId id="384" r:id="rId5"/>
    <p:sldId id="385" r:id="rId6"/>
    <p:sldId id="390" r:id="rId7"/>
    <p:sldId id="391" r:id="rId8"/>
    <p:sldId id="392" r:id="rId9"/>
    <p:sldId id="387" r:id="rId10"/>
    <p:sldId id="393" r:id="rId11"/>
    <p:sldId id="394" r:id="rId12"/>
    <p:sldId id="395" r:id="rId13"/>
    <p:sldId id="388" r:id="rId14"/>
    <p:sldId id="396" r:id="rId15"/>
    <p:sldId id="397" r:id="rId16"/>
    <p:sldId id="398" r:id="rId17"/>
    <p:sldId id="389" r:id="rId18"/>
    <p:sldId id="399" r:id="rId19"/>
    <p:sldId id="400" r:id="rId20"/>
    <p:sldId id="401" r:id="rId21"/>
    <p:sldId id="402" r:id="rId22"/>
    <p:sldId id="403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C3"/>
    <a:srgbClr val="645847"/>
    <a:srgbClr val="0D1929"/>
    <a:srgbClr val="0E1826"/>
    <a:srgbClr val="0E1928"/>
    <a:srgbClr val="85604C"/>
    <a:srgbClr val="2B170D"/>
    <a:srgbClr val="4A352A"/>
    <a:srgbClr val="FCE6D1"/>
    <a:srgbClr val="2B7D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03"/>
    <p:restoredTop sz="94682"/>
  </p:normalViewPr>
  <p:slideViewPr>
    <p:cSldViewPr snapToGrid="0" snapToObjects="1">
      <p:cViewPr varScale="1">
        <p:scale>
          <a:sx n="87" d="100"/>
          <a:sy n="87" d="100"/>
        </p:scale>
        <p:origin x="12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B3C7D-7ED1-A34F-BCFC-1C01389AE58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ED8CE-3D9F-CA47-A17E-9AD879C3B1C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CF2CF-5EF1-D24F-8F8B-C67282AA038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70782-008B-5B48-B01C-A994AC4AA04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64785-3E55-42EC-9E0A-12E1607DED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70782-008B-5B48-B01C-A994AC4AA04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70782-008B-5B48-B01C-A994AC4AA04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70782-008B-5B48-B01C-A994AC4AA04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70782-008B-5B48-B01C-A994AC4AA04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70782-008B-5B48-B01C-A994AC4AA04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70782-008B-5B48-B01C-A994AC4AA04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70782-008B-5B48-B01C-A994AC4AA04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70782-008B-5B48-B01C-A994AC4AA04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70782-008B-5B48-B01C-A994AC4AA04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70782-008B-5B48-B01C-A994AC4AA04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70782-008B-5B48-B01C-A994AC4AA04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70782-008B-5B48-B01C-A994AC4AA04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70782-008B-5B48-B01C-A994AC4AA04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70782-008B-5B48-B01C-A994AC4AA04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70782-008B-5B48-B01C-A994AC4AA04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64785-3E55-42EC-9E0A-12E1607DED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F64785-3E55-42EC-9E0A-12E1607DED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FCE6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4465" y="68372"/>
            <a:ext cx="345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2B170D"/>
                </a:solidFill>
                <a:cs typeface="+mn-ea"/>
                <a:sym typeface="+mn-lt"/>
              </a:rPr>
              <a:t>YOUR</a:t>
            </a:r>
            <a:r>
              <a:rPr lang="en-US" altLang="zh-CN" sz="3600" b="1" dirty="0" smtClean="0">
                <a:solidFill>
                  <a:srgbClr val="85604C"/>
                </a:solidFill>
                <a:cs typeface="+mn-ea"/>
                <a:sym typeface="+mn-lt"/>
              </a:rPr>
              <a:t> TITLE</a:t>
            </a:r>
            <a:endParaRPr lang="zh-CN" altLang="en-US" sz="3600" b="1" dirty="0">
              <a:solidFill>
                <a:srgbClr val="85604C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977164" y="574002"/>
            <a:ext cx="2960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>
                <a:solidFill>
                  <a:srgbClr val="85604C"/>
                </a:solidFill>
                <a:cs typeface="+mn-ea"/>
                <a:sym typeface="+mn-lt"/>
              </a:rPr>
              <a:t>Please enter the English Title here.</a:t>
            </a:r>
            <a:endParaRPr kumimoji="1" lang="zh-CN" altLang="en-US" sz="1400" dirty="0">
              <a:solidFill>
                <a:srgbClr val="85604C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31369"/>
            <a:ext cx="1055731" cy="8461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AD8D3FDD-8F49-4E9E-9989-6E4EA162209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DF6357D-4DB5-4E4E-AC36-720C6108B39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63" y="198304"/>
            <a:ext cx="541706" cy="55962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69" y="500235"/>
            <a:ext cx="269597" cy="400910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1055166" y="176270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dirty="0" smtClean="0">
                <a:gradFill>
                  <a:gsLst>
                    <a:gs pos="52000">
                      <a:srgbClr val="FFEDC3"/>
                    </a:gs>
                    <a:gs pos="86000">
                      <a:srgbClr val="645847"/>
                    </a:gs>
                    <a:gs pos="15000">
                      <a:srgbClr val="FFEDC3"/>
                    </a:gs>
                  </a:gsLst>
                  <a:lin ang="4800000" scaled="0"/>
                </a:gradFill>
                <a:cs typeface="+mn-ea"/>
                <a:sym typeface="+mn-lt"/>
              </a:rPr>
              <a:t>请</a:t>
            </a:r>
            <a:r>
              <a:rPr kumimoji="1" lang="zh-CN" altLang="en-US" sz="2400" dirty="0">
                <a:gradFill>
                  <a:gsLst>
                    <a:gs pos="52000">
                      <a:srgbClr val="FFEDC3"/>
                    </a:gs>
                    <a:gs pos="86000">
                      <a:srgbClr val="645847"/>
                    </a:gs>
                    <a:gs pos="15000">
                      <a:srgbClr val="FFEDC3"/>
                    </a:gs>
                  </a:gsLst>
                  <a:lin ang="4800000" scaled="0"/>
                </a:gradFill>
                <a:cs typeface="+mn-ea"/>
                <a:sym typeface="+mn-lt"/>
              </a:rPr>
              <a:t>输入标题</a:t>
            </a:r>
            <a:r>
              <a:rPr kumimoji="1" lang="zh-CN" altLang="en-US" sz="2400" dirty="0" smtClean="0">
                <a:gradFill>
                  <a:gsLst>
                    <a:gs pos="52000">
                      <a:srgbClr val="FFEDC3"/>
                    </a:gs>
                    <a:gs pos="86000">
                      <a:srgbClr val="645847"/>
                    </a:gs>
                    <a:gs pos="15000">
                      <a:srgbClr val="FFEDC3"/>
                    </a:gs>
                  </a:gsLst>
                  <a:lin ang="4800000" scaled="0"/>
                </a:gradFill>
                <a:cs typeface="+mn-ea"/>
                <a:sym typeface="+mn-lt"/>
              </a:rPr>
              <a:t>内容</a:t>
            </a:r>
            <a:endParaRPr kumimoji="1" lang="en-US" altLang="zh-CN" sz="2400" dirty="0" smtClean="0">
              <a:gradFill>
                <a:gsLst>
                  <a:gs pos="52000">
                    <a:srgbClr val="FFEDC3"/>
                  </a:gs>
                  <a:gs pos="86000">
                    <a:srgbClr val="645847"/>
                  </a:gs>
                  <a:gs pos="15000">
                    <a:srgbClr val="FFEDC3"/>
                  </a:gs>
                </a:gsLst>
                <a:lin ang="4800000" scaled="0"/>
              </a:gra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 userDrawn="1"/>
        </p:nvSpPr>
        <p:spPr>
          <a:xfrm>
            <a:off x="1077200" y="545426"/>
            <a:ext cx="25646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dirty="0">
                <a:gradFill>
                  <a:gsLst>
                    <a:gs pos="52000">
                      <a:srgbClr val="FFEDC3"/>
                    </a:gs>
                    <a:gs pos="86000">
                      <a:srgbClr val="645847"/>
                    </a:gs>
                    <a:gs pos="15000">
                      <a:srgbClr val="FFEDC3"/>
                    </a:gs>
                  </a:gsLst>
                  <a:lin ang="4800000" scaled="0"/>
                </a:gradFill>
                <a:cs typeface="+mn-ea"/>
                <a:sym typeface="+mn-lt"/>
              </a:rPr>
              <a:t>Please enter the English Title here.</a:t>
            </a:r>
            <a:endParaRPr kumimoji="1" lang="zh-CN" altLang="en-US" sz="1200" dirty="0">
              <a:gradFill>
                <a:gsLst>
                  <a:gs pos="52000">
                    <a:srgbClr val="FFEDC3"/>
                  </a:gs>
                  <a:gs pos="86000">
                    <a:srgbClr val="645847"/>
                  </a:gs>
                  <a:gs pos="15000">
                    <a:srgbClr val="FFEDC3"/>
                  </a:gs>
                </a:gsLst>
                <a:lin ang="4800000" scaled="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A2AD-B2CE-DC4F-8015-E18525983D4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CDFA6-1E83-B64A-81A1-D9DB674537E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microsoft.com/office/2007/relationships/hdphoto" Target="../media/image16.wdp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4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7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762" y="461947"/>
            <a:ext cx="8802477" cy="320260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5300" y="1121763"/>
            <a:ext cx="1882972" cy="18829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009" y="1112231"/>
            <a:ext cx="6451983" cy="189250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637521" y="3664551"/>
            <a:ext cx="69169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gradFill>
                  <a:gsLst>
                    <a:gs pos="73000">
                      <a:srgbClr val="FFEDC3"/>
                    </a:gs>
                    <a:gs pos="46000">
                      <a:srgbClr val="FFEDC3"/>
                    </a:gs>
                    <a:gs pos="94000">
                      <a:srgbClr val="B2A385"/>
                    </a:gs>
                    <a:gs pos="9000">
                      <a:srgbClr val="645847"/>
                    </a:gs>
                  </a:gsLst>
                  <a:lin ang="15600000" scaled="0"/>
                </a:gra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房地产行业工作汇报</a:t>
            </a:r>
            <a:r>
              <a:rPr lang="en-US" altLang="zh-CN" sz="4000" dirty="0" smtClean="0">
                <a:gradFill>
                  <a:gsLst>
                    <a:gs pos="73000">
                      <a:srgbClr val="FFEDC3"/>
                    </a:gs>
                    <a:gs pos="46000">
                      <a:srgbClr val="FFEDC3"/>
                    </a:gs>
                    <a:gs pos="94000">
                      <a:srgbClr val="B2A385"/>
                    </a:gs>
                    <a:gs pos="9000">
                      <a:srgbClr val="645847"/>
                    </a:gs>
                  </a:gsLst>
                  <a:lin ang="15600000" scaled="0"/>
                </a:gra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PPT</a:t>
            </a:r>
            <a:r>
              <a:rPr lang="zh-CN" altLang="en-US" sz="4000" dirty="0" smtClean="0">
                <a:gradFill>
                  <a:gsLst>
                    <a:gs pos="73000">
                      <a:srgbClr val="FFEDC3"/>
                    </a:gs>
                    <a:gs pos="46000">
                      <a:srgbClr val="FFEDC3"/>
                    </a:gs>
                    <a:gs pos="94000">
                      <a:srgbClr val="B2A385"/>
                    </a:gs>
                    <a:gs pos="9000">
                      <a:srgbClr val="645847"/>
                    </a:gs>
                  </a:gsLst>
                  <a:lin ang="15600000" scaled="0"/>
                </a:gra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模板</a:t>
            </a:r>
            <a:endParaRPr lang="zh-CN" altLang="en-US" sz="4000" dirty="0">
              <a:gradFill>
                <a:gsLst>
                  <a:gs pos="73000">
                    <a:srgbClr val="FFEDC3"/>
                  </a:gs>
                  <a:gs pos="46000">
                    <a:srgbClr val="FFEDC3"/>
                  </a:gs>
                  <a:gs pos="94000">
                    <a:srgbClr val="B2A385"/>
                  </a:gs>
                  <a:gs pos="9000">
                    <a:srgbClr val="645847"/>
                  </a:gs>
                </a:gsLst>
                <a:lin ang="15600000" scaled="0"/>
              </a:gra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483865" y="4649118"/>
            <a:ext cx="2500829" cy="517793"/>
          </a:xfrm>
          <a:prstGeom prst="rect">
            <a:avLst/>
          </a:prstGeom>
          <a:noFill/>
          <a:ln>
            <a:gradFill>
              <a:gsLst>
                <a:gs pos="100000">
                  <a:srgbClr val="FFEDC3"/>
                </a:gs>
                <a:gs pos="0">
                  <a:srgbClr val="FFEDC3"/>
                </a:gs>
                <a:gs pos="50000">
                  <a:srgbClr val="645847"/>
                </a:gs>
              </a:gsLst>
              <a:lin ang="6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gradFill>
                  <a:gsLst>
                    <a:gs pos="73000">
                      <a:srgbClr val="FFEDC3"/>
                    </a:gs>
                    <a:gs pos="46000">
                      <a:srgbClr val="FFEDC3"/>
                    </a:gs>
                    <a:gs pos="94000">
                      <a:srgbClr val="B2A385"/>
                    </a:gs>
                    <a:gs pos="9000">
                      <a:srgbClr val="645847"/>
                    </a:gs>
                  </a:gsLst>
                  <a:lin ang="15600000" scaled="0"/>
                </a:gradFill>
              </a:rPr>
              <a:t>汇报</a:t>
            </a:r>
            <a:r>
              <a:rPr lang="zh-CN" altLang="en-US" dirty="0" smtClean="0">
                <a:gradFill>
                  <a:gsLst>
                    <a:gs pos="73000">
                      <a:srgbClr val="FFEDC3"/>
                    </a:gs>
                    <a:gs pos="46000">
                      <a:srgbClr val="FFEDC3"/>
                    </a:gs>
                    <a:gs pos="94000">
                      <a:srgbClr val="B2A385"/>
                    </a:gs>
                    <a:gs pos="9000">
                      <a:srgbClr val="645847"/>
                    </a:gs>
                  </a:gsLst>
                  <a:lin ang="15600000" scaled="0"/>
                </a:gradFill>
              </a:rPr>
              <a:t>人：好客模板</a:t>
            </a:r>
            <a:endParaRPr lang="zh-CN" altLang="en-US" dirty="0" smtClean="0">
              <a:gradFill>
                <a:gsLst>
                  <a:gs pos="73000">
                    <a:srgbClr val="FFEDC3"/>
                  </a:gs>
                  <a:gs pos="46000">
                    <a:srgbClr val="FFEDC3"/>
                  </a:gs>
                  <a:gs pos="94000">
                    <a:srgbClr val="B2A385"/>
                  </a:gs>
                  <a:gs pos="9000">
                    <a:srgbClr val="645847"/>
                  </a:gs>
                </a:gsLst>
                <a:lin ang="15600000" scaled="0"/>
              </a:gra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139" y="2058483"/>
            <a:ext cx="506317" cy="7529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183025" y="2289123"/>
            <a:ext cx="3327637" cy="977795"/>
            <a:chOff x="2012849" y="1986390"/>
            <a:chExt cx="3327637" cy="977795"/>
          </a:xfrm>
        </p:grpSpPr>
        <p:sp>
          <p:nvSpPr>
            <p:cNvPr id="9" name="矩形 8"/>
            <p:cNvSpPr/>
            <p:nvPr/>
          </p:nvSpPr>
          <p:spPr>
            <a:xfrm>
              <a:off x="2012850" y="2339014"/>
              <a:ext cx="3327636" cy="625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单击此处添加文本单击此处添加文本单击此处添加文</a:t>
              </a: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2012849" y="1986390"/>
              <a:ext cx="2241974" cy="4173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504055" y="2289123"/>
            <a:ext cx="3327637" cy="977795"/>
            <a:chOff x="2012849" y="1986390"/>
            <a:chExt cx="3327637" cy="977795"/>
          </a:xfrm>
        </p:grpSpPr>
        <p:sp>
          <p:nvSpPr>
            <p:cNvPr id="12" name="矩形 11"/>
            <p:cNvSpPr/>
            <p:nvPr/>
          </p:nvSpPr>
          <p:spPr>
            <a:xfrm>
              <a:off x="2012850" y="2339014"/>
              <a:ext cx="3327636" cy="625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单击此处添加文本单击此处添加文本单击此处添加文</a:t>
              </a: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012849" y="1986390"/>
              <a:ext cx="2241974" cy="4524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183025" y="4608450"/>
            <a:ext cx="3327637" cy="977795"/>
            <a:chOff x="2012849" y="1986390"/>
            <a:chExt cx="3327637" cy="977795"/>
          </a:xfrm>
        </p:grpSpPr>
        <p:sp>
          <p:nvSpPr>
            <p:cNvPr id="15" name="矩形 14"/>
            <p:cNvSpPr/>
            <p:nvPr/>
          </p:nvSpPr>
          <p:spPr>
            <a:xfrm>
              <a:off x="2012850" y="2339014"/>
              <a:ext cx="3327636" cy="625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单击此处添加文本单击此处添加文本单击此处添加文</a:t>
              </a: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012849" y="1986390"/>
              <a:ext cx="2241974" cy="4524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7504055" y="4608450"/>
            <a:ext cx="3327637" cy="977795"/>
            <a:chOff x="2012849" y="1986390"/>
            <a:chExt cx="3327637" cy="977795"/>
          </a:xfrm>
        </p:grpSpPr>
        <p:sp>
          <p:nvSpPr>
            <p:cNvPr id="18" name="矩形 17"/>
            <p:cNvSpPr/>
            <p:nvPr/>
          </p:nvSpPr>
          <p:spPr>
            <a:xfrm>
              <a:off x="2012850" y="2339014"/>
              <a:ext cx="3327636" cy="625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单击此处添加文本单击此处添加文本单击此处添加文</a:t>
              </a: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012849" y="1986390"/>
              <a:ext cx="2241974" cy="4173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30000"/>
                </a:lnSpc>
                <a:defRPr/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标题文字添加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favourites-mark_73501"/>
          <p:cNvSpPr>
            <a:spLocks noChangeAspect="1"/>
          </p:cNvSpPr>
          <p:nvPr/>
        </p:nvSpPr>
        <p:spPr bwMode="auto">
          <a:xfrm>
            <a:off x="1360308" y="2473848"/>
            <a:ext cx="676672" cy="645344"/>
          </a:xfrm>
          <a:custGeom>
            <a:avLst/>
            <a:gdLst>
              <a:gd name="T0" fmla="*/ 257 w 260"/>
              <a:gd name="T1" fmla="*/ 92 h 248"/>
              <a:gd name="T2" fmla="*/ 235 w 260"/>
              <a:gd name="T3" fmla="*/ 74 h 248"/>
              <a:gd name="T4" fmla="*/ 179 w 260"/>
              <a:gd name="T5" fmla="*/ 66 h 248"/>
              <a:gd name="T6" fmla="*/ 154 w 260"/>
              <a:gd name="T7" fmla="*/ 15 h 248"/>
              <a:gd name="T8" fmla="*/ 130 w 260"/>
              <a:gd name="T9" fmla="*/ 0 h 248"/>
              <a:gd name="T10" fmla="*/ 106 w 260"/>
              <a:gd name="T11" fmla="*/ 15 h 248"/>
              <a:gd name="T12" fmla="*/ 81 w 260"/>
              <a:gd name="T13" fmla="*/ 66 h 248"/>
              <a:gd name="T14" fmla="*/ 25 w 260"/>
              <a:gd name="T15" fmla="*/ 74 h 248"/>
              <a:gd name="T16" fmla="*/ 3 w 260"/>
              <a:gd name="T17" fmla="*/ 92 h 248"/>
              <a:gd name="T18" fmla="*/ 10 w 260"/>
              <a:gd name="T19" fmla="*/ 119 h 248"/>
              <a:gd name="T20" fmla="*/ 51 w 260"/>
              <a:gd name="T21" fmla="*/ 159 h 248"/>
              <a:gd name="T22" fmla="*/ 41 w 260"/>
              <a:gd name="T23" fmla="*/ 215 h 248"/>
              <a:gd name="T24" fmla="*/ 52 w 260"/>
              <a:gd name="T25" fmla="*/ 241 h 248"/>
              <a:gd name="T26" fmla="*/ 80 w 260"/>
              <a:gd name="T27" fmla="*/ 243 h 248"/>
              <a:gd name="T28" fmla="*/ 130 w 260"/>
              <a:gd name="T29" fmla="*/ 216 h 248"/>
              <a:gd name="T30" fmla="*/ 180 w 260"/>
              <a:gd name="T31" fmla="*/ 243 h 248"/>
              <a:gd name="T32" fmla="*/ 193 w 260"/>
              <a:gd name="T33" fmla="*/ 246 h 248"/>
              <a:gd name="T34" fmla="*/ 208 w 260"/>
              <a:gd name="T35" fmla="*/ 241 h 248"/>
              <a:gd name="T36" fmla="*/ 219 w 260"/>
              <a:gd name="T37" fmla="*/ 215 h 248"/>
              <a:gd name="T38" fmla="*/ 209 w 260"/>
              <a:gd name="T39" fmla="*/ 159 h 248"/>
              <a:gd name="T40" fmla="*/ 250 w 260"/>
              <a:gd name="T41" fmla="*/ 119 h 248"/>
              <a:gd name="T42" fmla="*/ 257 w 260"/>
              <a:gd name="T43" fmla="*/ 92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0" h="248">
                <a:moveTo>
                  <a:pt x="257" y="92"/>
                </a:moveTo>
                <a:cubicBezTo>
                  <a:pt x="254" y="82"/>
                  <a:pt x="245" y="75"/>
                  <a:pt x="235" y="74"/>
                </a:cubicBezTo>
                <a:cubicBezTo>
                  <a:pt x="179" y="66"/>
                  <a:pt x="179" y="66"/>
                  <a:pt x="179" y="66"/>
                </a:cubicBezTo>
                <a:cubicBezTo>
                  <a:pt x="154" y="15"/>
                  <a:pt x="154" y="15"/>
                  <a:pt x="154" y="15"/>
                </a:cubicBezTo>
                <a:cubicBezTo>
                  <a:pt x="149" y="6"/>
                  <a:pt x="140" y="0"/>
                  <a:pt x="130" y="0"/>
                </a:cubicBezTo>
                <a:cubicBezTo>
                  <a:pt x="120" y="0"/>
                  <a:pt x="111" y="6"/>
                  <a:pt x="106" y="15"/>
                </a:cubicBezTo>
                <a:cubicBezTo>
                  <a:pt x="81" y="66"/>
                  <a:pt x="81" y="66"/>
                  <a:pt x="81" y="66"/>
                </a:cubicBezTo>
                <a:cubicBezTo>
                  <a:pt x="25" y="74"/>
                  <a:pt x="25" y="74"/>
                  <a:pt x="25" y="74"/>
                </a:cubicBezTo>
                <a:cubicBezTo>
                  <a:pt x="15" y="75"/>
                  <a:pt x="6" y="82"/>
                  <a:pt x="3" y="92"/>
                </a:cubicBezTo>
                <a:cubicBezTo>
                  <a:pt x="0" y="102"/>
                  <a:pt x="3" y="112"/>
                  <a:pt x="10" y="119"/>
                </a:cubicBezTo>
                <a:cubicBezTo>
                  <a:pt x="51" y="159"/>
                  <a:pt x="51" y="159"/>
                  <a:pt x="51" y="159"/>
                </a:cubicBezTo>
                <a:cubicBezTo>
                  <a:pt x="41" y="215"/>
                  <a:pt x="41" y="215"/>
                  <a:pt x="41" y="215"/>
                </a:cubicBezTo>
                <a:cubicBezTo>
                  <a:pt x="39" y="225"/>
                  <a:pt x="44" y="235"/>
                  <a:pt x="52" y="241"/>
                </a:cubicBezTo>
                <a:cubicBezTo>
                  <a:pt x="60" y="247"/>
                  <a:pt x="71" y="248"/>
                  <a:pt x="80" y="243"/>
                </a:cubicBezTo>
                <a:cubicBezTo>
                  <a:pt x="130" y="216"/>
                  <a:pt x="130" y="216"/>
                  <a:pt x="130" y="216"/>
                </a:cubicBezTo>
                <a:cubicBezTo>
                  <a:pt x="180" y="243"/>
                  <a:pt x="180" y="243"/>
                  <a:pt x="180" y="243"/>
                </a:cubicBezTo>
                <a:cubicBezTo>
                  <a:pt x="184" y="245"/>
                  <a:pt x="189" y="246"/>
                  <a:pt x="193" y="246"/>
                </a:cubicBezTo>
                <a:cubicBezTo>
                  <a:pt x="198" y="246"/>
                  <a:pt x="204" y="244"/>
                  <a:pt x="208" y="241"/>
                </a:cubicBezTo>
                <a:cubicBezTo>
                  <a:pt x="216" y="235"/>
                  <a:pt x="221" y="225"/>
                  <a:pt x="219" y="215"/>
                </a:cubicBezTo>
                <a:cubicBezTo>
                  <a:pt x="209" y="159"/>
                  <a:pt x="209" y="159"/>
                  <a:pt x="209" y="159"/>
                </a:cubicBezTo>
                <a:cubicBezTo>
                  <a:pt x="250" y="119"/>
                  <a:pt x="250" y="119"/>
                  <a:pt x="250" y="119"/>
                </a:cubicBezTo>
                <a:cubicBezTo>
                  <a:pt x="257" y="112"/>
                  <a:pt x="260" y="102"/>
                  <a:pt x="257" y="92"/>
                </a:cubicBezTo>
                <a:close/>
              </a:path>
            </a:pathLst>
          </a:custGeom>
          <a:gradFill>
            <a:gsLst>
              <a:gs pos="70000">
                <a:srgbClr val="645847"/>
              </a:gs>
              <a:gs pos="0">
                <a:srgbClr val="FFEDC3"/>
              </a:gs>
            </a:gsLst>
            <a:lin ang="11400000" scaled="0"/>
          </a:gra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346460" y="2613132"/>
            <a:ext cx="71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favourites-mark_73501"/>
          <p:cNvSpPr>
            <a:spLocks noChangeAspect="1"/>
          </p:cNvSpPr>
          <p:nvPr/>
        </p:nvSpPr>
        <p:spPr bwMode="auto">
          <a:xfrm>
            <a:off x="6581595" y="2473848"/>
            <a:ext cx="676672" cy="645344"/>
          </a:xfrm>
          <a:custGeom>
            <a:avLst/>
            <a:gdLst>
              <a:gd name="T0" fmla="*/ 257 w 260"/>
              <a:gd name="T1" fmla="*/ 92 h 248"/>
              <a:gd name="T2" fmla="*/ 235 w 260"/>
              <a:gd name="T3" fmla="*/ 74 h 248"/>
              <a:gd name="T4" fmla="*/ 179 w 260"/>
              <a:gd name="T5" fmla="*/ 66 h 248"/>
              <a:gd name="T6" fmla="*/ 154 w 260"/>
              <a:gd name="T7" fmla="*/ 15 h 248"/>
              <a:gd name="T8" fmla="*/ 130 w 260"/>
              <a:gd name="T9" fmla="*/ 0 h 248"/>
              <a:gd name="T10" fmla="*/ 106 w 260"/>
              <a:gd name="T11" fmla="*/ 15 h 248"/>
              <a:gd name="T12" fmla="*/ 81 w 260"/>
              <a:gd name="T13" fmla="*/ 66 h 248"/>
              <a:gd name="T14" fmla="*/ 25 w 260"/>
              <a:gd name="T15" fmla="*/ 74 h 248"/>
              <a:gd name="T16" fmla="*/ 3 w 260"/>
              <a:gd name="T17" fmla="*/ 92 h 248"/>
              <a:gd name="T18" fmla="*/ 10 w 260"/>
              <a:gd name="T19" fmla="*/ 119 h 248"/>
              <a:gd name="T20" fmla="*/ 51 w 260"/>
              <a:gd name="T21" fmla="*/ 159 h 248"/>
              <a:gd name="T22" fmla="*/ 41 w 260"/>
              <a:gd name="T23" fmla="*/ 215 h 248"/>
              <a:gd name="T24" fmla="*/ 52 w 260"/>
              <a:gd name="T25" fmla="*/ 241 h 248"/>
              <a:gd name="T26" fmla="*/ 80 w 260"/>
              <a:gd name="T27" fmla="*/ 243 h 248"/>
              <a:gd name="T28" fmla="*/ 130 w 260"/>
              <a:gd name="T29" fmla="*/ 216 h 248"/>
              <a:gd name="T30" fmla="*/ 180 w 260"/>
              <a:gd name="T31" fmla="*/ 243 h 248"/>
              <a:gd name="T32" fmla="*/ 193 w 260"/>
              <a:gd name="T33" fmla="*/ 246 h 248"/>
              <a:gd name="T34" fmla="*/ 208 w 260"/>
              <a:gd name="T35" fmla="*/ 241 h 248"/>
              <a:gd name="T36" fmla="*/ 219 w 260"/>
              <a:gd name="T37" fmla="*/ 215 h 248"/>
              <a:gd name="T38" fmla="*/ 209 w 260"/>
              <a:gd name="T39" fmla="*/ 159 h 248"/>
              <a:gd name="T40" fmla="*/ 250 w 260"/>
              <a:gd name="T41" fmla="*/ 119 h 248"/>
              <a:gd name="T42" fmla="*/ 257 w 260"/>
              <a:gd name="T43" fmla="*/ 92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0" h="248">
                <a:moveTo>
                  <a:pt x="257" y="92"/>
                </a:moveTo>
                <a:cubicBezTo>
                  <a:pt x="254" y="82"/>
                  <a:pt x="245" y="75"/>
                  <a:pt x="235" y="74"/>
                </a:cubicBezTo>
                <a:cubicBezTo>
                  <a:pt x="179" y="66"/>
                  <a:pt x="179" y="66"/>
                  <a:pt x="179" y="66"/>
                </a:cubicBezTo>
                <a:cubicBezTo>
                  <a:pt x="154" y="15"/>
                  <a:pt x="154" y="15"/>
                  <a:pt x="154" y="15"/>
                </a:cubicBezTo>
                <a:cubicBezTo>
                  <a:pt x="149" y="6"/>
                  <a:pt x="140" y="0"/>
                  <a:pt x="130" y="0"/>
                </a:cubicBezTo>
                <a:cubicBezTo>
                  <a:pt x="120" y="0"/>
                  <a:pt x="111" y="6"/>
                  <a:pt x="106" y="15"/>
                </a:cubicBezTo>
                <a:cubicBezTo>
                  <a:pt x="81" y="66"/>
                  <a:pt x="81" y="66"/>
                  <a:pt x="81" y="66"/>
                </a:cubicBezTo>
                <a:cubicBezTo>
                  <a:pt x="25" y="74"/>
                  <a:pt x="25" y="74"/>
                  <a:pt x="25" y="74"/>
                </a:cubicBezTo>
                <a:cubicBezTo>
                  <a:pt x="15" y="75"/>
                  <a:pt x="6" y="82"/>
                  <a:pt x="3" y="92"/>
                </a:cubicBezTo>
                <a:cubicBezTo>
                  <a:pt x="0" y="102"/>
                  <a:pt x="3" y="112"/>
                  <a:pt x="10" y="119"/>
                </a:cubicBezTo>
                <a:cubicBezTo>
                  <a:pt x="51" y="159"/>
                  <a:pt x="51" y="159"/>
                  <a:pt x="51" y="159"/>
                </a:cubicBezTo>
                <a:cubicBezTo>
                  <a:pt x="41" y="215"/>
                  <a:pt x="41" y="215"/>
                  <a:pt x="41" y="215"/>
                </a:cubicBezTo>
                <a:cubicBezTo>
                  <a:pt x="39" y="225"/>
                  <a:pt x="44" y="235"/>
                  <a:pt x="52" y="241"/>
                </a:cubicBezTo>
                <a:cubicBezTo>
                  <a:pt x="60" y="247"/>
                  <a:pt x="71" y="248"/>
                  <a:pt x="80" y="243"/>
                </a:cubicBezTo>
                <a:cubicBezTo>
                  <a:pt x="130" y="216"/>
                  <a:pt x="130" y="216"/>
                  <a:pt x="130" y="216"/>
                </a:cubicBezTo>
                <a:cubicBezTo>
                  <a:pt x="180" y="243"/>
                  <a:pt x="180" y="243"/>
                  <a:pt x="180" y="243"/>
                </a:cubicBezTo>
                <a:cubicBezTo>
                  <a:pt x="184" y="245"/>
                  <a:pt x="189" y="246"/>
                  <a:pt x="193" y="246"/>
                </a:cubicBezTo>
                <a:cubicBezTo>
                  <a:pt x="198" y="246"/>
                  <a:pt x="204" y="244"/>
                  <a:pt x="208" y="241"/>
                </a:cubicBezTo>
                <a:cubicBezTo>
                  <a:pt x="216" y="235"/>
                  <a:pt x="221" y="225"/>
                  <a:pt x="219" y="215"/>
                </a:cubicBezTo>
                <a:cubicBezTo>
                  <a:pt x="209" y="159"/>
                  <a:pt x="209" y="159"/>
                  <a:pt x="209" y="159"/>
                </a:cubicBezTo>
                <a:cubicBezTo>
                  <a:pt x="250" y="119"/>
                  <a:pt x="250" y="119"/>
                  <a:pt x="250" y="119"/>
                </a:cubicBezTo>
                <a:cubicBezTo>
                  <a:pt x="257" y="112"/>
                  <a:pt x="260" y="102"/>
                  <a:pt x="257" y="92"/>
                </a:cubicBezTo>
                <a:close/>
              </a:path>
            </a:pathLst>
          </a:custGeom>
          <a:gradFill>
            <a:gsLst>
              <a:gs pos="70000">
                <a:srgbClr val="645847"/>
              </a:gs>
              <a:gs pos="0">
                <a:srgbClr val="FFEDC3"/>
              </a:gs>
            </a:gsLst>
            <a:lin ang="11400000" scaled="0"/>
          </a:gra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564331" y="2613132"/>
            <a:ext cx="71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favourites-mark_73501"/>
          <p:cNvSpPr>
            <a:spLocks noChangeAspect="1"/>
          </p:cNvSpPr>
          <p:nvPr/>
        </p:nvSpPr>
        <p:spPr bwMode="auto">
          <a:xfrm>
            <a:off x="1360308" y="4759848"/>
            <a:ext cx="676672" cy="645344"/>
          </a:xfrm>
          <a:custGeom>
            <a:avLst/>
            <a:gdLst>
              <a:gd name="T0" fmla="*/ 257 w 260"/>
              <a:gd name="T1" fmla="*/ 92 h 248"/>
              <a:gd name="T2" fmla="*/ 235 w 260"/>
              <a:gd name="T3" fmla="*/ 74 h 248"/>
              <a:gd name="T4" fmla="*/ 179 w 260"/>
              <a:gd name="T5" fmla="*/ 66 h 248"/>
              <a:gd name="T6" fmla="*/ 154 w 260"/>
              <a:gd name="T7" fmla="*/ 15 h 248"/>
              <a:gd name="T8" fmla="*/ 130 w 260"/>
              <a:gd name="T9" fmla="*/ 0 h 248"/>
              <a:gd name="T10" fmla="*/ 106 w 260"/>
              <a:gd name="T11" fmla="*/ 15 h 248"/>
              <a:gd name="T12" fmla="*/ 81 w 260"/>
              <a:gd name="T13" fmla="*/ 66 h 248"/>
              <a:gd name="T14" fmla="*/ 25 w 260"/>
              <a:gd name="T15" fmla="*/ 74 h 248"/>
              <a:gd name="T16" fmla="*/ 3 w 260"/>
              <a:gd name="T17" fmla="*/ 92 h 248"/>
              <a:gd name="T18" fmla="*/ 10 w 260"/>
              <a:gd name="T19" fmla="*/ 119 h 248"/>
              <a:gd name="T20" fmla="*/ 51 w 260"/>
              <a:gd name="T21" fmla="*/ 159 h 248"/>
              <a:gd name="T22" fmla="*/ 41 w 260"/>
              <a:gd name="T23" fmla="*/ 215 h 248"/>
              <a:gd name="T24" fmla="*/ 52 w 260"/>
              <a:gd name="T25" fmla="*/ 241 h 248"/>
              <a:gd name="T26" fmla="*/ 80 w 260"/>
              <a:gd name="T27" fmla="*/ 243 h 248"/>
              <a:gd name="T28" fmla="*/ 130 w 260"/>
              <a:gd name="T29" fmla="*/ 216 h 248"/>
              <a:gd name="T30" fmla="*/ 180 w 260"/>
              <a:gd name="T31" fmla="*/ 243 h 248"/>
              <a:gd name="T32" fmla="*/ 193 w 260"/>
              <a:gd name="T33" fmla="*/ 246 h 248"/>
              <a:gd name="T34" fmla="*/ 208 w 260"/>
              <a:gd name="T35" fmla="*/ 241 h 248"/>
              <a:gd name="T36" fmla="*/ 219 w 260"/>
              <a:gd name="T37" fmla="*/ 215 h 248"/>
              <a:gd name="T38" fmla="*/ 209 w 260"/>
              <a:gd name="T39" fmla="*/ 159 h 248"/>
              <a:gd name="T40" fmla="*/ 250 w 260"/>
              <a:gd name="T41" fmla="*/ 119 h 248"/>
              <a:gd name="T42" fmla="*/ 257 w 260"/>
              <a:gd name="T43" fmla="*/ 92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0" h="248">
                <a:moveTo>
                  <a:pt x="257" y="92"/>
                </a:moveTo>
                <a:cubicBezTo>
                  <a:pt x="254" y="82"/>
                  <a:pt x="245" y="75"/>
                  <a:pt x="235" y="74"/>
                </a:cubicBezTo>
                <a:cubicBezTo>
                  <a:pt x="179" y="66"/>
                  <a:pt x="179" y="66"/>
                  <a:pt x="179" y="66"/>
                </a:cubicBezTo>
                <a:cubicBezTo>
                  <a:pt x="154" y="15"/>
                  <a:pt x="154" y="15"/>
                  <a:pt x="154" y="15"/>
                </a:cubicBezTo>
                <a:cubicBezTo>
                  <a:pt x="149" y="6"/>
                  <a:pt x="140" y="0"/>
                  <a:pt x="130" y="0"/>
                </a:cubicBezTo>
                <a:cubicBezTo>
                  <a:pt x="120" y="0"/>
                  <a:pt x="111" y="6"/>
                  <a:pt x="106" y="15"/>
                </a:cubicBezTo>
                <a:cubicBezTo>
                  <a:pt x="81" y="66"/>
                  <a:pt x="81" y="66"/>
                  <a:pt x="81" y="66"/>
                </a:cubicBezTo>
                <a:cubicBezTo>
                  <a:pt x="25" y="74"/>
                  <a:pt x="25" y="74"/>
                  <a:pt x="25" y="74"/>
                </a:cubicBezTo>
                <a:cubicBezTo>
                  <a:pt x="15" y="75"/>
                  <a:pt x="6" y="82"/>
                  <a:pt x="3" y="92"/>
                </a:cubicBezTo>
                <a:cubicBezTo>
                  <a:pt x="0" y="102"/>
                  <a:pt x="3" y="112"/>
                  <a:pt x="10" y="119"/>
                </a:cubicBezTo>
                <a:cubicBezTo>
                  <a:pt x="51" y="159"/>
                  <a:pt x="51" y="159"/>
                  <a:pt x="51" y="159"/>
                </a:cubicBezTo>
                <a:cubicBezTo>
                  <a:pt x="41" y="215"/>
                  <a:pt x="41" y="215"/>
                  <a:pt x="41" y="215"/>
                </a:cubicBezTo>
                <a:cubicBezTo>
                  <a:pt x="39" y="225"/>
                  <a:pt x="44" y="235"/>
                  <a:pt x="52" y="241"/>
                </a:cubicBezTo>
                <a:cubicBezTo>
                  <a:pt x="60" y="247"/>
                  <a:pt x="71" y="248"/>
                  <a:pt x="80" y="243"/>
                </a:cubicBezTo>
                <a:cubicBezTo>
                  <a:pt x="130" y="216"/>
                  <a:pt x="130" y="216"/>
                  <a:pt x="130" y="216"/>
                </a:cubicBezTo>
                <a:cubicBezTo>
                  <a:pt x="180" y="243"/>
                  <a:pt x="180" y="243"/>
                  <a:pt x="180" y="243"/>
                </a:cubicBezTo>
                <a:cubicBezTo>
                  <a:pt x="184" y="245"/>
                  <a:pt x="189" y="246"/>
                  <a:pt x="193" y="246"/>
                </a:cubicBezTo>
                <a:cubicBezTo>
                  <a:pt x="198" y="246"/>
                  <a:pt x="204" y="244"/>
                  <a:pt x="208" y="241"/>
                </a:cubicBezTo>
                <a:cubicBezTo>
                  <a:pt x="216" y="235"/>
                  <a:pt x="221" y="225"/>
                  <a:pt x="219" y="215"/>
                </a:cubicBezTo>
                <a:cubicBezTo>
                  <a:pt x="209" y="159"/>
                  <a:pt x="209" y="159"/>
                  <a:pt x="209" y="159"/>
                </a:cubicBezTo>
                <a:cubicBezTo>
                  <a:pt x="250" y="119"/>
                  <a:pt x="250" y="119"/>
                  <a:pt x="250" y="119"/>
                </a:cubicBezTo>
                <a:cubicBezTo>
                  <a:pt x="257" y="112"/>
                  <a:pt x="260" y="102"/>
                  <a:pt x="257" y="92"/>
                </a:cubicBezTo>
                <a:close/>
              </a:path>
            </a:pathLst>
          </a:custGeom>
          <a:gradFill>
            <a:gsLst>
              <a:gs pos="70000">
                <a:srgbClr val="645847"/>
              </a:gs>
              <a:gs pos="0">
                <a:srgbClr val="FFEDC3"/>
              </a:gs>
            </a:gsLst>
            <a:lin ang="11400000" scaled="0"/>
          </a:gra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346460" y="4882375"/>
            <a:ext cx="71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favourites-mark_73501"/>
          <p:cNvSpPr>
            <a:spLocks noChangeAspect="1"/>
          </p:cNvSpPr>
          <p:nvPr/>
        </p:nvSpPr>
        <p:spPr bwMode="auto">
          <a:xfrm>
            <a:off x="6581595" y="4759848"/>
            <a:ext cx="676672" cy="645344"/>
          </a:xfrm>
          <a:custGeom>
            <a:avLst/>
            <a:gdLst>
              <a:gd name="T0" fmla="*/ 257 w 260"/>
              <a:gd name="T1" fmla="*/ 92 h 248"/>
              <a:gd name="T2" fmla="*/ 235 w 260"/>
              <a:gd name="T3" fmla="*/ 74 h 248"/>
              <a:gd name="T4" fmla="*/ 179 w 260"/>
              <a:gd name="T5" fmla="*/ 66 h 248"/>
              <a:gd name="T6" fmla="*/ 154 w 260"/>
              <a:gd name="T7" fmla="*/ 15 h 248"/>
              <a:gd name="T8" fmla="*/ 130 w 260"/>
              <a:gd name="T9" fmla="*/ 0 h 248"/>
              <a:gd name="T10" fmla="*/ 106 w 260"/>
              <a:gd name="T11" fmla="*/ 15 h 248"/>
              <a:gd name="T12" fmla="*/ 81 w 260"/>
              <a:gd name="T13" fmla="*/ 66 h 248"/>
              <a:gd name="T14" fmla="*/ 25 w 260"/>
              <a:gd name="T15" fmla="*/ 74 h 248"/>
              <a:gd name="T16" fmla="*/ 3 w 260"/>
              <a:gd name="T17" fmla="*/ 92 h 248"/>
              <a:gd name="T18" fmla="*/ 10 w 260"/>
              <a:gd name="T19" fmla="*/ 119 h 248"/>
              <a:gd name="T20" fmla="*/ 51 w 260"/>
              <a:gd name="T21" fmla="*/ 159 h 248"/>
              <a:gd name="T22" fmla="*/ 41 w 260"/>
              <a:gd name="T23" fmla="*/ 215 h 248"/>
              <a:gd name="T24" fmla="*/ 52 w 260"/>
              <a:gd name="T25" fmla="*/ 241 h 248"/>
              <a:gd name="T26" fmla="*/ 80 w 260"/>
              <a:gd name="T27" fmla="*/ 243 h 248"/>
              <a:gd name="T28" fmla="*/ 130 w 260"/>
              <a:gd name="T29" fmla="*/ 216 h 248"/>
              <a:gd name="T30" fmla="*/ 180 w 260"/>
              <a:gd name="T31" fmla="*/ 243 h 248"/>
              <a:gd name="T32" fmla="*/ 193 w 260"/>
              <a:gd name="T33" fmla="*/ 246 h 248"/>
              <a:gd name="T34" fmla="*/ 208 w 260"/>
              <a:gd name="T35" fmla="*/ 241 h 248"/>
              <a:gd name="T36" fmla="*/ 219 w 260"/>
              <a:gd name="T37" fmla="*/ 215 h 248"/>
              <a:gd name="T38" fmla="*/ 209 w 260"/>
              <a:gd name="T39" fmla="*/ 159 h 248"/>
              <a:gd name="T40" fmla="*/ 250 w 260"/>
              <a:gd name="T41" fmla="*/ 119 h 248"/>
              <a:gd name="T42" fmla="*/ 257 w 260"/>
              <a:gd name="T43" fmla="*/ 92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0" h="248">
                <a:moveTo>
                  <a:pt x="257" y="92"/>
                </a:moveTo>
                <a:cubicBezTo>
                  <a:pt x="254" y="82"/>
                  <a:pt x="245" y="75"/>
                  <a:pt x="235" y="74"/>
                </a:cubicBezTo>
                <a:cubicBezTo>
                  <a:pt x="179" y="66"/>
                  <a:pt x="179" y="66"/>
                  <a:pt x="179" y="66"/>
                </a:cubicBezTo>
                <a:cubicBezTo>
                  <a:pt x="154" y="15"/>
                  <a:pt x="154" y="15"/>
                  <a:pt x="154" y="15"/>
                </a:cubicBezTo>
                <a:cubicBezTo>
                  <a:pt x="149" y="6"/>
                  <a:pt x="140" y="0"/>
                  <a:pt x="130" y="0"/>
                </a:cubicBezTo>
                <a:cubicBezTo>
                  <a:pt x="120" y="0"/>
                  <a:pt x="111" y="6"/>
                  <a:pt x="106" y="15"/>
                </a:cubicBezTo>
                <a:cubicBezTo>
                  <a:pt x="81" y="66"/>
                  <a:pt x="81" y="66"/>
                  <a:pt x="81" y="66"/>
                </a:cubicBezTo>
                <a:cubicBezTo>
                  <a:pt x="25" y="74"/>
                  <a:pt x="25" y="74"/>
                  <a:pt x="25" y="74"/>
                </a:cubicBezTo>
                <a:cubicBezTo>
                  <a:pt x="15" y="75"/>
                  <a:pt x="6" y="82"/>
                  <a:pt x="3" y="92"/>
                </a:cubicBezTo>
                <a:cubicBezTo>
                  <a:pt x="0" y="102"/>
                  <a:pt x="3" y="112"/>
                  <a:pt x="10" y="119"/>
                </a:cubicBezTo>
                <a:cubicBezTo>
                  <a:pt x="51" y="159"/>
                  <a:pt x="51" y="159"/>
                  <a:pt x="51" y="159"/>
                </a:cubicBezTo>
                <a:cubicBezTo>
                  <a:pt x="41" y="215"/>
                  <a:pt x="41" y="215"/>
                  <a:pt x="41" y="215"/>
                </a:cubicBezTo>
                <a:cubicBezTo>
                  <a:pt x="39" y="225"/>
                  <a:pt x="44" y="235"/>
                  <a:pt x="52" y="241"/>
                </a:cubicBezTo>
                <a:cubicBezTo>
                  <a:pt x="60" y="247"/>
                  <a:pt x="71" y="248"/>
                  <a:pt x="80" y="243"/>
                </a:cubicBezTo>
                <a:cubicBezTo>
                  <a:pt x="130" y="216"/>
                  <a:pt x="130" y="216"/>
                  <a:pt x="130" y="216"/>
                </a:cubicBezTo>
                <a:cubicBezTo>
                  <a:pt x="180" y="243"/>
                  <a:pt x="180" y="243"/>
                  <a:pt x="180" y="243"/>
                </a:cubicBezTo>
                <a:cubicBezTo>
                  <a:pt x="184" y="245"/>
                  <a:pt x="189" y="246"/>
                  <a:pt x="193" y="246"/>
                </a:cubicBezTo>
                <a:cubicBezTo>
                  <a:pt x="198" y="246"/>
                  <a:pt x="204" y="244"/>
                  <a:pt x="208" y="241"/>
                </a:cubicBezTo>
                <a:cubicBezTo>
                  <a:pt x="216" y="235"/>
                  <a:pt x="221" y="225"/>
                  <a:pt x="219" y="215"/>
                </a:cubicBezTo>
                <a:cubicBezTo>
                  <a:pt x="209" y="159"/>
                  <a:pt x="209" y="159"/>
                  <a:pt x="209" y="159"/>
                </a:cubicBezTo>
                <a:cubicBezTo>
                  <a:pt x="250" y="119"/>
                  <a:pt x="250" y="119"/>
                  <a:pt x="250" y="119"/>
                </a:cubicBezTo>
                <a:cubicBezTo>
                  <a:pt x="257" y="112"/>
                  <a:pt x="260" y="102"/>
                  <a:pt x="257" y="92"/>
                </a:cubicBezTo>
                <a:close/>
              </a:path>
            </a:pathLst>
          </a:custGeom>
          <a:gradFill>
            <a:gsLst>
              <a:gs pos="70000">
                <a:srgbClr val="645847"/>
              </a:gs>
              <a:gs pos="0">
                <a:srgbClr val="FFEDC3"/>
              </a:gs>
            </a:gsLst>
            <a:lin ang="11400000" scaled="0"/>
          </a:gra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564331" y="4882375"/>
            <a:ext cx="71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94663" y="1919646"/>
            <a:ext cx="36036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gradFill>
                  <a:gsLst>
                    <a:gs pos="68000">
                      <a:srgbClr val="FFEDC3"/>
                    </a:gs>
                    <a:gs pos="46000">
                      <a:srgbClr val="FFEDC3"/>
                    </a:gs>
                    <a:gs pos="85000">
                      <a:srgbClr val="B2A385"/>
                    </a:gs>
                    <a:gs pos="19000">
                      <a:srgbClr val="645847"/>
                    </a:gs>
                  </a:gsLst>
                  <a:lin ang="15600000" scaled="0"/>
                </a:gradFill>
                <a:cs typeface="+mn-ea"/>
                <a:sym typeface="+mn-lt"/>
              </a:rPr>
              <a:t>PART </a:t>
            </a:r>
            <a:r>
              <a:rPr lang="en-US" altLang="zh-CN" sz="6600" dirty="0" smtClean="0">
                <a:gradFill>
                  <a:gsLst>
                    <a:gs pos="68000">
                      <a:srgbClr val="FFEDC3"/>
                    </a:gs>
                    <a:gs pos="46000">
                      <a:srgbClr val="FFEDC3"/>
                    </a:gs>
                    <a:gs pos="85000">
                      <a:srgbClr val="B2A385"/>
                    </a:gs>
                    <a:gs pos="19000">
                      <a:srgbClr val="645847"/>
                    </a:gs>
                  </a:gsLst>
                  <a:lin ang="15600000" scaled="0"/>
                </a:gradFill>
                <a:cs typeface="+mn-ea"/>
                <a:sym typeface="+mn-lt"/>
              </a:rPr>
              <a:t>03</a:t>
            </a:r>
            <a:endParaRPr lang="en-US" altLang="zh-CN" sz="6600" dirty="0">
              <a:gradFill>
                <a:gsLst>
                  <a:gs pos="68000">
                    <a:srgbClr val="FFEDC3"/>
                  </a:gs>
                  <a:gs pos="46000">
                    <a:srgbClr val="FFEDC3"/>
                  </a:gs>
                  <a:gs pos="85000">
                    <a:srgbClr val="B2A385"/>
                  </a:gs>
                  <a:gs pos="19000">
                    <a:srgbClr val="645847"/>
                  </a:gs>
                </a:gsLst>
                <a:lin ang="15600000" scaled="0"/>
              </a:gra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49706" y="3138208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800" dirty="0" smtClean="0">
                <a:gradFill>
                  <a:gsLst>
                    <a:gs pos="68000">
                      <a:srgbClr val="FFEDC3"/>
                    </a:gs>
                    <a:gs pos="46000">
                      <a:srgbClr val="FFEDC3"/>
                    </a:gs>
                    <a:gs pos="85000">
                      <a:srgbClr val="B2A385"/>
                    </a:gs>
                    <a:gs pos="19000">
                      <a:srgbClr val="645847"/>
                    </a:gs>
                  </a:gsLst>
                  <a:lin ang="15600000" scaled="0"/>
                </a:gradFill>
                <a:cs typeface="+mn-ea"/>
                <a:sym typeface="+mn-lt"/>
              </a:rPr>
              <a:t>请</a:t>
            </a:r>
            <a:r>
              <a:rPr kumimoji="1" lang="zh-CN" altLang="en-US" sz="4800" dirty="0">
                <a:gradFill>
                  <a:gsLst>
                    <a:gs pos="68000">
                      <a:srgbClr val="FFEDC3"/>
                    </a:gs>
                    <a:gs pos="46000">
                      <a:srgbClr val="FFEDC3"/>
                    </a:gs>
                    <a:gs pos="85000">
                      <a:srgbClr val="B2A385"/>
                    </a:gs>
                    <a:gs pos="19000">
                      <a:srgbClr val="645847"/>
                    </a:gs>
                  </a:gsLst>
                  <a:lin ang="15600000" scaled="0"/>
                </a:gradFill>
                <a:cs typeface="+mn-ea"/>
                <a:sym typeface="+mn-lt"/>
              </a:rPr>
              <a:t>输入标题</a:t>
            </a:r>
            <a:r>
              <a:rPr kumimoji="1" lang="zh-CN" altLang="en-US" sz="4800" dirty="0" smtClean="0">
                <a:gradFill>
                  <a:gsLst>
                    <a:gs pos="68000">
                      <a:srgbClr val="FFEDC3"/>
                    </a:gs>
                    <a:gs pos="46000">
                      <a:srgbClr val="FFEDC3"/>
                    </a:gs>
                    <a:gs pos="85000">
                      <a:srgbClr val="B2A385"/>
                    </a:gs>
                    <a:gs pos="19000">
                      <a:srgbClr val="645847"/>
                    </a:gs>
                  </a:gsLst>
                  <a:lin ang="15600000" scaled="0"/>
                </a:gradFill>
                <a:cs typeface="+mn-ea"/>
                <a:sym typeface="+mn-lt"/>
              </a:rPr>
              <a:t>内容</a:t>
            </a:r>
            <a:endParaRPr kumimoji="1" lang="en-US" altLang="zh-CN" sz="4800" dirty="0" smtClean="0">
              <a:gradFill>
                <a:gsLst>
                  <a:gs pos="68000">
                    <a:srgbClr val="FFEDC3"/>
                  </a:gs>
                  <a:gs pos="46000">
                    <a:srgbClr val="FFEDC3"/>
                  </a:gs>
                  <a:gs pos="85000">
                    <a:srgbClr val="B2A385"/>
                  </a:gs>
                  <a:gs pos="19000">
                    <a:srgbClr val="645847"/>
                  </a:gs>
                </a:gsLst>
                <a:lin ang="15600000" scaled="0"/>
              </a:gra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34614" y="4080962"/>
            <a:ext cx="2123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gradFill>
                  <a:gsLst>
                    <a:gs pos="68000">
                      <a:srgbClr val="FFEDC3"/>
                    </a:gs>
                    <a:gs pos="46000">
                      <a:srgbClr val="FFEDC3"/>
                    </a:gs>
                    <a:gs pos="85000">
                      <a:srgbClr val="B2A385"/>
                    </a:gs>
                    <a:gs pos="19000">
                      <a:srgbClr val="645847"/>
                    </a:gs>
                  </a:gsLst>
                  <a:lin ang="15600000" scaled="0"/>
                </a:gradFill>
                <a:cs typeface="+mn-ea"/>
                <a:sym typeface="+mn-lt"/>
              </a:rPr>
              <a:t>English Title</a:t>
            </a:r>
            <a:endParaRPr lang="zh-CN" altLang="en-US" sz="2800" dirty="0">
              <a:gradFill>
                <a:gsLst>
                  <a:gs pos="68000">
                    <a:srgbClr val="FFEDC3"/>
                  </a:gs>
                  <a:gs pos="46000">
                    <a:srgbClr val="FFEDC3"/>
                  </a:gs>
                  <a:gs pos="85000">
                    <a:srgbClr val="B2A385"/>
                  </a:gs>
                  <a:gs pos="19000">
                    <a:srgbClr val="645847"/>
                  </a:gs>
                </a:gsLst>
                <a:lin ang="15600000" scaled="0"/>
              </a:gradFill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154511" y="4342572"/>
            <a:ext cx="1332412" cy="0"/>
          </a:xfrm>
          <a:prstGeom prst="line">
            <a:avLst/>
          </a:prstGeom>
          <a:ln>
            <a:gradFill>
              <a:gsLst>
                <a:gs pos="100000">
                  <a:srgbClr val="FFEDC3"/>
                </a:gs>
                <a:gs pos="14000">
                  <a:srgbClr val="0E1826"/>
                </a:gs>
                <a:gs pos="54000">
                  <a:srgbClr val="FFEDC3"/>
                </a:gs>
              </a:gsLst>
              <a:lin ang="9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335803" y="4342572"/>
            <a:ext cx="1332412" cy="0"/>
          </a:xfrm>
          <a:prstGeom prst="line">
            <a:avLst/>
          </a:prstGeom>
          <a:ln>
            <a:gradFill>
              <a:gsLst>
                <a:gs pos="100000">
                  <a:srgbClr val="FFEDC3"/>
                </a:gs>
                <a:gs pos="7000">
                  <a:srgbClr val="0D1929"/>
                </a:gs>
                <a:gs pos="54000">
                  <a:srgbClr val="FFEDC3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619125" y="1714500"/>
            <a:ext cx="2476500" cy="2000250"/>
          </a:xfrm>
          <a:prstGeom prst="roundRect">
            <a:avLst>
              <a:gd name="adj" fmla="val 8572"/>
            </a:avLst>
          </a:prstGeom>
          <a:gradFill>
            <a:gsLst>
              <a:gs pos="70000">
                <a:srgbClr val="645847"/>
              </a:gs>
              <a:gs pos="0">
                <a:srgbClr val="FFEDC3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476625" y="1714500"/>
            <a:ext cx="2476500" cy="2000250"/>
          </a:xfrm>
          <a:prstGeom prst="roundRect">
            <a:avLst>
              <a:gd name="adj" fmla="val 8572"/>
            </a:avLst>
          </a:prstGeom>
          <a:gradFill>
            <a:gsLst>
              <a:gs pos="70000">
                <a:srgbClr val="645847"/>
              </a:gs>
              <a:gs pos="0">
                <a:srgbClr val="FFEDC3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334125" y="1714500"/>
            <a:ext cx="2476500" cy="2000250"/>
          </a:xfrm>
          <a:prstGeom prst="roundRect">
            <a:avLst>
              <a:gd name="adj" fmla="val 8572"/>
            </a:avLst>
          </a:prstGeom>
          <a:gradFill>
            <a:gsLst>
              <a:gs pos="70000">
                <a:srgbClr val="645847"/>
              </a:gs>
              <a:gs pos="0">
                <a:srgbClr val="FFEDC3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9191625" y="1714500"/>
            <a:ext cx="2476500" cy="2000250"/>
          </a:xfrm>
          <a:prstGeom prst="roundRect">
            <a:avLst>
              <a:gd name="adj" fmla="val 8572"/>
            </a:avLst>
          </a:prstGeom>
          <a:gradFill>
            <a:gsLst>
              <a:gs pos="70000">
                <a:srgbClr val="645847"/>
              </a:gs>
              <a:gs pos="0">
                <a:srgbClr val="FFEDC3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565" y="1987445"/>
            <a:ext cx="1123620" cy="1129372"/>
          </a:xfrm>
          <a:prstGeom prst="rect">
            <a:avLst/>
          </a:prstGeom>
          <a:noFill/>
          <a:effectLst>
            <a:softEdge rad="0"/>
          </a:effectLst>
        </p:spPr>
      </p:pic>
      <p:cxnSp>
        <p:nvCxnSpPr>
          <p:cNvPr id="9" name="直接连接符 8"/>
          <p:cNvCxnSpPr/>
          <p:nvPr/>
        </p:nvCxnSpPr>
        <p:spPr>
          <a:xfrm>
            <a:off x="1009650" y="3486150"/>
            <a:ext cx="1695450" cy="0"/>
          </a:xfrm>
          <a:prstGeom prst="line">
            <a:avLst/>
          </a:prstGeom>
          <a:ln w="25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072545" y="311681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加入标题内容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867150" y="3486149"/>
            <a:ext cx="1695450" cy="0"/>
          </a:xfrm>
          <a:prstGeom prst="line">
            <a:avLst/>
          </a:prstGeom>
          <a:ln w="25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3930045" y="311681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加入标题内容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6724650" y="3486149"/>
            <a:ext cx="1695450" cy="0"/>
          </a:xfrm>
          <a:prstGeom prst="line">
            <a:avLst/>
          </a:prstGeom>
          <a:ln w="25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6787545" y="311681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加入标题内容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9582150" y="3486149"/>
            <a:ext cx="1695450" cy="0"/>
          </a:xfrm>
          <a:prstGeom prst="line">
            <a:avLst/>
          </a:prstGeom>
          <a:ln w="254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9645045" y="311681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cs typeface="+mn-ea"/>
                <a:sym typeface="+mn-lt"/>
              </a:rPr>
              <a:t>加入标题内容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255" y="1987445"/>
            <a:ext cx="1189239" cy="102558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944" y="2020549"/>
            <a:ext cx="820861" cy="99247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177" y="1987445"/>
            <a:ext cx="1235395" cy="975312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710622" y="4236482"/>
            <a:ext cx="205295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感谢您使用</a:t>
            </a:r>
            <a:r>
              <a:rPr kumimoji="1" lang="en-US" altLang="zh-CN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PPT</a:t>
            </a:r>
            <a:r>
              <a:rPr kumimoji="1" lang="zh-CN" altLang="en-US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模板，请在此输入您需要的文字内容</a:t>
            </a:r>
            <a:r>
              <a:rPr kumimoji="1" lang="zh-CN" altLang="en-US" sz="1200" dirty="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，</a:t>
            </a:r>
            <a:r>
              <a:rPr kumimoji="1" lang="zh-CN" altLang="en-US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感谢您</a:t>
            </a:r>
            <a:r>
              <a:rPr kumimoji="1" lang="zh-CN" altLang="en-US" sz="1200" dirty="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使用</a:t>
            </a:r>
            <a:r>
              <a:rPr kumimoji="1" lang="en-US" altLang="zh-CN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PPT</a:t>
            </a:r>
            <a:r>
              <a:rPr kumimoji="1" lang="zh-CN" altLang="en-US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模板，请在此输入您需要的文字</a:t>
            </a:r>
            <a:r>
              <a:rPr kumimoji="1" lang="zh-CN" altLang="en-US" sz="1200" dirty="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内容</a:t>
            </a:r>
            <a:r>
              <a:rPr kumimoji="1" lang="zh-CN" altLang="en-US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。</a:t>
            </a:r>
            <a:endParaRPr kumimoji="1" lang="zh-CN" altLang="en-US" sz="12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30897" y="4236482"/>
            <a:ext cx="205295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感谢您使用</a:t>
            </a:r>
            <a:r>
              <a:rPr kumimoji="1" lang="en-US" altLang="zh-CN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PPT</a:t>
            </a:r>
            <a:r>
              <a:rPr kumimoji="1" lang="zh-CN" altLang="en-US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模板，请在此输入您需要的文字内容</a:t>
            </a:r>
            <a:r>
              <a:rPr kumimoji="1" lang="zh-CN" altLang="en-US" sz="1200" dirty="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，</a:t>
            </a:r>
            <a:r>
              <a:rPr kumimoji="1" lang="zh-CN" altLang="en-US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感谢您</a:t>
            </a:r>
            <a:r>
              <a:rPr kumimoji="1" lang="zh-CN" altLang="en-US" sz="1200" dirty="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使用</a:t>
            </a:r>
            <a:r>
              <a:rPr kumimoji="1" lang="en-US" altLang="zh-CN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PPT</a:t>
            </a:r>
            <a:r>
              <a:rPr kumimoji="1" lang="zh-CN" altLang="en-US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模板，请在此输入您需要的文字</a:t>
            </a:r>
            <a:r>
              <a:rPr kumimoji="1" lang="zh-CN" altLang="en-US" sz="1200" dirty="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内容</a:t>
            </a:r>
            <a:r>
              <a:rPr kumimoji="1" lang="zh-CN" altLang="en-US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。</a:t>
            </a:r>
            <a:endParaRPr kumimoji="1" lang="zh-CN" altLang="en-US" sz="12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590347" y="4236482"/>
            <a:ext cx="205295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感谢您使用</a:t>
            </a:r>
            <a:r>
              <a:rPr kumimoji="1" lang="en-US" altLang="zh-CN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PPT</a:t>
            </a:r>
            <a:r>
              <a:rPr kumimoji="1" lang="zh-CN" altLang="en-US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模板，请在此输入您需要的文字内容</a:t>
            </a:r>
            <a:r>
              <a:rPr kumimoji="1" lang="zh-CN" altLang="en-US" sz="1200" dirty="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，</a:t>
            </a:r>
            <a:r>
              <a:rPr kumimoji="1" lang="zh-CN" altLang="en-US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感谢您</a:t>
            </a:r>
            <a:r>
              <a:rPr kumimoji="1" lang="zh-CN" altLang="en-US" sz="1200" dirty="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使用</a:t>
            </a:r>
            <a:r>
              <a:rPr kumimoji="1" lang="en-US" altLang="zh-CN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PPT</a:t>
            </a:r>
            <a:r>
              <a:rPr kumimoji="1" lang="zh-CN" altLang="en-US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模板，请在此输入您需要的文字</a:t>
            </a:r>
            <a:r>
              <a:rPr kumimoji="1" lang="zh-CN" altLang="en-US" sz="1200" dirty="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内容</a:t>
            </a:r>
            <a:r>
              <a:rPr kumimoji="1" lang="zh-CN" altLang="en-US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。</a:t>
            </a:r>
            <a:endParaRPr kumimoji="1" lang="zh-CN" altLang="en-US" sz="12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9470072" y="4236482"/>
            <a:ext cx="205295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感谢您使用</a:t>
            </a:r>
            <a:r>
              <a:rPr kumimoji="1" lang="en-US" altLang="zh-CN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PPT</a:t>
            </a:r>
            <a:r>
              <a:rPr kumimoji="1" lang="zh-CN" altLang="en-US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模板，请在此输入您需要的文字内容</a:t>
            </a:r>
            <a:r>
              <a:rPr kumimoji="1" lang="zh-CN" altLang="en-US" sz="1200" dirty="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，</a:t>
            </a:r>
            <a:r>
              <a:rPr kumimoji="1" lang="zh-CN" altLang="en-US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感谢您</a:t>
            </a:r>
            <a:r>
              <a:rPr kumimoji="1" lang="zh-CN" altLang="en-US" sz="1200" dirty="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使用</a:t>
            </a:r>
            <a:r>
              <a:rPr kumimoji="1" lang="en-US" altLang="zh-CN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PPT</a:t>
            </a:r>
            <a:r>
              <a:rPr kumimoji="1" lang="zh-CN" altLang="en-US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模板，请在此输入您需要的文字</a:t>
            </a:r>
            <a:r>
              <a:rPr kumimoji="1" lang="zh-CN" altLang="en-US" sz="1200" dirty="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内容</a:t>
            </a:r>
            <a:r>
              <a:rPr kumimoji="1" lang="zh-CN" altLang="en-US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。</a:t>
            </a:r>
            <a:endParaRPr kumimoji="1" lang="zh-CN" altLang="en-US" sz="12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/>
        </p:nvCxnSpPr>
        <p:spPr>
          <a:xfrm>
            <a:off x="8246474" y="3964526"/>
            <a:ext cx="1476375" cy="0"/>
          </a:xfrm>
          <a:prstGeom prst="line">
            <a:avLst/>
          </a:prstGeom>
          <a:ln>
            <a:gradFill>
              <a:gsLst>
                <a:gs pos="15000">
                  <a:srgbClr val="645847"/>
                </a:gs>
                <a:gs pos="100000">
                  <a:srgbClr val="FFEDC3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052037" y="2735556"/>
            <a:ext cx="1476375" cy="0"/>
          </a:xfrm>
          <a:prstGeom prst="line">
            <a:avLst/>
          </a:prstGeom>
          <a:ln>
            <a:gradFill>
              <a:gsLst>
                <a:gs pos="15000">
                  <a:srgbClr val="645847"/>
                </a:gs>
                <a:gs pos="100000">
                  <a:srgbClr val="FFEDC3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5242005" y="2416714"/>
            <a:ext cx="3095625" cy="3095625"/>
          </a:xfrm>
          <a:prstGeom prst="ellipse">
            <a:avLst/>
          </a:prstGeom>
          <a:gradFill>
            <a:gsLst>
              <a:gs pos="70000">
                <a:srgbClr val="645847"/>
              </a:gs>
              <a:gs pos="0">
                <a:srgbClr val="FFEDC3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375159" y="1439971"/>
            <a:ext cx="2591170" cy="2591170"/>
          </a:xfrm>
          <a:prstGeom prst="ellipse">
            <a:avLst/>
          </a:prstGeom>
          <a:gradFill>
            <a:gsLst>
              <a:gs pos="70000">
                <a:srgbClr val="645847"/>
              </a:gs>
              <a:gs pos="0">
                <a:srgbClr val="FFEDC3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552" y="3164611"/>
            <a:ext cx="866530" cy="8665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901" y="1955060"/>
            <a:ext cx="637684" cy="63768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528444" y="2759185"/>
            <a:ext cx="2284600" cy="838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cs typeface="+mn-ea"/>
                <a:sym typeface="+mn-lt"/>
              </a:rPr>
              <a:t>请输入文本内容</a:t>
            </a:r>
            <a:endParaRPr lang="en-US" altLang="zh-CN" sz="2000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kumimoji="1" lang="en-US" altLang="zh-CN" sz="1050" dirty="0" smtClean="0">
                <a:solidFill>
                  <a:schemeClr val="bg1"/>
                </a:solidFill>
                <a:cs typeface="+mn-ea"/>
                <a:sym typeface="+mn-lt"/>
              </a:rPr>
              <a:t>Please enter the English Title here.</a:t>
            </a:r>
            <a:endParaRPr kumimoji="1" lang="zh-CN" altLang="en-US" sz="1050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47518" y="4169193"/>
            <a:ext cx="2284600" cy="838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cs typeface="+mn-ea"/>
                <a:sym typeface="+mn-lt"/>
              </a:rPr>
              <a:t>请输入文本内容</a:t>
            </a:r>
            <a:endParaRPr lang="en-US" altLang="zh-CN" sz="2000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kumimoji="1" lang="en-US" altLang="zh-CN" sz="1050" dirty="0" smtClean="0">
                <a:solidFill>
                  <a:schemeClr val="bg1"/>
                </a:solidFill>
                <a:cs typeface="+mn-ea"/>
                <a:sym typeface="+mn-lt"/>
              </a:rPr>
              <a:t>Please enter the English Title here.</a:t>
            </a:r>
            <a:endParaRPr kumimoji="1" lang="zh-CN" altLang="en-US" sz="1050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738882" y="2459331"/>
            <a:ext cx="552450" cy="552450"/>
          </a:xfrm>
          <a:prstGeom prst="ellipse">
            <a:avLst/>
          </a:prstGeom>
          <a:gradFill>
            <a:gsLst>
              <a:gs pos="70000">
                <a:srgbClr val="645847"/>
              </a:gs>
              <a:gs pos="0">
                <a:srgbClr val="FFEDC3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736161" y="255089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cs typeface="+mn-ea"/>
                <a:sym typeface="+mn-lt"/>
              </a:rPr>
              <a:t>40%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9626569" y="3688301"/>
            <a:ext cx="552450" cy="552450"/>
          </a:xfrm>
          <a:prstGeom prst="ellipse">
            <a:avLst/>
          </a:prstGeom>
          <a:gradFill>
            <a:gsLst>
              <a:gs pos="70000">
                <a:srgbClr val="645847"/>
              </a:gs>
              <a:gs pos="0">
                <a:srgbClr val="FFEDC3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623848" y="377986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cs typeface="+mn-ea"/>
                <a:sym typeface="+mn-lt"/>
              </a:rPr>
              <a:t>80%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62579" y="3253558"/>
            <a:ext cx="1822357" cy="1463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感谢您使用</a:t>
            </a:r>
            <a:r>
              <a:rPr kumimoji="1" lang="en-US" altLang="zh-CN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PPT</a:t>
            </a:r>
            <a:r>
              <a:rPr kumimoji="1" lang="zh-CN" altLang="en-US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模板，请在此输入您需要的文字内容</a:t>
            </a:r>
            <a:r>
              <a:rPr kumimoji="1" lang="zh-CN" altLang="en-US" sz="1200" dirty="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，</a:t>
            </a:r>
            <a:r>
              <a:rPr kumimoji="1" lang="zh-CN" altLang="en-US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感谢您</a:t>
            </a:r>
            <a:r>
              <a:rPr kumimoji="1" lang="zh-CN" altLang="en-US" sz="1200" dirty="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使用</a:t>
            </a:r>
            <a:r>
              <a:rPr kumimoji="1" lang="en-US" altLang="zh-CN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PPT</a:t>
            </a:r>
            <a:r>
              <a:rPr kumimoji="1" lang="zh-CN" altLang="en-US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模板，请在此输入您需要的文字</a:t>
            </a:r>
            <a:r>
              <a:rPr kumimoji="1" lang="zh-CN" altLang="en-US" sz="1200" dirty="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内容</a:t>
            </a:r>
            <a:r>
              <a:rPr kumimoji="1" lang="zh-CN" altLang="en-US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。</a:t>
            </a:r>
            <a:endParaRPr kumimoji="1" lang="zh-CN" altLang="en-US" sz="12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991615" y="1795863"/>
            <a:ext cx="1822357" cy="1463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感谢您使用</a:t>
            </a:r>
            <a:r>
              <a:rPr kumimoji="1" lang="en-US" altLang="zh-CN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PPT</a:t>
            </a:r>
            <a:r>
              <a:rPr kumimoji="1" lang="zh-CN" altLang="en-US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模板，请在此输入您需要的文字内容</a:t>
            </a:r>
            <a:r>
              <a:rPr kumimoji="1" lang="zh-CN" altLang="en-US" sz="1200" dirty="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，</a:t>
            </a:r>
            <a:r>
              <a:rPr kumimoji="1" lang="zh-CN" altLang="en-US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感谢您</a:t>
            </a:r>
            <a:r>
              <a:rPr kumimoji="1" lang="zh-CN" altLang="en-US" sz="1200" dirty="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使用</a:t>
            </a:r>
            <a:r>
              <a:rPr kumimoji="1" lang="en-US" altLang="zh-CN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PPT</a:t>
            </a:r>
            <a:r>
              <a:rPr kumimoji="1" lang="zh-CN" altLang="en-US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模板，请在此输入您需要的文字</a:t>
            </a:r>
            <a:r>
              <a:rPr kumimoji="1" lang="zh-CN" altLang="en-US" sz="1200" dirty="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内容</a:t>
            </a:r>
            <a:r>
              <a:rPr kumimoji="1" lang="zh-CN" altLang="en-US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。</a:t>
            </a:r>
            <a:endParaRPr kumimoji="1" lang="zh-CN" altLang="en-US" sz="12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210767" y="1380007"/>
            <a:ext cx="4981107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感谢您使用</a:t>
            </a:r>
            <a:r>
              <a:rPr kumimoji="1"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kumimoji="1"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模板，请在此输入您需要的文字内容</a:t>
            </a:r>
            <a:r>
              <a:rPr kumimoji="1" lang="zh-CN" altLang="en-US" sz="1200" dirty="0" smtClean="0">
                <a:solidFill>
                  <a:schemeClr val="bg1"/>
                </a:solidFill>
                <a:cs typeface="+mn-ea"/>
                <a:sym typeface="+mn-lt"/>
              </a:rPr>
              <a:t>，</a:t>
            </a:r>
            <a:r>
              <a:rPr kumimoji="1"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感谢您</a:t>
            </a:r>
            <a:r>
              <a:rPr kumimoji="1" lang="zh-CN" altLang="en-US" sz="1200" dirty="0" smtClean="0">
                <a:solidFill>
                  <a:schemeClr val="bg1"/>
                </a:solidFill>
                <a:cs typeface="+mn-ea"/>
                <a:sym typeface="+mn-lt"/>
              </a:rPr>
              <a:t>使用</a:t>
            </a:r>
            <a:r>
              <a:rPr kumimoji="1"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kumimoji="1"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模板，请</a:t>
            </a:r>
            <a:r>
              <a:rPr kumimoji="1" lang="zh-CN" altLang="en-US" sz="1200" dirty="0" smtClean="0">
                <a:solidFill>
                  <a:schemeClr val="bg1"/>
                </a:solidFill>
                <a:cs typeface="+mn-ea"/>
                <a:sym typeface="+mn-lt"/>
              </a:rPr>
              <a:t>在此输入</a:t>
            </a:r>
            <a:r>
              <a:rPr kumimoji="1"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您需要的文字</a:t>
            </a:r>
            <a:r>
              <a:rPr kumimoji="1" lang="zh-CN" altLang="en-US" sz="1200" dirty="0" smtClean="0">
                <a:solidFill>
                  <a:schemeClr val="bg1"/>
                </a:solidFill>
                <a:cs typeface="+mn-ea"/>
                <a:sym typeface="+mn-lt"/>
              </a:rPr>
              <a:t>内容。感谢您使用</a:t>
            </a:r>
            <a:r>
              <a:rPr kumimoji="1" lang="en-US" altLang="zh-CN" sz="12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kumimoji="1" lang="zh-CN" altLang="en-US" sz="1200" dirty="0" smtClean="0">
                <a:solidFill>
                  <a:schemeClr val="bg1"/>
                </a:solidFill>
                <a:cs typeface="+mn-ea"/>
                <a:sym typeface="+mn-lt"/>
              </a:rPr>
              <a:t>模板，请在此输入您需要的文字内容，感谢您使用</a:t>
            </a:r>
            <a:r>
              <a:rPr kumimoji="1" lang="en-US" altLang="zh-CN" sz="12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kumimoji="1" lang="zh-CN" altLang="en-US" sz="1200" dirty="0" smtClean="0">
                <a:solidFill>
                  <a:schemeClr val="bg1"/>
                </a:solidFill>
                <a:cs typeface="+mn-ea"/>
                <a:sym typeface="+mn-lt"/>
              </a:rPr>
              <a:t>模板，请在此输入您需要的文字内容。</a:t>
            </a:r>
            <a:endParaRPr kumimoji="1" lang="zh-CN" altLang="en-US" sz="1200" dirty="0" smtClean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42" y="788131"/>
            <a:ext cx="5033295" cy="5033295"/>
          </a:xfrm>
          <a:prstGeom prst="rect">
            <a:avLst/>
          </a:prstGeom>
        </p:spPr>
      </p:pic>
      <p:sp>
        <p:nvSpPr>
          <p:cNvPr id="6" name="弧形 5"/>
          <p:cNvSpPr/>
          <p:nvPr/>
        </p:nvSpPr>
        <p:spPr>
          <a:xfrm>
            <a:off x="6286967" y="3508699"/>
            <a:ext cx="1337595" cy="1337595"/>
          </a:xfrm>
          <a:prstGeom prst="arc">
            <a:avLst>
              <a:gd name="adj1" fmla="val 16200000"/>
              <a:gd name="adj2" fmla="val 16182638"/>
            </a:avLst>
          </a:prstGeom>
          <a:noFill/>
          <a:ln w="698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弧形 6"/>
          <p:cNvSpPr/>
          <p:nvPr/>
        </p:nvSpPr>
        <p:spPr>
          <a:xfrm>
            <a:off x="6286967" y="3508698"/>
            <a:ext cx="1337595" cy="1337595"/>
          </a:xfrm>
          <a:prstGeom prst="arc">
            <a:avLst>
              <a:gd name="adj1" fmla="val 16200000"/>
              <a:gd name="adj2" fmla="val 20185087"/>
            </a:avLst>
          </a:prstGeom>
          <a:noFill/>
          <a:ln w="111125" cap="rnd">
            <a:gradFill>
              <a:gsLst>
                <a:gs pos="0">
                  <a:srgbClr val="645847"/>
                </a:gs>
                <a:gs pos="58000">
                  <a:srgbClr val="FFEDC3"/>
                </a:gs>
                <a:gs pos="87000">
                  <a:srgbClr val="645847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536028" y="3909090"/>
            <a:ext cx="979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gradFill>
                  <a:gsLst>
                    <a:gs pos="0">
                      <a:srgbClr val="645847"/>
                    </a:gs>
                    <a:gs pos="58000">
                      <a:srgbClr val="FFEDC3"/>
                    </a:gs>
                    <a:gs pos="87000">
                      <a:srgbClr val="645847"/>
                    </a:gs>
                  </a:gsLst>
                  <a:lin ang="5400000" scaled="1"/>
                </a:gradFill>
                <a:cs typeface="+mn-ea"/>
                <a:sym typeface="+mn-lt"/>
              </a:rPr>
              <a:t>20%</a:t>
            </a:r>
            <a:endParaRPr lang="zh-CN" altLang="en-US" sz="2800" dirty="0">
              <a:gradFill>
                <a:gsLst>
                  <a:gs pos="0">
                    <a:srgbClr val="645847"/>
                  </a:gs>
                  <a:gs pos="58000">
                    <a:srgbClr val="FFEDC3"/>
                  </a:gs>
                  <a:gs pos="87000">
                    <a:srgbClr val="645847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9" name="弧形 8"/>
          <p:cNvSpPr/>
          <p:nvPr/>
        </p:nvSpPr>
        <p:spPr>
          <a:xfrm>
            <a:off x="8010992" y="3508699"/>
            <a:ext cx="1337595" cy="1337595"/>
          </a:xfrm>
          <a:prstGeom prst="arc">
            <a:avLst>
              <a:gd name="adj1" fmla="val 16200000"/>
              <a:gd name="adj2" fmla="val 16182638"/>
            </a:avLst>
          </a:prstGeom>
          <a:noFill/>
          <a:ln w="698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弧形 9"/>
          <p:cNvSpPr/>
          <p:nvPr/>
        </p:nvSpPr>
        <p:spPr>
          <a:xfrm>
            <a:off x="8010992" y="3508698"/>
            <a:ext cx="1337595" cy="1337595"/>
          </a:xfrm>
          <a:prstGeom prst="arc">
            <a:avLst>
              <a:gd name="adj1" fmla="val 16200000"/>
              <a:gd name="adj2" fmla="val 20185087"/>
            </a:avLst>
          </a:prstGeom>
          <a:noFill/>
          <a:ln w="111125" cap="rnd">
            <a:gradFill>
              <a:gsLst>
                <a:gs pos="0">
                  <a:srgbClr val="645847"/>
                </a:gs>
                <a:gs pos="58000">
                  <a:srgbClr val="FFEDC3"/>
                </a:gs>
                <a:gs pos="87000">
                  <a:srgbClr val="645847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260053" y="3909090"/>
            <a:ext cx="979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gradFill>
                  <a:gsLst>
                    <a:gs pos="0">
                      <a:srgbClr val="645847"/>
                    </a:gs>
                    <a:gs pos="58000">
                      <a:srgbClr val="FFEDC3"/>
                    </a:gs>
                    <a:gs pos="87000">
                      <a:srgbClr val="645847"/>
                    </a:gs>
                  </a:gsLst>
                  <a:lin ang="5400000" scaled="1"/>
                </a:gradFill>
                <a:cs typeface="+mn-ea"/>
                <a:sym typeface="+mn-lt"/>
              </a:rPr>
              <a:t>40%</a:t>
            </a:r>
            <a:endParaRPr lang="zh-CN" altLang="en-US" sz="2800" dirty="0">
              <a:gradFill>
                <a:gsLst>
                  <a:gs pos="0">
                    <a:srgbClr val="645847"/>
                  </a:gs>
                  <a:gs pos="58000">
                    <a:srgbClr val="FFEDC3"/>
                  </a:gs>
                  <a:gs pos="87000">
                    <a:srgbClr val="645847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2" name="弧形 11"/>
          <p:cNvSpPr/>
          <p:nvPr/>
        </p:nvSpPr>
        <p:spPr>
          <a:xfrm>
            <a:off x="9762717" y="3508698"/>
            <a:ext cx="1337595" cy="1337595"/>
          </a:xfrm>
          <a:prstGeom prst="arc">
            <a:avLst>
              <a:gd name="adj1" fmla="val 16200000"/>
              <a:gd name="adj2" fmla="val 16182638"/>
            </a:avLst>
          </a:prstGeom>
          <a:noFill/>
          <a:ln w="698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弧形 12"/>
          <p:cNvSpPr/>
          <p:nvPr/>
        </p:nvSpPr>
        <p:spPr>
          <a:xfrm>
            <a:off x="9762717" y="3508697"/>
            <a:ext cx="1337595" cy="1337595"/>
          </a:xfrm>
          <a:prstGeom prst="arc">
            <a:avLst>
              <a:gd name="adj1" fmla="val 16200000"/>
              <a:gd name="adj2" fmla="val 20185087"/>
            </a:avLst>
          </a:prstGeom>
          <a:noFill/>
          <a:ln w="111125" cap="rnd">
            <a:gradFill>
              <a:gsLst>
                <a:gs pos="0">
                  <a:srgbClr val="645847"/>
                </a:gs>
                <a:gs pos="58000">
                  <a:srgbClr val="FFEDC3"/>
                </a:gs>
                <a:gs pos="87000">
                  <a:srgbClr val="645847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011778" y="3909089"/>
            <a:ext cx="979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gradFill>
                  <a:gsLst>
                    <a:gs pos="0">
                      <a:srgbClr val="645847"/>
                    </a:gs>
                    <a:gs pos="58000">
                      <a:srgbClr val="FFEDC3"/>
                    </a:gs>
                    <a:gs pos="87000">
                      <a:srgbClr val="645847"/>
                    </a:gs>
                  </a:gsLst>
                  <a:lin ang="5400000" scaled="1"/>
                </a:gradFill>
                <a:cs typeface="+mn-ea"/>
                <a:sym typeface="+mn-lt"/>
              </a:rPr>
              <a:t>80%</a:t>
            </a:r>
            <a:endParaRPr lang="zh-CN" altLang="en-US" sz="2800" dirty="0">
              <a:gradFill>
                <a:gsLst>
                  <a:gs pos="0">
                    <a:srgbClr val="645847"/>
                  </a:gs>
                  <a:gs pos="58000">
                    <a:srgbClr val="FFEDC3"/>
                  </a:gs>
                  <a:gs pos="87000">
                    <a:srgbClr val="645847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10767" y="5315138"/>
            <a:ext cx="1515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gradFill>
                  <a:gsLst>
                    <a:gs pos="0">
                      <a:srgbClr val="645847"/>
                    </a:gs>
                    <a:gs pos="58000">
                      <a:srgbClr val="FFEDC3"/>
                    </a:gs>
                    <a:gs pos="87000">
                      <a:srgbClr val="645847"/>
                    </a:gs>
                  </a:gsLst>
                  <a:lin ang="5400000" scaled="1"/>
                </a:gradFill>
                <a:cs typeface="+mn-ea"/>
                <a:sym typeface="+mn-lt"/>
              </a:rPr>
              <a:t>ADD TEXTE HERE</a:t>
            </a:r>
            <a:endParaRPr lang="zh-CN" altLang="en-US" sz="1200" dirty="0">
              <a:gradFill>
                <a:gsLst>
                  <a:gs pos="0">
                    <a:srgbClr val="645847"/>
                  </a:gs>
                  <a:gs pos="58000">
                    <a:srgbClr val="FFEDC3"/>
                  </a:gs>
                  <a:gs pos="87000">
                    <a:srgbClr val="645847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986742" y="5315326"/>
            <a:ext cx="1515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gradFill>
                  <a:gsLst>
                    <a:gs pos="0">
                      <a:srgbClr val="645847"/>
                    </a:gs>
                    <a:gs pos="58000">
                      <a:srgbClr val="FFEDC3"/>
                    </a:gs>
                    <a:gs pos="87000">
                      <a:srgbClr val="645847"/>
                    </a:gs>
                  </a:gsLst>
                  <a:lin ang="5400000" scaled="1"/>
                </a:gradFill>
                <a:cs typeface="+mn-ea"/>
                <a:sym typeface="+mn-lt"/>
              </a:rPr>
              <a:t>ADD TEXTE HERE</a:t>
            </a:r>
            <a:endParaRPr lang="zh-CN" altLang="en-US" sz="1200" dirty="0">
              <a:gradFill>
                <a:gsLst>
                  <a:gs pos="0">
                    <a:srgbClr val="645847"/>
                  </a:gs>
                  <a:gs pos="58000">
                    <a:srgbClr val="FFEDC3"/>
                  </a:gs>
                  <a:gs pos="87000">
                    <a:srgbClr val="645847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762717" y="5315138"/>
            <a:ext cx="1515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gradFill>
                  <a:gsLst>
                    <a:gs pos="0">
                      <a:srgbClr val="645847"/>
                    </a:gs>
                    <a:gs pos="58000">
                      <a:srgbClr val="FFEDC3"/>
                    </a:gs>
                    <a:gs pos="87000">
                      <a:srgbClr val="645847"/>
                    </a:gs>
                  </a:gsLst>
                  <a:lin ang="5400000" scaled="1"/>
                </a:gradFill>
                <a:cs typeface="+mn-ea"/>
                <a:sym typeface="+mn-lt"/>
              </a:rPr>
              <a:t>ADD TEXTE HERE</a:t>
            </a:r>
            <a:endParaRPr lang="zh-CN" altLang="en-US" sz="1200" dirty="0">
              <a:gradFill>
                <a:gsLst>
                  <a:gs pos="0">
                    <a:srgbClr val="645847"/>
                  </a:gs>
                  <a:gs pos="58000">
                    <a:srgbClr val="FFEDC3"/>
                  </a:gs>
                  <a:gs pos="87000">
                    <a:srgbClr val="645847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94663" y="1919646"/>
            <a:ext cx="36036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gradFill>
                  <a:gsLst>
                    <a:gs pos="68000">
                      <a:srgbClr val="FFEDC3"/>
                    </a:gs>
                    <a:gs pos="46000">
                      <a:srgbClr val="FFEDC3"/>
                    </a:gs>
                    <a:gs pos="85000">
                      <a:srgbClr val="B2A385"/>
                    </a:gs>
                    <a:gs pos="19000">
                      <a:srgbClr val="645847"/>
                    </a:gs>
                  </a:gsLst>
                  <a:lin ang="15600000" scaled="0"/>
                </a:gradFill>
                <a:cs typeface="+mn-ea"/>
                <a:sym typeface="+mn-lt"/>
              </a:rPr>
              <a:t>PART </a:t>
            </a:r>
            <a:r>
              <a:rPr lang="en-US" altLang="zh-CN" sz="6600" dirty="0" smtClean="0">
                <a:gradFill>
                  <a:gsLst>
                    <a:gs pos="68000">
                      <a:srgbClr val="FFEDC3"/>
                    </a:gs>
                    <a:gs pos="46000">
                      <a:srgbClr val="FFEDC3"/>
                    </a:gs>
                    <a:gs pos="85000">
                      <a:srgbClr val="B2A385"/>
                    </a:gs>
                    <a:gs pos="19000">
                      <a:srgbClr val="645847"/>
                    </a:gs>
                  </a:gsLst>
                  <a:lin ang="15600000" scaled="0"/>
                </a:gradFill>
                <a:cs typeface="+mn-ea"/>
                <a:sym typeface="+mn-lt"/>
              </a:rPr>
              <a:t>04</a:t>
            </a:r>
            <a:endParaRPr lang="en-US" altLang="zh-CN" sz="6600" dirty="0">
              <a:gradFill>
                <a:gsLst>
                  <a:gs pos="68000">
                    <a:srgbClr val="FFEDC3"/>
                  </a:gs>
                  <a:gs pos="46000">
                    <a:srgbClr val="FFEDC3"/>
                  </a:gs>
                  <a:gs pos="85000">
                    <a:srgbClr val="B2A385"/>
                  </a:gs>
                  <a:gs pos="19000">
                    <a:srgbClr val="645847"/>
                  </a:gs>
                </a:gsLst>
                <a:lin ang="15600000" scaled="0"/>
              </a:gra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49706" y="3138208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800" dirty="0" smtClean="0">
                <a:gradFill>
                  <a:gsLst>
                    <a:gs pos="68000">
                      <a:srgbClr val="FFEDC3"/>
                    </a:gs>
                    <a:gs pos="46000">
                      <a:srgbClr val="FFEDC3"/>
                    </a:gs>
                    <a:gs pos="85000">
                      <a:srgbClr val="B2A385"/>
                    </a:gs>
                    <a:gs pos="19000">
                      <a:srgbClr val="645847"/>
                    </a:gs>
                  </a:gsLst>
                  <a:lin ang="15600000" scaled="0"/>
                </a:gradFill>
                <a:cs typeface="+mn-ea"/>
                <a:sym typeface="+mn-lt"/>
              </a:rPr>
              <a:t>请</a:t>
            </a:r>
            <a:r>
              <a:rPr kumimoji="1" lang="zh-CN" altLang="en-US" sz="4800" dirty="0">
                <a:gradFill>
                  <a:gsLst>
                    <a:gs pos="68000">
                      <a:srgbClr val="FFEDC3"/>
                    </a:gs>
                    <a:gs pos="46000">
                      <a:srgbClr val="FFEDC3"/>
                    </a:gs>
                    <a:gs pos="85000">
                      <a:srgbClr val="B2A385"/>
                    </a:gs>
                    <a:gs pos="19000">
                      <a:srgbClr val="645847"/>
                    </a:gs>
                  </a:gsLst>
                  <a:lin ang="15600000" scaled="0"/>
                </a:gradFill>
                <a:cs typeface="+mn-ea"/>
                <a:sym typeface="+mn-lt"/>
              </a:rPr>
              <a:t>输入标题</a:t>
            </a:r>
            <a:r>
              <a:rPr kumimoji="1" lang="zh-CN" altLang="en-US" sz="4800" dirty="0" smtClean="0">
                <a:gradFill>
                  <a:gsLst>
                    <a:gs pos="68000">
                      <a:srgbClr val="FFEDC3"/>
                    </a:gs>
                    <a:gs pos="46000">
                      <a:srgbClr val="FFEDC3"/>
                    </a:gs>
                    <a:gs pos="85000">
                      <a:srgbClr val="B2A385"/>
                    </a:gs>
                    <a:gs pos="19000">
                      <a:srgbClr val="645847"/>
                    </a:gs>
                  </a:gsLst>
                  <a:lin ang="15600000" scaled="0"/>
                </a:gradFill>
                <a:cs typeface="+mn-ea"/>
                <a:sym typeface="+mn-lt"/>
              </a:rPr>
              <a:t>内容</a:t>
            </a:r>
            <a:endParaRPr kumimoji="1" lang="en-US" altLang="zh-CN" sz="4800" dirty="0" smtClean="0">
              <a:gradFill>
                <a:gsLst>
                  <a:gs pos="68000">
                    <a:srgbClr val="FFEDC3"/>
                  </a:gs>
                  <a:gs pos="46000">
                    <a:srgbClr val="FFEDC3"/>
                  </a:gs>
                  <a:gs pos="85000">
                    <a:srgbClr val="B2A385"/>
                  </a:gs>
                  <a:gs pos="19000">
                    <a:srgbClr val="645847"/>
                  </a:gs>
                </a:gsLst>
                <a:lin ang="15600000" scaled="0"/>
              </a:gra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34614" y="4080962"/>
            <a:ext cx="2123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gradFill>
                  <a:gsLst>
                    <a:gs pos="68000">
                      <a:srgbClr val="FFEDC3"/>
                    </a:gs>
                    <a:gs pos="46000">
                      <a:srgbClr val="FFEDC3"/>
                    </a:gs>
                    <a:gs pos="85000">
                      <a:srgbClr val="B2A385"/>
                    </a:gs>
                    <a:gs pos="19000">
                      <a:srgbClr val="645847"/>
                    </a:gs>
                  </a:gsLst>
                  <a:lin ang="15600000" scaled="0"/>
                </a:gradFill>
                <a:cs typeface="+mn-ea"/>
                <a:sym typeface="+mn-lt"/>
              </a:rPr>
              <a:t>English Title</a:t>
            </a:r>
            <a:endParaRPr lang="zh-CN" altLang="en-US" sz="2800" dirty="0">
              <a:gradFill>
                <a:gsLst>
                  <a:gs pos="68000">
                    <a:srgbClr val="FFEDC3"/>
                  </a:gs>
                  <a:gs pos="46000">
                    <a:srgbClr val="FFEDC3"/>
                  </a:gs>
                  <a:gs pos="85000">
                    <a:srgbClr val="B2A385"/>
                  </a:gs>
                  <a:gs pos="19000">
                    <a:srgbClr val="645847"/>
                  </a:gs>
                </a:gsLst>
                <a:lin ang="15600000" scaled="0"/>
              </a:gradFill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154511" y="4342572"/>
            <a:ext cx="1332412" cy="0"/>
          </a:xfrm>
          <a:prstGeom prst="line">
            <a:avLst/>
          </a:prstGeom>
          <a:ln>
            <a:gradFill>
              <a:gsLst>
                <a:gs pos="100000">
                  <a:srgbClr val="FFEDC3"/>
                </a:gs>
                <a:gs pos="14000">
                  <a:srgbClr val="0E1826"/>
                </a:gs>
                <a:gs pos="54000">
                  <a:srgbClr val="FFEDC3"/>
                </a:gs>
              </a:gsLst>
              <a:lin ang="9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335803" y="4342572"/>
            <a:ext cx="1332412" cy="0"/>
          </a:xfrm>
          <a:prstGeom prst="line">
            <a:avLst/>
          </a:prstGeom>
          <a:ln>
            <a:gradFill>
              <a:gsLst>
                <a:gs pos="100000">
                  <a:srgbClr val="FFEDC3"/>
                </a:gs>
                <a:gs pos="7000">
                  <a:srgbClr val="0D1929"/>
                </a:gs>
                <a:gs pos="54000">
                  <a:srgbClr val="FFEDC3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/>
          <p:nvPr/>
        </p:nvSpPr>
        <p:spPr>
          <a:xfrm>
            <a:off x="3397730" y="2288948"/>
            <a:ext cx="4998567" cy="358595"/>
          </a:xfrm>
          <a:custGeom>
            <a:avLst/>
            <a:gdLst>
              <a:gd name="connsiteX0" fmla="*/ 0 w 4998566"/>
              <a:gd name="connsiteY0" fmla="*/ 0 h 358594"/>
              <a:gd name="connsiteX1" fmla="*/ 4998566 w 4998566"/>
              <a:gd name="connsiteY1" fmla="*/ 0 h 358594"/>
              <a:gd name="connsiteX2" fmla="*/ 4998566 w 4998566"/>
              <a:gd name="connsiteY2" fmla="*/ 358594 h 358594"/>
              <a:gd name="connsiteX3" fmla="*/ 0 w 4998566"/>
              <a:gd name="connsiteY3" fmla="*/ 358594 h 358594"/>
              <a:gd name="connsiteX4" fmla="*/ 0 w 4998566"/>
              <a:gd name="connsiteY4" fmla="*/ 0 h 3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8566" h="358594">
                <a:moveTo>
                  <a:pt x="0" y="0"/>
                </a:moveTo>
                <a:lnTo>
                  <a:pt x="4998566" y="0"/>
                </a:lnTo>
                <a:lnTo>
                  <a:pt x="4998566" y="358594"/>
                </a:lnTo>
                <a:lnTo>
                  <a:pt x="0" y="3585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b" anchorCtr="0">
            <a:noAutofit/>
          </a:bodyPr>
          <a:lstStyle/>
          <a:p>
            <a:pPr marL="0" marR="0" lvl="0" indent="0" algn="l" defTabSz="88836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id-ID" sz="213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Straight Connector 10"/>
          <p:cNvSpPr/>
          <p:nvPr/>
        </p:nvSpPr>
        <p:spPr>
          <a:xfrm flipV="1">
            <a:off x="1933787" y="2647527"/>
            <a:ext cx="9155007" cy="12700"/>
          </a:xfrm>
          <a:prstGeom prst="line">
            <a:avLst/>
          </a:prstGeom>
          <a:ln w="12700">
            <a:solidFill>
              <a:srgbClr val="76726E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Teardrop 1"/>
          <p:cNvSpPr/>
          <p:nvPr/>
        </p:nvSpPr>
        <p:spPr>
          <a:xfrm rot="2714409">
            <a:off x="1484455" y="2196331"/>
            <a:ext cx="914400" cy="914400"/>
          </a:xfrm>
          <a:prstGeom prst="teardrop">
            <a:avLst>
              <a:gd name="adj" fmla="val 146238"/>
            </a:avLst>
          </a:prstGeom>
          <a:gradFill>
            <a:gsLst>
              <a:gs pos="20000">
                <a:srgbClr val="645847"/>
              </a:gs>
              <a:gs pos="55000">
                <a:srgbClr val="FFEDC3"/>
              </a:gs>
              <a:gs pos="81000">
                <a:srgbClr val="645847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Content Placeholder 2"/>
          <p:cNvSpPr txBox="1"/>
          <p:nvPr/>
        </p:nvSpPr>
        <p:spPr>
          <a:xfrm>
            <a:off x="4023775" y="2315463"/>
            <a:ext cx="7299639" cy="5814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kumimoji="1"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感谢您使用</a:t>
            </a:r>
            <a:r>
              <a:rPr kumimoji="1"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kumimoji="1"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模板，请在此输入您需要的文字内容，感谢您使用</a:t>
            </a:r>
            <a:r>
              <a:rPr kumimoji="1"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kumimoji="1" lang="zh-CN" altLang="en-US" sz="1200" dirty="0" smtClean="0">
                <a:solidFill>
                  <a:schemeClr val="bg1"/>
                </a:solidFill>
                <a:cs typeface="+mn-ea"/>
                <a:sym typeface="+mn-lt"/>
              </a:rPr>
              <a:t>模板</a:t>
            </a:r>
            <a:r>
              <a:rPr kumimoji="1"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endParaRPr kumimoji="1"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Content Placeholder 2"/>
          <p:cNvSpPr txBox="1"/>
          <p:nvPr/>
        </p:nvSpPr>
        <p:spPr>
          <a:xfrm>
            <a:off x="2750222" y="2379952"/>
            <a:ext cx="1294081" cy="2155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503827">
                  <a:lumMod val="75000"/>
                </a:srgbClr>
              </a:buClr>
              <a:buSzPct val="145000"/>
              <a:buFont typeface="Arial" panose="020B0604020202020204"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请添加标题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Freeform 47"/>
          <p:cNvSpPr/>
          <p:nvPr/>
        </p:nvSpPr>
        <p:spPr>
          <a:xfrm>
            <a:off x="4044303" y="3042689"/>
            <a:ext cx="4998567" cy="358595"/>
          </a:xfrm>
          <a:custGeom>
            <a:avLst/>
            <a:gdLst>
              <a:gd name="connsiteX0" fmla="*/ 0 w 4998566"/>
              <a:gd name="connsiteY0" fmla="*/ 0 h 358594"/>
              <a:gd name="connsiteX1" fmla="*/ 4998566 w 4998566"/>
              <a:gd name="connsiteY1" fmla="*/ 0 h 358594"/>
              <a:gd name="connsiteX2" fmla="*/ 4998566 w 4998566"/>
              <a:gd name="connsiteY2" fmla="*/ 358594 h 358594"/>
              <a:gd name="connsiteX3" fmla="*/ 0 w 4998566"/>
              <a:gd name="connsiteY3" fmla="*/ 358594 h 358594"/>
              <a:gd name="connsiteX4" fmla="*/ 0 w 4998566"/>
              <a:gd name="connsiteY4" fmla="*/ 0 h 3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8566" h="358594">
                <a:moveTo>
                  <a:pt x="0" y="0"/>
                </a:moveTo>
                <a:lnTo>
                  <a:pt x="4998566" y="0"/>
                </a:lnTo>
                <a:lnTo>
                  <a:pt x="4998566" y="358594"/>
                </a:lnTo>
                <a:lnTo>
                  <a:pt x="0" y="3585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b" anchorCtr="0">
            <a:noAutofit/>
          </a:bodyPr>
          <a:lstStyle/>
          <a:p>
            <a:pPr marL="0" marR="0" lvl="0" indent="0" algn="l" defTabSz="88836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id-ID" sz="213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Straight Connector 48"/>
          <p:cNvSpPr/>
          <p:nvPr/>
        </p:nvSpPr>
        <p:spPr>
          <a:xfrm flipV="1">
            <a:off x="2423282" y="3409323"/>
            <a:ext cx="9129247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66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Freeform 49"/>
          <p:cNvSpPr/>
          <p:nvPr/>
        </p:nvSpPr>
        <p:spPr>
          <a:xfrm>
            <a:off x="4116874" y="3396285"/>
            <a:ext cx="4998567" cy="358595"/>
          </a:xfrm>
          <a:custGeom>
            <a:avLst/>
            <a:gdLst>
              <a:gd name="connsiteX0" fmla="*/ 0 w 4998566"/>
              <a:gd name="connsiteY0" fmla="*/ 0 h 358594"/>
              <a:gd name="connsiteX1" fmla="*/ 4998566 w 4998566"/>
              <a:gd name="connsiteY1" fmla="*/ 0 h 358594"/>
              <a:gd name="connsiteX2" fmla="*/ 4998566 w 4998566"/>
              <a:gd name="connsiteY2" fmla="*/ 358594 h 358594"/>
              <a:gd name="connsiteX3" fmla="*/ 0 w 4998566"/>
              <a:gd name="connsiteY3" fmla="*/ 358594 h 358594"/>
              <a:gd name="connsiteX4" fmla="*/ 0 w 4998566"/>
              <a:gd name="connsiteY4" fmla="*/ 0 h 3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8566" h="358594">
                <a:moveTo>
                  <a:pt x="0" y="0"/>
                </a:moveTo>
                <a:lnTo>
                  <a:pt x="4998566" y="0"/>
                </a:lnTo>
                <a:lnTo>
                  <a:pt x="4998566" y="358594"/>
                </a:lnTo>
                <a:lnTo>
                  <a:pt x="0" y="3585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b" anchorCtr="0">
            <a:noAutofit/>
          </a:bodyPr>
          <a:lstStyle/>
          <a:p>
            <a:pPr marL="0" marR="0" lvl="0" indent="0" algn="l" defTabSz="88836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id-ID" sz="213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Content Placeholder 2"/>
          <p:cNvSpPr txBox="1"/>
          <p:nvPr/>
        </p:nvSpPr>
        <p:spPr>
          <a:xfrm>
            <a:off x="4386715" y="3066664"/>
            <a:ext cx="6573247" cy="5814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kumimoji="1"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感谢您使用</a:t>
            </a:r>
            <a:r>
              <a:rPr kumimoji="1"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kumimoji="1"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模板，请在此输入您需要的文字内容，感谢您使用</a:t>
            </a:r>
            <a:r>
              <a:rPr kumimoji="1"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kumimoji="1"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模板</a:t>
            </a:r>
            <a:r>
              <a:rPr kumimoji="1"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endParaRPr kumimoji="1"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3396795" y="3133694"/>
            <a:ext cx="1159667" cy="2339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503827">
                  <a:lumMod val="75000"/>
                </a:srgbClr>
              </a:buClr>
              <a:buSzPct val="145000"/>
              <a:buFont typeface="Arial" panose="020B0604020202020204"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请添加标题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Freeform 57"/>
          <p:cNvSpPr/>
          <p:nvPr/>
        </p:nvSpPr>
        <p:spPr>
          <a:xfrm>
            <a:off x="3397730" y="3793329"/>
            <a:ext cx="4998567" cy="358595"/>
          </a:xfrm>
          <a:custGeom>
            <a:avLst/>
            <a:gdLst>
              <a:gd name="connsiteX0" fmla="*/ 0 w 4998566"/>
              <a:gd name="connsiteY0" fmla="*/ 0 h 358594"/>
              <a:gd name="connsiteX1" fmla="*/ 4998566 w 4998566"/>
              <a:gd name="connsiteY1" fmla="*/ 0 h 358594"/>
              <a:gd name="connsiteX2" fmla="*/ 4998566 w 4998566"/>
              <a:gd name="connsiteY2" fmla="*/ 358594 h 358594"/>
              <a:gd name="connsiteX3" fmla="*/ 0 w 4998566"/>
              <a:gd name="connsiteY3" fmla="*/ 358594 h 358594"/>
              <a:gd name="connsiteX4" fmla="*/ 0 w 4998566"/>
              <a:gd name="connsiteY4" fmla="*/ 0 h 3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8566" h="358594">
                <a:moveTo>
                  <a:pt x="0" y="0"/>
                </a:moveTo>
                <a:lnTo>
                  <a:pt x="4998566" y="0"/>
                </a:lnTo>
                <a:lnTo>
                  <a:pt x="4998566" y="358594"/>
                </a:lnTo>
                <a:lnTo>
                  <a:pt x="0" y="3585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b" anchorCtr="0">
            <a:noAutofit/>
          </a:bodyPr>
          <a:lstStyle/>
          <a:p>
            <a:pPr marL="0" marR="0" lvl="0" indent="0" algn="l" defTabSz="88836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id-ID" sz="213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Straight Connector 58"/>
          <p:cNvSpPr/>
          <p:nvPr/>
        </p:nvSpPr>
        <p:spPr>
          <a:xfrm>
            <a:off x="903061" y="4635918"/>
            <a:ext cx="9793472" cy="0"/>
          </a:xfrm>
          <a:prstGeom prst="line">
            <a:avLst/>
          </a:prstGeom>
          <a:ln w="12700">
            <a:solidFill>
              <a:srgbClr val="76726E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Content Placeholder 2"/>
          <p:cNvSpPr txBox="1"/>
          <p:nvPr/>
        </p:nvSpPr>
        <p:spPr>
          <a:xfrm>
            <a:off x="2520448" y="4292682"/>
            <a:ext cx="7299639" cy="5814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kumimoji="1"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感谢您使用</a:t>
            </a:r>
            <a:r>
              <a:rPr kumimoji="1"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kumimoji="1"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模板，请在此输入您需要的文字内容，感谢您使用</a:t>
            </a:r>
            <a:r>
              <a:rPr kumimoji="1"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kumimoji="1"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模板</a:t>
            </a:r>
            <a:r>
              <a:rPr kumimoji="1"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endParaRPr kumimoji="1"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1530528" y="4359710"/>
            <a:ext cx="1131151" cy="3585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503827">
                  <a:lumMod val="75000"/>
                </a:srgbClr>
              </a:buClr>
              <a:buSzPct val="145000"/>
              <a:buFont typeface="Arial" panose="020B0604020202020204"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请添加标题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Freeform 67"/>
          <p:cNvSpPr/>
          <p:nvPr/>
        </p:nvSpPr>
        <p:spPr>
          <a:xfrm>
            <a:off x="4044303" y="4547071"/>
            <a:ext cx="4998567" cy="358595"/>
          </a:xfrm>
          <a:custGeom>
            <a:avLst/>
            <a:gdLst>
              <a:gd name="connsiteX0" fmla="*/ 0 w 4998566"/>
              <a:gd name="connsiteY0" fmla="*/ 0 h 358594"/>
              <a:gd name="connsiteX1" fmla="*/ 4998566 w 4998566"/>
              <a:gd name="connsiteY1" fmla="*/ 0 h 358594"/>
              <a:gd name="connsiteX2" fmla="*/ 4998566 w 4998566"/>
              <a:gd name="connsiteY2" fmla="*/ 358594 h 358594"/>
              <a:gd name="connsiteX3" fmla="*/ 0 w 4998566"/>
              <a:gd name="connsiteY3" fmla="*/ 358594 h 358594"/>
              <a:gd name="connsiteX4" fmla="*/ 0 w 4998566"/>
              <a:gd name="connsiteY4" fmla="*/ 0 h 3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8566" h="358594">
                <a:moveTo>
                  <a:pt x="0" y="0"/>
                </a:moveTo>
                <a:lnTo>
                  <a:pt x="4998566" y="0"/>
                </a:lnTo>
                <a:lnTo>
                  <a:pt x="4998566" y="358594"/>
                </a:lnTo>
                <a:lnTo>
                  <a:pt x="0" y="3585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b" anchorCtr="0">
            <a:noAutofit/>
          </a:bodyPr>
          <a:lstStyle/>
          <a:p>
            <a:pPr marL="0" marR="0" lvl="0" indent="0" algn="l" defTabSz="88836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id-ID" sz="213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Straight Connector 68"/>
          <p:cNvSpPr/>
          <p:nvPr/>
        </p:nvSpPr>
        <p:spPr>
          <a:xfrm flipV="1">
            <a:off x="1450032" y="5404322"/>
            <a:ext cx="9098336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66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Freeform 69"/>
          <p:cNvSpPr/>
          <p:nvPr/>
        </p:nvSpPr>
        <p:spPr>
          <a:xfrm>
            <a:off x="4116874" y="4900665"/>
            <a:ext cx="4998567" cy="358595"/>
          </a:xfrm>
          <a:custGeom>
            <a:avLst/>
            <a:gdLst>
              <a:gd name="connsiteX0" fmla="*/ 0 w 4998566"/>
              <a:gd name="connsiteY0" fmla="*/ 0 h 358594"/>
              <a:gd name="connsiteX1" fmla="*/ 4998566 w 4998566"/>
              <a:gd name="connsiteY1" fmla="*/ 0 h 358594"/>
              <a:gd name="connsiteX2" fmla="*/ 4998566 w 4998566"/>
              <a:gd name="connsiteY2" fmla="*/ 358594 h 358594"/>
              <a:gd name="connsiteX3" fmla="*/ 0 w 4998566"/>
              <a:gd name="connsiteY3" fmla="*/ 358594 h 358594"/>
              <a:gd name="connsiteX4" fmla="*/ 0 w 4998566"/>
              <a:gd name="connsiteY4" fmla="*/ 0 h 35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8566" h="358594">
                <a:moveTo>
                  <a:pt x="0" y="0"/>
                </a:moveTo>
                <a:lnTo>
                  <a:pt x="4998566" y="0"/>
                </a:lnTo>
                <a:lnTo>
                  <a:pt x="4998566" y="358594"/>
                </a:lnTo>
                <a:lnTo>
                  <a:pt x="0" y="3585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8100" tIns="38100" rIns="38100" bIns="38100" numCol="1" spcCol="1270" anchor="b" anchorCtr="0">
            <a:noAutofit/>
          </a:bodyPr>
          <a:lstStyle/>
          <a:p>
            <a:pPr marL="0" marR="0" lvl="0" indent="0" algn="l" defTabSz="88836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defRPr/>
            </a:pPr>
            <a:endParaRPr kumimoji="0" lang="id-ID" sz="213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Content Placeholder 2"/>
          <p:cNvSpPr txBox="1"/>
          <p:nvPr/>
        </p:nvSpPr>
        <p:spPr>
          <a:xfrm>
            <a:off x="3310707" y="5046424"/>
            <a:ext cx="6573247" cy="5814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kumimoji="1"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感谢您使用</a:t>
            </a:r>
            <a:r>
              <a:rPr kumimoji="1"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kumimoji="1"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模板，请在此输入您需要的文字内容，感谢您使用</a:t>
            </a:r>
            <a:r>
              <a:rPr kumimoji="1"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kumimoji="1"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模板</a:t>
            </a:r>
            <a:r>
              <a:rPr kumimoji="1"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endParaRPr kumimoji="1"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Content Placeholder 2"/>
          <p:cNvSpPr txBox="1"/>
          <p:nvPr/>
        </p:nvSpPr>
        <p:spPr>
          <a:xfrm>
            <a:off x="2320787" y="5113452"/>
            <a:ext cx="1159667" cy="2915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rgbClr val="503827">
                  <a:lumMod val="75000"/>
                </a:srgbClr>
              </a:buClr>
              <a:buSzPct val="145000"/>
              <a:buFont typeface="Arial" panose="020B0604020202020204"/>
              <a:buNone/>
              <a:defRPr/>
            </a:pP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请添加标题</a:t>
            </a:r>
            <a:endParaRPr kumimoji="0" lang="zh-CN" alt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Teardrop 56"/>
          <p:cNvSpPr/>
          <p:nvPr/>
        </p:nvSpPr>
        <p:spPr>
          <a:xfrm rot="13500000">
            <a:off x="10024595" y="4182227"/>
            <a:ext cx="914400" cy="914400"/>
          </a:xfrm>
          <a:prstGeom prst="teardrop">
            <a:avLst>
              <a:gd name="adj" fmla="val 178792"/>
            </a:avLst>
          </a:prstGeom>
          <a:gradFill>
            <a:gsLst>
              <a:gs pos="20000">
                <a:srgbClr val="645847"/>
              </a:gs>
              <a:gs pos="55000">
                <a:srgbClr val="FFEDC3"/>
              </a:gs>
              <a:gs pos="81000">
                <a:srgbClr val="645847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2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Teardrop 66"/>
          <p:cNvSpPr/>
          <p:nvPr/>
        </p:nvSpPr>
        <p:spPr>
          <a:xfrm rot="13500000">
            <a:off x="10671167" y="4949032"/>
            <a:ext cx="914400" cy="914400"/>
          </a:xfrm>
          <a:prstGeom prst="teardrop">
            <a:avLst>
              <a:gd name="adj" fmla="val 200000"/>
            </a:avLst>
          </a:prstGeom>
          <a:gradFill>
            <a:gsLst>
              <a:gs pos="20000">
                <a:srgbClr val="645847"/>
              </a:gs>
              <a:gs pos="55000">
                <a:srgbClr val="FFEDC3"/>
              </a:gs>
              <a:gs pos="81000">
                <a:srgbClr val="645847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266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ardrop 46"/>
          <p:cNvSpPr/>
          <p:nvPr/>
        </p:nvSpPr>
        <p:spPr>
          <a:xfrm rot="2714409">
            <a:off x="2131060" y="2952115"/>
            <a:ext cx="914400" cy="914400"/>
          </a:xfrm>
          <a:prstGeom prst="teardrop">
            <a:avLst>
              <a:gd name="adj" fmla="val 158343"/>
            </a:avLst>
          </a:prstGeom>
          <a:gradFill>
            <a:gsLst>
              <a:gs pos="20000">
                <a:srgbClr val="645847"/>
              </a:gs>
              <a:gs pos="55000">
                <a:srgbClr val="FFEDC3"/>
              </a:gs>
              <a:gs pos="81000">
                <a:srgbClr val="645847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2665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739539" y="2355139"/>
            <a:ext cx="514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cs typeface="+mn-ea"/>
                <a:sym typeface="+mn-lt"/>
              </a:rPr>
              <a:t>A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403568" y="3108896"/>
            <a:ext cx="514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cs typeface="+mn-ea"/>
                <a:sym typeface="+mn-lt"/>
              </a:rPr>
              <a:t>B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0233463" y="4327593"/>
            <a:ext cx="514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cs typeface="+mn-ea"/>
                <a:sym typeface="+mn-lt"/>
              </a:rPr>
              <a:t>C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0881297" y="5112713"/>
            <a:ext cx="514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cs typeface="+mn-ea"/>
                <a:sym typeface="+mn-lt"/>
              </a:rPr>
              <a:t>D</a:t>
            </a:r>
            <a:endParaRPr lang="zh-CN" altLang="en-US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94"/>
          <p:cNvSpPr/>
          <p:nvPr/>
        </p:nvSpPr>
        <p:spPr>
          <a:xfrm>
            <a:off x="5147900" y="3695953"/>
            <a:ext cx="2597668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2056" tIns="22056" rIns="22056" bIns="22056" anchor="ctr"/>
          <a:lstStyle/>
          <a:p>
            <a:endParaRPr sz="2400">
              <a:solidFill>
                <a:srgbClr val="53585F"/>
              </a:solidFill>
              <a:cs typeface="+mn-ea"/>
              <a:sym typeface="+mn-lt"/>
            </a:endParaRPr>
          </a:p>
        </p:txBody>
      </p:sp>
      <p:sp>
        <p:nvSpPr>
          <p:cNvPr id="3" name="Shape 1695"/>
          <p:cNvSpPr/>
          <p:nvPr/>
        </p:nvSpPr>
        <p:spPr>
          <a:xfrm>
            <a:off x="6331919" y="2416440"/>
            <a:ext cx="2597668" cy="2559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>
            <a:gsLst>
              <a:gs pos="21000">
                <a:srgbClr val="645847"/>
              </a:gs>
              <a:gs pos="66000">
                <a:srgbClr val="FFEDC3"/>
              </a:gs>
              <a:gs pos="100000">
                <a:srgbClr val="645847"/>
              </a:gs>
            </a:gsLst>
            <a:lin ang="6000000" scaled="0"/>
          </a:gra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sz="2400">
              <a:solidFill>
                <a:srgbClr val="53585F"/>
              </a:solidFill>
              <a:cs typeface="+mn-ea"/>
              <a:sym typeface="+mn-lt"/>
            </a:endParaRPr>
          </a:p>
        </p:txBody>
      </p:sp>
      <p:sp>
        <p:nvSpPr>
          <p:cNvPr id="4" name="Shape 1697"/>
          <p:cNvSpPr/>
          <p:nvPr/>
        </p:nvSpPr>
        <p:spPr>
          <a:xfrm>
            <a:off x="3126145" y="3695953"/>
            <a:ext cx="1975796" cy="1"/>
          </a:xfrm>
          <a:prstGeom prst="line">
            <a:avLst/>
          </a:prstGeom>
          <a:ln w="12700">
            <a:solidFill>
              <a:srgbClr val="FFEDC3"/>
            </a:solidFill>
            <a:miter lim="400000"/>
          </a:ln>
        </p:spPr>
        <p:txBody>
          <a:bodyPr lIns="22056" tIns="22056" rIns="22056" bIns="22056" anchor="ctr"/>
          <a:lstStyle/>
          <a:p>
            <a:endParaRPr sz="1465" dirty="0">
              <a:solidFill>
                <a:srgbClr val="53585F"/>
              </a:solidFill>
              <a:cs typeface="+mn-ea"/>
              <a:sym typeface="+mn-lt"/>
            </a:endParaRPr>
          </a:p>
        </p:txBody>
      </p:sp>
      <p:sp>
        <p:nvSpPr>
          <p:cNvPr id="5" name="Shape 1698"/>
          <p:cNvSpPr/>
          <p:nvPr/>
        </p:nvSpPr>
        <p:spPr>
          <a:xfrm flipV="1">
            <a:off x="1" y="3695952"/>
            <a:ext cx="3080187" cy="628817"/>
          </a:xfrm>
          <a:prstGeom prst="line">
            <a:avLst/>
          </a:prstGeom>
          <a:ln w="12700">
            <a:solidFill>
              <a:srgbClr val="FFEDC3"/>
            </a:solidFill>
            <a:miter lim="400000"/>
          </a:ln>
        </p:spPr>
        <p:txBody>
          <a:bodyPr lIns="22056" tIns="22056" rIns="22056" bIns="22056" anchor="ctr"/>
          <a:lstStyle/>
          <a:p>
            <a:endParaRPr sz="1465" dirty="0">
              <a:solidFill>
                <a:srgbClr val="53585F"/>
              </a:solidFill>
              <a:cs typeface="+mn-ea"/>
              <a:sym typeface="+mn-lt"/>
            </a:endParaRPr>
          </a:p>
        </p:txBody>
      </p:sp>
      <p:sp>
        <p:nvSpPr>
          <p:cNvPr id="6" name="Shape 1701"/>
          <p:cNvSpPr/>
          <p:nvPr/>
        </p:nvSpPr>
        <p:spPr>
          <a:xfrm>
            <a:off x="2297947" y="2903160"/>
            <a:ext cx="1609527" cy="15855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>
            <a:gsLst>
              <a:gs pos="21000">
                <a:srgbClr val="645847"/>
              </a:gs>
              <a:gs pos="61000">
                <a:srgbClr val="FFEDC3"/>
              </a:gs>
              <a:gs pos="100000">
                <a:srgbClr val="645847"/>
              </a:gs>
            </a:gsLst>
            <a:lin ang="6000000" scaled="0"/>
          </a:gra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sz="1465" dirty="0">
              <a:solidFill>
                <a:srgbClr val="53585F"/>
              </a:solidFill>
              <a:cs typeface="+mn-ea"/>
              <a:sym typeface="+mn-lt"/>
            </a:endParaRPr>
          </a:p>
        </p:txBody>
      </p:sp>
      <p:sp>
        <p:nvSpPr>
          <p:cNvPr id="7" name="Shape 1704"/>
          <p:cNvSpPr/>
          <p:nvPr/>
        </p:nvSpPr>
        <p:spPr>
          <a:xfrm>
            <a:off x="4293473" y="2903160"/>
            <a:ext cx="1609527" cy="15855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gradFill>
            <a:gsLst>
              <a:gs pos="21000">
                <a:srgbClr val="645847"/>
              </a:gs>
              <a:gs pos="61000">
                <a:srgbClr val="FFEDC3"/>
              </a:gs>
              <a:gs pos="100000">
                <a:srgbClr val="645847"/>
              </a:gs>
            </a:gsLst>
            <a:lin ang="6000000" scaled="0"/>
          </a:gra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sz="2400" dirty="0">
              <a:solidFill>
                <a:srgbClr val="53585F"/>
              </a:solidFill>
              <a:cs typeface="+mn-ea"/>
              <a:sym typeface="+mn-lt"/>
            </a:endParaRPr>
          </a:p>
        </p:txBody>
      </p:sp>
      <p:sp>
        <p:nvSpPr>
          <p:cNvPr id="8" name="Shape 1705"/>
          <p:cNvSpPr/>
          <p:nvPr/>
        </p:nvSpPr>
        <p:spPr>
          <a:xfrm>
            <a:off x="2352689" y="2955405"/>
            <a:ext cx="483401" cy="483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21000">
                <a:srgbClr val="645847"/>
              </a:gs>
              <a:gs pos="61000">
                <a:srgbClr val="FFEDC3"/>
              </a:gs>
              <a:gs pos="100000">
                <a:srgbClr val="645847"/>
              </a:gs>
            </a:gsLst>
            <a:lin ang="6000000" scaled="0"/>
          </a:gradFill>
          <a:ln w="12700">
            <a:miter lim="400000"/>
          </a:ln>
        </p:spPr>
        <p:txBody>
          <a:bodyPr lIns="23262" tIns="23262" rIns="23262" bIns="23262" anchor="ctr"/>
          <a:lstStyle/>
          <a:p>
            <a:pPr>
              <a:lnSpc>
                <a:spcPct val="120000"/>
              </a:lnSpc>
            </a:pPr>
            <a:endParaRPr sz="1465" dirty="0">
              <a:solidFill>
                <a:srgbClr val="53585F"/>
              </a:solidFill>
              <a:cs typeface="+mn-ea"/>
              <a:sym typeface="+mn-lt"/>
            </a:endParaRPr>
          </a:p>
        </p:txBody>
      </p:sp>
      <p:sp>
        <p:nvSpPr>
          <p:cNvPr id="9" name="Shape 1708"/>
          <p:cNvSpPr/>
          <p:nvPr/>
        </p:nvSpPr>
        <p:spPr>
          <a:xfrm>
            <a:off x="4149848" y="3994576"/>
            <a:ext cx="483401" cy="4834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21000">
                <a:srgbClr val="645847"/>
              </a:gs>
              <a:gs pos="61000">
                <a:srgbClr val="FFEDC3"/>
              </a:gs>
              <a:gs pos="100000">
                <a:srgbClr val="645847"/>
              </a:gs>
            </a:gsLst>
            <a:lin ang="6000000" scaled="0"/>
          </a:gradFill>
          <a:ln w="12700" cap="flat">
            <a:noFill/>
            <a:miter lim="400000"/>
          </a:ln>
          <a:effectLst/>
        </p:spPr>
        <p:txBody>
          <a:bodyPr wrap="square" lIns="23262" tIns="23262" rIns="23262" bIns="23262" numCol="1" anchor="ctr">
            <a:noAutofit/>
          </a:bodyPr>
          <a:lstStyle/>
          <a:p>
            <a:pPr>
              <a:lnSpc>
                <a:spcPct val="120000"/>
              </a:lnSpc>
            </a:pPr>
            <a:endParaRPr sz="2400">
              <a:solidFill>
                <a:srgbClr val="53585F"/>
              </a:solidFill>
              <a:cs typeface="+mn-ea"/>
              <a:sym typeface="+mn-lt"/>
            </a:endParaRPr>
          </a:p>
        </p:txBody>
      </p:sp>
      <p:sp>
        <p:nvSpPr>
          <p:cNvPr id="10" name="Shape 1712"/>
          <p:cNvSpPr/>
          <p:nvPr/>
        </p:nvSpPr>
        <p:spPr>
          <a:xfrm rot="19135618">
            <a:off x="8236577" y="2543945"/>
            <a:ext cx="709949" cy="709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21000">
                <a:srgbClr val="645847"/>
              </a:gs>
              <a:gs pos="61000">
                <a:srgbClr val="FFEDC3"/>
              </a:gs>
              <a:gs pos="100000">
                <a:srgbClr val="645847"/>
              </a:gs>
            </a:gsLst>
            <a:lin ang="6000000" scaled="0"/>
          </a:gradFill>
          <a:ln w="12700">
            <a:noFill/>
            <a:miter lim="400000"/>
          </a:ln>
        </p:spPr>
        <p:txBody>
          <a:bodyPr lIns="23262" tIns="23262" rIns="23262" bIns="23262" anchor="ctr"/>
          <a:lstStyle/>
          <a:p>
            <a:pPr>
              <a:lnSpc>
                <a:spcPct val="120000"/>
              </a:lnSpc>
            </a:pPr>
            <a:endParaRPr sz="2400">
              <a:solidFill>
                <a:srgbClr val="53585F"/>
              </a:solidFill>
              <a:cs typeface="+mn-ea"/>
              <a:sym typeface="+mn-lt"/>
            </a:endParaRPr>
          </a:p>
        </p:txBody>
      </p:sp>
      <p:sp>
        <p:nvSpPr>
          <p:cNvPr id="11" name="Shape 1711"/>
          <p:cNvSpPr/>
          <p:nvPr/>
        </p:nvSpPr>
        <p:spPr>
          <a:xfrm>
            <a:off x="8514639" y="3340959"/>
            <a:ext cx="709949" cy="709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21000">
                <a:srgbClr val="645847"/>
              </a:gs>
              <a:gs pos="61000">
                <a:srgbClr val="FFEDC3"/>
              </a:gs>
              <a:gs pos="100000">
                <a:srgbClr val="645847"/>
              </a:gs>
            </a:gsLst>
            <a:lin ang="6000000" scaled="0"/>
          </a:gradFill>
          <a:ln w="12700">
            <a:noFill/>
            <a:miter lim="400000"/>
          </a:ln>
        </p:spPr>
        <p:txBody>
          <a:bodyPr lIns="23262" tIns="23262" rIns="23262" bIns="23262" anchor="ctr"/>
          <a:lstStyle/>
          <a:p>
            <a:pPr>
              <a:lnSpc>
                <a:spcPct val="120000"/>
              </a:lnSpc>
            </a:pPr>
            <a:endParaRPr sz="2400">
              <a:solidFill>
                <a:srgbClr val="53585F"/>
              </a:solidFill>
              <a:cs typeface="+mn-ea"/>
              <a:sym typeface="+mn-lt"/>
            </a:endParaRPr>
          </a:p>
        </p:txBody>
      </p:sp>
      <p:sp>
        <p:nvSpPr>
          <p:cNvPr id="12" name="Shape 1713"/>
          <p:cNvSpPr/>
          <p:nvPr/>
        </p:nvSpPr>
        <p:spPr>
          <a:xfrm rot="18610256" flipH="1">
            <a:off x="8242073" y="4121447"/>
            <a:ext cx="709988" cy="7099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gradFill>
            <a:gsLst>
              <a:gs pos="21000">
                <a:srgbClr val="645847"/>
              </a:gs>
              <a:gs pos="61000">
                <a:srgbClr val="FFEDC3"/>
              </a:gs>
              <a:gs pos="100000">
                <a:srgbClr val="645847"/>
              </a:gs>
            </a:gsLst>
            <a:lin ang="6000000" scaled="0"/>
          </a:gradFill>
          <a:ln w="12700">
            <a:noFill/>
            <a:miter lim="400000"/>
          </a:ln>
        </p:spPr>
        <p:txBody>
          <a:bodyPr lIns="23262" tIns="23262" rIns="23262" bIns="23262" anchor="ctr"/>
          <a:lstStyle/>
          <a:p>
            <a:pPr>
              <a:lnSpc>
                <a:spcPct val="120000"/>
              </a:lnSpc>
            </a:pPr>
            <a:endParaRPr sz="2400">
              <a:solidFill>
                <a:srgbClr val="53585F"/>
              </a:solidFill>
              <a:cs typeface="+mn-ea"/>
              <a:sym typeface="+mn-lt"/>
            </a:endParaRPr>
          </a:p>
        </p:txBody>
      </p:sp>
      <p:sp>
        <p:nvSpPr>
          <p:cNvPr id="13" name="同心圆 12"/>
          <p:cNvSpPr/>
          <p:nvPr/>
        </p:nvSpPr>
        <p:spPr>
          <a:xfrm>
            <a:off x="2413428" y="3074125"/>
            <a:ext cx="212816" cy="199592"/>
          </a:xfrm>
          <a:prstGeom prst="donut">
            <a:avLst>
              <a:gd name="adj" fmla="val 139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 rot="1800000" flipV="1">
            <a:off x="2576799" y="3242553"/>
            <a:ext cx="16074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627" y="4095826"/>
            <a:ext cx="355842" cy="28092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891" y="2718422"/>
            <a:ext cx="359195" cy="361034"/>
          </a:xfrm>
          <a:prstGeom prst="rect">
            <a:avLst/>
          </a:prstGeom>
          <a:noFill/>
          <a:effectLst>
            <a:softEdge rad="0"/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637" y="3438832"/>
            <a:ext cx="519952" cy="519952"/>
          </a:xfrm>
          <a:prstGeom prst="rect">
            <a:avLst/>
          </a:prstGeom>
          <a:noFill/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123" y="4298718"/>
            <a:ext cx="428977" cy="428977"/>
          </a:xfrm>
          <a:prstGeom prst="rect">
            <a:avLst/>
          </a:prstGeom>
          <a:noFill/>
        </p:spPr>
      </p:pic>
      <p:sp>
        <p:nvSpPr>
          <p:cNvPr id="19" name="文本框 18"/>
          <p:cNvSpPr txBox="1"/>
          <p:nvPr/>
        </p:nvSpPr>
        <p:spPr>
          <a:xfrm>
            <a:off x="4400163" y="3515132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输入文本内容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882588" y="3515132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输入文本内容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395280" y="3505858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输入文本内容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286019" y="4738766"/>
            <a:ext cx="1509137" cy="173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感谢您使用</a:t>
            </a:r>
            <a:r>
              <a:rPr kumimoji="1" lang="en-US" altLang="zh-CN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PPT</a:t>
            </a:r>
            <a:r>
              <a:rPr kumimoji="1" lang="zh-CN" altLang="en-US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模板，请在此输入您需要的文字内容</a:t>
            </a:r>
            <a:r>
              <a:rPr kumimoji="1" lang="zh-CN" altLang="en-US" sz="1200" dirty="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，</a:t>
            </a:r>
            <a:r>
              <a:rPr kumimoji="1" lang="zh-CN" altLang="en-US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感谢您</a:t>
            </a:r>
            <a:r>
              <a:rPr kumimoji="1" lang="zh-CN" altLang="en-US" sz="1200" dirty="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使用</a:t>
            </a:r>
            <a:r>
              <a:rPr kumimoji="1" lang="en-US" altLang="zh-CN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PPT</a:t>
            </a:r>
            <a:r>
              <a:rPr kumimoji="1" lang="zh-CN" altLang="en-US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模板，请在此输入您需要的文字</a:t>
            </a:r>
            <a:r>
              <a:rPr kumimoji="1" lang="zh-CN" altLang="en-US" sz="1200" dirty="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内容</a:t>
            </a:r>
            <a:r>
              <a:rPr kumimoji="1" lang="zh-CN" altLang="en-US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。</a:t>
            </a:r>
            <a:endParaRPr kumimoji="1" lang="zh-CN" altLang="en-US" sz="12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306798" y="4751063"/>
            <a:ext cx="1509137" cy="1737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感谢您使用</a:t>
            </a:r>
            <a:r>
              <a:rPr kumimoji="1" lang="en-US" altLang="zh-CN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PPT</a:t>
            </a:r>
            <a:r>
              <a:rPr kumimoji="1" lang="zh-CN" altLang="en-US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模板，请在此输入您需要的文字内容</a:t>
            </a:r>
            <a:r>
              <a:rPr kumimoji="1" lang="zh-CN" altLang="en-US" sz="1200" dirty="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，</a:t>
            </a:r>
            <a:r>
              <a:rPr kumimoji="1" lang="zh-CN" altLang="en-US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感谢您</a:t>
            </a:r>
            <a:r>
              <a:rPr kumimoji="1" lang="zh-CN" altLang="en-US" sz="1200" dirty="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使用</a:t>
            </a:r>
            <a:r>
              <a:rPr kumimoji="1" lang="en-US" altLang="zh-CN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PPT</a:t>
            </a:r>
            <a:r>
              <a:rPr kumimoji="1" lang="zh-CN" altLang="en-US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模板，请在此输入您需要的文字</a:t>
            </a:r>
            <a:r>
              <a:rPr kumimoji="1" lang="zh-CN" altLang="en-US" sz="1200" dirty="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内容</a:t>
            </a:r>
            <a:r>
              <a:rPr kumimoji="1" lang="zh-CN" altLang="en-US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。</a:t>
            </a:r>
            <a:endParaRPr kumimoji="1" lang="zh-CN" altLang="en-US" sz="12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053938" y="4276317"/>
            <a:ext cx="2300094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感谢您使用</a:t>
            </a:r>
            <a:r>
              <a:rPr kumimoji="1" lang="en-US" altLang="zh-CN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PPT</a:t>
            </a:r>
            <a:r>
              <a:rPr kumimoji="1" lang="zh-CN" altLang="en-US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模板，请在此输入您需要的文字</a:t>
            </a:r>
            <a:r>
              <a:rPr kumimoji="1" lang="zh-CN" altLang="en-US" sz="1200" dirty="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内容</a:t>
            </a:r>
            <a:r>
              <a:rPr kumimoji="1" lang="en-US" altLang="zh-CN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.</a:t>
            </a:r>
            <a:endParaRPr kumimoji="1" lang="zh-CN" altLang="en-US" sz="12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358506" y="3421677"/>
            <a:ext cx="2300094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感谢您使用</a:t>
            </a:r>
            <a:r>
              <a:rPr kumimoji="1" lang="en-US" altLang="zh-CN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PPT</a:t>
            </a:r>
            <a:r>
              <a:rPr kumimoji="1" lang="zh-CN" altLang="en-US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模板，请在此输入您需要的文字</a:t>
            </a:r>
            <a:r>
              <a:rPr kumimoji="1" lang="zh-CN" altLang="en-US" sz="1200" dirty="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内容</a:t>
            </a:r>
            <a:r>
              <a:rPr kumimoji="1" lang="en-US" altLang="zh-CN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.</a:t>
            </a:r>
            <a:endParaRPr kumimoji="1" lang="zh-CN" altLang="en-US" sz="12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166256" y="2590100"/>
            <a:ext cx="2300094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感谢您使用</a:t>
            </a:r>
            <a:r>
              <a:rPr kumimoji="1" lang="en-US" altLang="zh-CN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PPT</a:t>
            </a:r>
            <a:r>
              <a:rPr kumimoji="1" lang="zh-CN" altLang="en-US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模板，请在此输入您需要的文字</a:t>
            </a:r>
            <a:r>
              <a:rPr kumimoji="1" lang="zh-CN" altLang="en-US" sz="1200" dirty="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内容</a:t>
            </a:r>
            <a:r>
              <a:rPr kumimoji="1" lang="en-US" altLang="zh-CN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.</a:t>
            </a:r>
            <a:endParaRPr kumimoji="1" lang="zh-CN" altLang="en-US" sz="12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>
          <a:xfrm>
            <a:off x="1108067" y="2625293"/>
            <a:ext cx="509761" cy="3119463"/>
            <a:chOff x="1461672" y="2210578"/>
            <a:chExt cx="509757" cy="3119848"/>
          </a:xfrm>
          <a:solidFill>
            <a:schemeClr val="bg1">
              <a:lumMod val="85000"/>
            </a:schemeClr>
          </a:solidFill>
        </p:grpSpPr>
        <p:sp>
          <p:nvSpPr>
            <p:cNvPr id="3" name="Rectangle 23"/>
            <p:cNvSpPr>
              <a:spLocks noChangeArrowheads="1"/>
            </p:cNvSpPr>
            <p:nvPr/>
          </p:nvSpPr>
          <p:spPr bwMode="auto">
            <a:xfrm>
              <a:off x="1461672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Rectangle 24"/>
            <p:cNvSpPr>
              <a:spLocks noChangeArrowheads="1"/>
            </p:cNvSpPr>
            <p:nvPr/>
          </p:nvSpPr>
          <p:spPr bwMode="auto">
            <a:xfrm>
              <a:off x="1461672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Freeform 25"/>
            <p:cNvSpPr/>
            <p:nvPr/>
          </p:nvSpPr>
          <p:spPr bwMode="auto">
            <a:xfrm>
              <a:off x="1461672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Freeform 26"/>
            <p:cNvSpPr/>
            <p:nvPr/>
          </p:nvSpPr>
          <p:spPr bwMode="auto">
            <a:xfrm>
              <a:off x="1461672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Freeform 31"/>
          <p:cNvSpPr/>
          <p:nvPr/>
        </p:nvSpPr>
        <p:spPr bwMode="auto">
          <a:xfrm>
            <a:off x="1103332" y="4546741"/>
            <a:ext cx="509592" cy="296827"/>
          </a:xfrm>
          <a:custGeom>
            <a:avLst/>
            <a:gdLst>
              <a:gd name="T0" fmla="*/ 509756 w 120"/>
              <a:gd name="T1" fmla="*/ 258953 h 69"/>
              <a:gd name="T2" fmla="*/ 254878 w 120"/>
              <a:gd name="T3" fmla="*/ 0 h 69"/>
              <a:gd name="T4" fmla="*/ 0 w 120"/>
              <a:gd name="T5" fmla="*/ 258953 h 69"/>
              <a:gd name="T6" fmla="*/ 0 w 120"/>
              <a:gd name="T7" fmla="*/ 297796 h 69"/>
              <a:gd name="T8" fmla="*/ 509756 w 120"/>
              <a:gd name="T9" fmla="*/ 297796 h 69"/>
              <a:gd name="T10" fmla="*/ 509756 w 120"/>
              <a:gd name="T11" fmla="*/ 258953 h 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29" tIns="45715" rIns="91429" bIns="45715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1106316" y="4590499"/>
            <a:ext cx="637348" cy="1154253"/>
            <a:chOff x="806257" y="3985529"/>
            <a:chExt cx="637344" cy="1154395"/>
          </a:xfrm>
          <a:gradFill>
            <a:gsLst>
              <a:gs pos="21000">
                <a:srgbClr val="645847"/>
              </a:gs>
              <a:gs pos="66000">
                <a:srgbClr val="FFEDC3"/>
              </a:gs>
              <a:gs pos="100000">
                <a:srgbClr val="645847"/>
              </a:gs>
            </a:gsLst>
            <a:lin ang="4200000" scaled="0"/>
          </a:gradFill>
        </p:grpSpPr>
        <p:grpSp>
          <p:nvGrpSpPr>
            <p:cNvPr id="9" name="Group 28"/>
            <p:cNvGrpSpPr/>
            <p:nvPr/>
          </p:nvGrpSpPr>
          <p:grpSpPr>
            <a:xfrm>
              <a:off x="808009" y="4819356"/>
              <a:ext cx="635592" cy="320568"/>
              <a:chOff x="5311610" y="4117494"/>
              <a:chExt cx="576000" cy="290513"/>
            </a:xfrm>
            <a:grpFill/>
          </p:grpSpPr>
          <p:sp>
            <p:nvSpPr>
              <p:cNvPr id="12" name="Freeform 33"/>
              <p:cNvSpPr/>
              <p:nvPr/>
            </p:nvSpPr>
            <p:spPr bwMode="auto">
              <a:xfrm>
                <a:off x="5538360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Freeform 34"/>
              <p:cNvSpPr/>
              <p:nvPr/>
            </p:nvSpPr>
            <p:spPr bwMode="auto">
              <a:xfrm>
                <a:off x="5311610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0" name="Rectangle 30"/>
            <p:cNvSpPr>
              <a:spLocks noChangeArrowheads="1"/>
            </p:cNvSpPr>
            <p:nvPr/>
          </p:nvSpPr>
          <p:spPr bwMode="auto">
            <a:xfrm>
              <a:off x="806257" y="4283326"/>
              <a:ext cx="509757" cy="586154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 32"/>
            <p:cNvSpPr/>
            <p:nvPr/>
          </p:nvSpPr>
          <p:spPr bwMode="auto">
            <a:xfrm>
              <a:off x="806258" y="3985529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Group 35"/>
          <p:cNvGrpSpPr/>
          <p:nvPr/>
        </p:nvGrpSpPr>
        <p:grpSpPr>
          <a:xfrm>
            <a:off x="1838560" y="2625293"/>
            <a:ext cx="509761" cy="3119463"/>
            <a:chOff x="2192160" y="2210578"/>
            <a:chExt cx="509757" cy="3119848"/>
          </a:xfrm>
          <a:solidFill>
            <a:schemeClr val="bg1">
              <a:lumMod val="85000"/>
            </a:schemeClr>
          </a:solidFill>
        </p:grpSpPr>
        <p:sp>
          <p:nvSpPr>
            <p:cNvPr id="15" name="Rectangle 36"/>
            <p:cNvSpPr>
              <a:spLocks noChangeArrowheads="1"/>
            </p:cNvSpPr>
            <p:nvPr/>
          </p:nvSpPr>
          <p:spPr bwMode="auto">
            <a:xfrm>
              <a:off x="2192160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Rectangle 37"/>
            <p:cNvSpPr>
              <a:spLocks noChangeArrowheads="1"/>
            </p:cNvSpPr>
            <p:nvPr/>
          </p:nvSpPr>
          <p:spPr bwMode="auto">
            <a:xfrm>
              <a:off x="2192160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 38"/>
            <p:cNvSpPr/>
            <p:nvPr/>
          </p:nvSpPr>
          <p:spPr bwMode="auto">
            <a:xfrm>
              <a:off x="2192160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39"/>
            <p:cNvSpPr/>
            <p:nvPr/>
          </p:nvSpPr>
          <p:spPr bwMode="auto">
            <a:xfrm>
              <a:off x="2192160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9" name="Freeform 42"/>
          <p:cNvSpPr/>
          <p:nvPr/>
        </p:nvSpPr>
        <p:spPr bwMode="auto">
          <a:xfrm>
            <a:off x="1833586" y="4945151"/>
            <a:ext cx="509592" cy="298415"/>
          </a:xfrm>
          <a:custGeom>
            <a:avLst/>
            <a:gdLst>
              <a:gd name="T0" fmla="*/ 509756 w 120"/>
              <a:gd name="T1" fmla="*/ 258953 h 69"/>
              <a:gd name="T2" fmla="*/ 254878 w 120"/>
              <a:gd name="T3" fmla="*/ 0 h 69"/>
              <a:gd name="T4" fmla="*/ 0 w 120"/>
              <a:gd name="T5" fmla="*/ 258953 h 69"/>
              <a:gd name="T6" fmla="*/ 0 w 120"/>
              <a:gd name="T7" fmla="*/ 297796 h 69"/>
              <a:gd name="T8" fmla="*/ 509756 w 120"/>
              <a:gd name="T9" fmla="*/ 297796 h 69"/>
              <a:gd name="T10" fmla="*/ 509756 w 120"/>
              <a:gd name="T11" fmla="*/ 258953 h 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29" tIns="45715" rIns="91429" bIns="45715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0" name="Group 7"/>
          <p:cNvGrpSpPr/>
          <p:nvPr/>
        </p:nvGrpSpPr>
        <p:grpSpPr>
          <a:xfrm>
            <a:off x="1709216" y="4990059"/>
            <a:ext cx="764937" cy="754695"/>
            <a:chOff x="1409156" y="4385136"/>
            <a:chExt cx="764932" cy="754788"/>
          </a:xfrm>
          <a:gradFill>
            <a:gsLst>
              <a:gs pos="21000">
                <a:srgbClr val="645847"/>
              </a:gs>
              <a:gs pos="66000">
                <a:srgbClr val="FFEDC3"/>
              </a:gs>
              <a:gs pos="100000">
                <a:srgbClr val="645847"/>
              </a:gs>
            </a:gsLst>
            <a:lin ang="4200000" scaled="0"/>
          </a:gradFill>
        </p:grpSpPr>
        <p:sp>
          <p:nvSpPr>
            <p:cNvPr id="21" name="Rectangle 41"/>
            <p:cNvSpPr>
              <a:spLocks noChangeArrowheads="1"/>
            </p:cNvSpPr>
            <p:nvPr/>
          </p:nvSpPr>
          <p:spPr bwMode="auto">
            <a:xfrm>
              <a:off x="1536745" y="4671028"/>
              <a:ext cx="509757" cy="198451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 43"/>
            <p:cNvSpPr/>
            <p:nvPr/>
          </p:nvSpPr>
          <p:spPr bwMode="auto">
            <a:xfrm>
              <a:off x="1536746" y="4385136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3" name="Group 44"/>
            <p:cNvGrpSpPr/>
            <p:nvPr/>
          </p:nvGrpSpPr>
          <p:grpSpPr>
            <a:xfrm>
              <a:off x="1409156" y="4819356"/>
              <a:ext cx="764932" cy="320568"/>
              <a:chOff x="5856396" y="4117494"/>
              <a:chExt cx="693213" cy="290513"/>
            </a:xfrm>
            <a:grpFill/>
          </p:grpSpPr>
          <p:sp>
            <p:nvSpPr>
              <p:cNvPr id="24" name="Freeform 45"/>
              <p:cNvSpPr/>
              <p:nvPr/>
            </p:nvSpPr>
            <p:spPr bwMode="auto">
              <a:xfrm>
                <a:off x="6200359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Freeform 46"/>
              <p:cNvSpPr/>
              <p:nvPr/>
            </p:nvSpPr>
            <p:spPr bwMode="auto">
              <a:xfrm>
                <a:off x="5973609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Freeform 47"/>
              <p:cNvSpPr/>
              <p:nvPr/>
            </p:nvSpPr>
            <p:spPr bwMode="auto">
              <a:xfrm flipH="1">
                <a:off x="5856396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Group 48"/>
          <p:cNvGrpSpPr/>
          <p:nvPr/>
        </p:nvGrpSpPr>
        <p:grpSpPr>
          <a:xfrm>
            <a:off x="2559715" y="2625293"/>
            <a:ext cx="509761" cy="3119463"/>
            <a:chOff x="2913310" y="2210578"/>
            <a:chExt cx="509757" cy="3119848"/>
          </a:xfrm>
          <a:solidFill>
            <a:schemeClr val="bg1">
              <a:lumMod val="85000"/>
            </a:schemeClr>
          </a:solidFill>
        </p:grpSpPr>
        <p:sp>
          <p:nvSpPr>
            <p:cNvPr id="28" name="Rectangle 49"/>
            <p:cNvSpPr>
              <a:spLocks noChangeArrowheads="1"/>
            </p:cNvSpPr>
            <p:nvPr/>
          </p:nvSpPr>
          <p:spPr bwMode="auto">
            <a:xfrm>
              <a:off x="2913310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Rectangle 50"/>
            <p:cNvSpPr>
              <a:spLocks noChangeArrowheads="1"/>
            </p:cNvSpPr>
            <p:nvPr/>
          </p:nvSpPr>
          <p:spPr bwMode="auto">
            <a:xfrm>
              <a:off x="2913310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Freeform 51"/>
            <p:cNvSpPr/>
            <p:nvPr/>
          </p:nvSpPr>
          <p:spPr bwMode="auto">
            <a:xfrm>
              <a:off x="2913310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Freeform 52"/>
            <p:cNvSpPr/>
            <p:nvPr/>
          </p:nvSpPr>
          <p:spPr bwMode="auto">
            <a:xfrm>
              <a:off x="2913310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2" name="Freeform 55"/>
          <p:cNvSpPr/>
          <p:nvPr/>
        </p:nvSpPr>
        <p:spPr bwMode="auto">
          <a:xfrm>
            <a:off x="2554320" y="4016579"/>
            <a:ext cx="511177" cy="298415"/>
          </a:xfrm>
          <a:custGeom>
            <a:avLst/>
            <a:gdLst>
              <a:gd name="T0" fmla="*/ 509756 w 120"/>
              <a:gd name="T1" fmla="*/ 258953 h 69"/>
              <a:gd name="T2" fmla="*/ 254878 w 120"/>
              <a:gd name="T3" fmla="*/ 0 h 69"/>
              <a:gd name="T4" fmla="*/ 0 w 120"/>
              <a:gd name="T5" fmla="*/ 258953 h 69"/>
              <a:gd name="T6" fmla="*/ 0 w 120"/>
              <a:gd name="T7" fmla="*/ 297796 h 69"/>
              <a:gd name="T8" fmla="*/ 509756 w 120"/>
              <a:gd name="T9" fmla="*/ 297796 h 69"/>
              <a:gd name="T10" fmla="*/ 509756 w 120"/>
              <a:gd name="T11" fmla="*/ 258953 h 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29" tIns="45715" rIns="91429" bIns="45715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3" name="Group 9"/>
          <p:cNvGrpSpPr/>
          <p:nvPr/>
        </p:nvGrpSpPr>
        <p:grpSpPr>
          <a:xfrm>
            <a:off x="2430372" y="4061057"/>
            <a:ext cx="764937" cy="1683696"/>
            <a:chOff x="2130307" y="3456020"/>
            <a:chExt cx="764932" cy="1683904"/>
          </a:xfrm>
          <a:gradFill>
            <a:gsLst>
              <a:gs pos="21000">
                <a:srgbClr val="645847"/>
              </a:gs>
              <a:gs pos="66000">
                <a:srgbClr val="FFEDC3"/>
              </a:gs>
              <a:gs pos="100000">
                <a:srgbClr val="645847"/>
              </a:gs>
            </a:gsLst>
            <a:lin ang="4200000" scaled="0"/>
          </a:gradFill>
        </p:grpSpPr>
        <p:sp>
          <p:nvSpPr>
            <p:cNvPr id="34" name="Rectangle 54"/>
            <p:cNvSpPr>
              <a:spLocks noChangeArrowheads="1"/>
            </p:cNvSpPr>
            <p:nvPr/>
          </p:nvSpPr>
          <p:spPr bwMode="auto">
            <a:xfrm>
              <a:off x="2257894" y="3753816"/>
              <a:ext cx="509757" cy="1115664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Freeform 56"/>
            <p:cNvSpPr/>
            <p:nvPr/>
          </p:nvSpPr>
          <p:spPr bwMode="auto">
            <a:xfrm>
              <a:off x="2257895" y="3456020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6" name="Group 57"/>
            <p:cNvGrpSpPr/>
            <p:nvPr/>
          </p:nvGrpSpPr>
          <p:grpSpPr>
            <a:xfrm>
              <a:off x="2130307" y="4819356"/>
              <a:ext cx="764932" cy="320568"/>
              <a:chOff x="6509932" y="4117494"/>
              <a:chExt cx="693213" cy="290513"/>
            </a:xfrm>
            <a:grpFill/>
          </p:grpSpPr>
          <p:sp>
            <p:nvSpPr>
              <p:cNvPr id="37" name="Freeform 58"/>
              <p:cNvSpPr/>
              <p:nvPr/>
            </p:nvSpPr>
            <p:spPr bwMode="auto">
              <a:xfrm>
                <a:off x="6853895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Freeform 59"/>
              <p:cNvSpPr/>
              <p:nvPr/>
            </p:nvSpPr>
            <p:spPr bwMode="auto">
              <a:xfrm>
                <a:off x="6627145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Freeform 60"/>
              <p:cNvSpPr/>
              <p:nvPr/>
            </p:nvSpPr>
            <p:spPr bwMode="auto">
              <a:xfrm flipH="1">
                <a:off x="6509932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0" name="Group 61"/>
          <p:cNvGrpSpPr/>
          <p:nvPr/>
        </p:nvGrpSpPr>
        <p:grpSpPr>
          <a:xfrm>
            <a:off x="3279116" y="2625293"/>
            <a:ext cx="509761" cy="3119463"/>
            <a:chOff x="3632707" y="2210578"/>
            <a:chExt cx="509757" cy="3119848"/>
          </a:xfrm>
          <a:solidFill>
            <a:schemeClr val="bg1">
              <a:lumMod val="85000"/>
            </a:schemeClr>
          </a:solidFill>
        </p:grpSpPr>
        <p:sp>
          <p:nvSpPr>
            <p:cNvPr id="41" name="Rectangle 62"/>
            <p:cNvSpPr>
              <a:spLocks noChangeArrowheads="1"/>
            </p:cNvSpPr>
            <p:nvPr/>
          </p:nvSpPr>
          <p:spPr bwMode="auto">
            <a:xfrm>
              <a:off x="3632707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Rectangle 63"/>
            <p:cNvSpPr>
              <a:spLocks noChangeArrowheads="1"/>
            </p:cNvSpPr>
            <p:nvPr/>
          </p:nvSpPr>
          <p:spPr bwMode="auto">
            <a:xfrm>
              <a:off x="3632707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Freeform 64"/>
            <p:cNvSpPr/>
            <p:nvPr/>
          </p:nvSpPr>
          <p:spPr bwMode="auto">
            <a:xfrm>
              <a:off x="3632707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Freeform 65"/>
            <p:cNvSpPr/>
            <p:nvPr/>
          </p:nvSpPr>
          <p:spPr bwMode="auto">
            <a:xfrm>
              <a:off x="3632707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5" name="Freeform 69"/>
          <p:cNvSpPr/>
          <p:nvPr/>
        </p:nvSpPr>
        <p:spPr bwMode="auto">
          <a:xfrm>
            <a:off x="3275046" y="3316580"/>
            <a:ext cx="509592" cy="296827"/>
          </a:xfrm>
          <a:custGeom>
            <a:avLst/>
            <a:gdLst>
              <a:gd name="T0" fmla="*/ 509756 w 120"/>
              <a:gd name="T1" fmla="*/ 258953 h 69"/>
              <a:gd name="T2" fmla="*/ 254878 w 120"/>
              <a:gd name="T3" fmla="*/ 0 h 69"/>
              <a:gd name="T4" fmla="*/ 0 w 120"/>
              <a:gd name="T5" fmla="*/ 258953 h 69"/>
              <a:gd name="T6" fmla="*/ 0 w 120"/>
              <a:gd name="T7" fmla="*/ 297796 h 69"/>
              <a:gd name="T8" fmla="*/ 509756 w 120"/>
              <a:gd name="T9" fmla="*/ 297796 h 69"/>
              <a:gd name="T10" fmla="*/ 509756 w 120"/>
              <a:gd name="T11" fmla="*/ 258953 h 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29" tIns="45715" rIns="91429" bIns="45715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6" name="Group 4"/>
          <p:cNvGrpSpPr/>
          <p:nvPr/>
        </p:nvGrpSpPr>
        <p:grpSpPr>
          <a:xfrm>
            <a:off x="3149773" y="3360665"/>
            <a:ext cx="764937" cy="2384091"/>
            <a:chOff x="2849704" y="2755539"/>
            <a:chExt cx="764932" cy="2384385"/>
          </a:xfrm>
          <a:gradFill>
            <a:gsLst>
              <a:gs pos="21000">
                <a:srgbClr val="645847"/>
              </a:gs>
              <a:gs pos="66000">
                <a:srgbClr val="FFEDC3"/>
              </a:gs>
              <a:gs pos="100000">
                <a:srgbClr val="645847"/>
              </a:gs>
            </a:gsLst>
            <a:lin ang="4200000" scaled="0"/>
          </a:gradFill>
        </p:grpSpPr>
        <p:sp>
          <p:nvSpPr>
            <p:cNvPr id="47" name="Rectangle 67"/>
            <p:cNvSpPr>
              <a:spLocks noChangeArrowheads="1"/>
            </p:cNvSpPr>
            <p:nvPr/>
          </p:nvSpPr>
          <p:spPr bwMode="auto">
            <a:xfrm>
              <a:off x="2977292" y="3053336"/>
              <a:ext cx="509757" cy="1816144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Freeform 72"/>
            <p:cNvSpPr/>
            <p:nvPr/>
          </p:nvSpPr>
          <p:spPr bwMode="auto">
            <a:xfrm>
              <a:off x="2977293" y="2755539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9" name="Group 73"/>
            <p:cNvGrpSpPr/>
            <p:nvPr/>
          </p:nvGrpSpPr>
          <p:grpSpPr>
            <a:xfrm>
              <a:off x="2849704" y="4819356"/>
              <a:ext cx="764932" cy="320568"/>
              <a:chOff x="7161880" y="4117494"/>
              <a:chExt cx="693213" cy="290513"/>
            </a:xfrm>
            <a:grpFill/>
          </p:grpSpPr>
          <p:sp>
            <p:nvSpPr>
              <p:cNvPr id="50" name="Freeform 74"/>
              <p:cNvSpPr/>
              <p:nvPr/>
            </p:nvSpPr>
            <p:spPr bwMode="auto">
              <a:xfrm>
                <a:off x="7505843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" name="Freeform 75"/>
              <p:cNvSpPr/>
              <p:nvPr/>
            </p:nvSpPr>
            <p:spPr bwMode="auto">
              <a:xfrm>
                <a:off x="7279093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" name="Freeform 76"/>
              <p:cNvSpPr/>
              <p:nvPr/>
            </p:nvSpPr>
            <p:spPr bwMode="auto">
              <a:xfrm flipH="1">
                <a:off x="7161880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3" name="Group 77"/>
          <p:cNvGrpSpPr/>
          <p:nvPr/>
        </p:nvGrpSpPr>
        <p:grpSpPr>
          <a:xfrm>
            <a:off x="3996767" y="2625293"/>
            <a:ext cx="509761" cy="3119463"/>
            <a:chOff x="4350352" y="2210578"/>
            <a:chExt cx="509757" cy="3119848"/>
          </a:xfrm>
          <a:solidFill>
            <a:srgbClr val="D9D9D9"/>
          </a:solidFill>
        </p:grpSpPr>
        <p:sp>
          <p:nvSpPr>
            <p:cNvPr id="54" name="Rectangle 78"/>
            <p:cNvSpPr>
              <a:spLocks noChangeArrowheads="1"/>
            </p:cNvSpPr>
            <p:nvPr/>
          </p:nvSpPr>
          <p:spPr bwMode="auto">
            <a:xfrm>
              <a:off x="4350352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Rectangle 79"/>
            <p:cNvSpPr>
              <a:spLocks noChangeArrowheads="1"/>
            </p:cNvSpPr>
            <p:nvPr/>
          </p:nvSpPr>
          <p:spPr bwMode="auto">
            <a:xfrm>
              <a:off x="4350352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Freeform 80"/>
            <p:cNvSpPr/>
            <p:nvPr/>
          </p:nvSpPr>
          <p:spPr bwMode="auto">
            <a:xfrm>
              <a:off x="4350352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Freeform 81"/>
            <p:cNvSpPr/>
            <p:nvPr/>
          </p:nvSpPr>
          <p:spPr bwMode="auto">
            <a:xfrm>
              <a:off x="4350352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8" name="Group 82"/>
          <p:cNvGrpSpPr/>
          <p:nvPr/>
        </p:nvGrpSpPr>
        <p:grpSpPr>
          <a:xfrm>
            <a:off x="3867423" y="2625294"/>
            <a:ext cx="764937" cy="3119461"/>
            <a:chOff x="4221011" y="2210578"/>
            <a:chExt cx="764932" cy="3119846"/>
          </a:xfrm>
          <a:gradFill>
            <a:gsLst>
              <a:gs pos="21000">
                <a:srgbClr val="645847"/>
              </a:gs>
              <a:gs pos="66000">
                <a:srgbClr val="FFEDC3"/>
              </a:gs>
              <a:gs pos="100000">
                <a:srgbClr val="645847"/>
              </a:gs>
            </a:gsLst>
            <a:lin ang="4200000" scaled="0"/>
          </a:gradFill>
        </p:grpSpPr>
        <p:sp>
          <p:nvSpPr>
            <p:cNvPr id="59" name="Rectangle 83"/>
            <p:cNvSpPr>
              <a:spLocks noChangeArrowheads="1"/>
            </p:cNvSpPr>
            <p:nvPr/>
          </p:nvSpPr>
          <p:spPr bwMode="auto">
            <a:xfrm>
              <a:off x="4348600" y="2508374"/>
              <a:ext cx="509757" cy="255160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0" name="Freeform 89"/>
            <p:cNvSpPr/>
            <p:nvPr/>
          </p:nvSpPr>
          <p:spPr bwMode="auto">
            <a:xfrm>
              <a:off x="4348601" y="2210578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61" name="Group 90"/>
            <p:cNvGrpSpPr/>
            <p:nvPr/>
          </p:nvGrpSpPr>
          <p:grpSpPr>
            <a:xfrm>
              <a:off x="4221011" y="5009856"/>
              <a:ext cx="764932" cy="320568"/>
              <a:chOff x="7812240" y="4117494"/>
              <a:chExt cx="693213" cy="290513"/>
            </a:xfrm>
            <a:grpFill/>
          </p:grpSpPr>
          <p:sp>
            <p:nvSpPr>
              <p:cNvPr id="62" name="Freeform 99"/>
              <p:cNvSpPr/>
              <p:nvPr/>
            </p:nvSpPr>
            <p:spPr bwMode="auto">
              <a:xfrm>
                <a:off x="8156203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3" name="Freeform 104"/>
              <p:cNvSpPr/>
              <p:nvPr/>
            </p:nvSpPr>
            <p:spPr bwMode="auto">
              <a:xfrm>
                <a:off x="7929453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4" name="Freeform 105"/>
              <p:cNvSpPr/>
              <p:nvPr/>
            </p:nvSpPr>
            <p:spPr bwMode="auto">
              <a:xfrm flipH="1">
                <a:off x="7812240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5" name="Group 106"/>
          <p:cNvGrpSpPr/>
          <p:nvPr/>
        </p:nvGrpSpPr>
        <p:grpSpPr>
          <a:xfrm>
            <a:off x="4717921" y="2625293"/>
            <a:ext cx="509761" cy="3119463"/>
            <a:chOff x="5071502" y="2210578"/>
            <a:chExt cx="509757" cy="3119848"/>
          </a:xfrm>
          <a:solidFill>
            <a:schemeClr val="bg1">
              <a:lumMod val="85000"/>
            </a:schemeClr>
          </a:solidFill>
        </p:grpSpPr>
        <p:sp>
          <p:nvSpPr>
            <p:cNvPr id="66" name="Rectangle 107"/>
            <p:cNvSpPr>
              <a:spLocks noChangeArrowheads="1"/>
            </p:cNvSpPr>
            <p:nvPr/>
          </p:nvSpPr>
          <p:spPr bwMode="auto">
            <a:xfrm>
              <a:off x="5071502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Rectangle 108"/>
            <p:cNvSpPr>
              <a:spLocks noChangeArrowheads="1"/>
            </p:cNvSpPr>
            <p:nvPr/>
          </p:nvSpPr>
          <p:spPr bwMode="auto">
            <a:xfrm>
              <a:off x="5071502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Freeform 109"/>
            <p:cNvSpPr/>
            <p:nvPr/>
          </p:nvSpPr>
          <p:spPr bwMode="auto">
            <a:xfrm>
              <a:off x="5071502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Freeform 110"/>
            <p:cNvSpPr/>
            <p:nvPr/>
          </p:nvSpPr>
          <p:spPr bwMode="auto">
            <a:xfrm>
              <a:off x="5071502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0" name="Freeform 113"/>
          <p:cNvSpPr/>
          <p:nvPr/>
        </p:nvSpPr>
        <p:spPr bwMode="auto">
          <a:xfrm>
            <a:off x="4713331" y="3691182"/>
            <a:ext cx="509592" cy="298415"/>
          </a:xfrm>
          <a:custGeom>
            <a:avLst/>
            <a:gdLst>
              <a:gd name="T0" fmla="*/ 509756 w 120"/>
              <a:gd name="T1" fmla="*/ 258953 h 69"/>
              <a:gd name="T2" fmla="*/ 254878 w 120"/>
              <a:gd name="T3" fmla="*/ 0 h 69"/>
              <a:gd name="T4" fmla="*/ 0 w 120"/>
              <a:gd name="T5" fmla="*/ 258953 h 69"/>
              <a:gd name="T6" fmla="*/ 0 w 120"/>
              <a:gd name="T7" fmla="*/ 297796 h 69"/>
              <a:gd name="T8" fmla="*/ 509756 w 120"/>
              <a:gd name="T9" fmla="*/ 297796 h 69"/>
              <a:gd name="T10" fmla="*/ 509756 w 120"/>
              <a:gd name="T11" fmla="*/ 258953 h 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29" tIns="45715" rIns="91429" bIns="45715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1" name="Group 3"/>
          <p:cNvGrpSpPr/>
          <p:nvPr/>
        </p:nvGrpSpPr>
        <p:grpSpPr>
          <a:xfrm>
            <a:off x="4588579" y="3735685"/>
            <a:ext cx="764937" cy="2009067"/>
            <a:chOff x="4288499" y="3130610"/>
            <a:chExt cx="764932" cy="2009314"/>
          </a:xfrm>
          <a:gradFill>
            <a:gsLst>
              <a:gs pos="21000">
                <a:srgbClr val="645847"/>
              </a:gs>
              <a:gs pos="66000">
                <a:srgbClr val="FFEDC3"/>
              </a:gs>
              <a:gs pos="100000">
                <a:srgbClr val="645847"/>
              </a:gs>
            </a:gsLst>
            <a:lin ang="4200000" scaled="0"/>
          </a:gradFill>
        </p:grpSpPr>
        <p:sp>
          <p:nvSpPr>
            <p:cNvPr id="72" name="Rectangle 112"/>
            <p:cNvSpPr>
              <a:spLocks noChangeArrowheads="1"/>
            </p:cNvSpPr>
            <p:nvPr/>
          </p:nvSpPr>
          <p:spPr bwMode="auto">
            <a:xfrm>
              <a:off x="4416086" y="3428406"/>
              <a:ext cx="509757" cy="1441073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3" name="Freeform 114"/>
            <p:cNvSpPr/>
            <p:nvPr/>
          </p:nvSpPr>
          <p:spPr bwMode="auto">
            <a:xfrm>
              <a:off x="4416086" y="3130610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74" name="Group 115"/>
            <p:cNvGrpSpPr/>
            <p:nvPr/>
          </p:nvGrpSpPr>
          <p:grpSpPr>
            <a:xfrm>
              <a:off x="4288499" y="4819356"/>
              <a:ext cx="764932" cy="320568"/>
              <a:chOff x="8465776" y="4117494"/>
              <a:chExt cx="693213" cy="290513"/>
            </a:xfrm>
            <a:grpFill/>
          </p:grpSpPr>
          <p:sp>
            <p:nvSpPr>
              <p:cNvPr id="75" name="Freeform 116"/>
              <p:cNvSpPr/>
              <p:nvPr/>
            </p:nvSpPr>
            <p:spPr bwMode="auto">
              <a:xfrm>
                <a:off x="8809739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6" name="Freeform 117"/>
              <p:cNvSpPr/>
              <p:nvPr/>
            </p:nvSpPr>
            <p:spPr bwMode="auto">
              <a:xfrm>
                <a:off x="8582989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7" name="Freeform 118"/>
              <p:cNvSpPr/>
              <p:nvPr/>
            </p:nvSpPr>
            <p:spPr bwMode="auto">
              <a:xfrm flipH="1">
                <a:off x="8465776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8" name="Group 119"/>
          <p:cNvGrpSpPr/>
          <p:nvPr/>
        </p:nvGrpSpPr>
        <p:grpSpPr>
          <a:xfrm>
            <a:off x="5437323" y="2625293"/>
            <a:ext cx="509761" cy="3119463"/>
            <a:chOff x="5790899" y="2210578"/>
            <a:chExt cx="509757" cy="3119848"/>
          </a:xfrm>
          <a:solidFill>
            <a:schemeClr val="bg1">
              <a:lumMod val="85000"/>
            </a:schemeClr>
          </a:solidFill>
        </p:grpSpPr>
        <p:sp>
          <p:nvSpPr>
            <p:cNvPr id="79" name="Rectangle 120"/>
            <p:cNvSpPr>
              <a:spLocks noChangeArrowheads="1"/>
            </p:cNvSpPr>
            <p:nvPr/>
          </p:nvSpPr>
          <p:spPr bwMode="auto">
            <a:xfrm>
              <a:off x="5790899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0" name="Rectangle 121"/>
            <p:cNvSpPr>
              <a:spLocks noChangeArrowheads="1"/>
            </p:cNvSpPr>
            <p:nvPr/>
          </p:nvSpPr>
          <p:spPr bwMode="auto">
            <a:xfrm>
              <a:off x="5790899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1" name="Freeform 122"/>
            <p:cNvSpPr/>
            <p:nvPr/>
          </p:nvSpPr>
          <p:spPr bwMode="auto">
            <a:xfrm>
              <a:off x="5790899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2" name="Freeform 123"/>
            <p:cNvSpPr/>
            <p:nvPr/>
          </p:nvSpPr>
          <p:spPr bwMode="auto">
            <a:xfrm>
              <a:off x="5790899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3" name="Freeform 126"/>
          <p:cNvSpPr/>
          <p:nvPr/>
        </p:nvSpPr>
        <p:spPr bwMode="auto">
          <a:xfrm>
            <a:off x="5432473" y="3046737"/>
            <a:ext cx="509589" cy="298415"/>
          </a:xfrm>
          <a:custGeom>
            <a:avLst/>
            <a:gdLst>
              <a:gd name="T0" fmla="*/ 509756 w 120"/>
              <a:gd name="T1" fmla="*/ 258953 h 69"/>
              <a:gd name="T2" fmla="*/ 254878 w 120"/>
              <a:gd name="T3" fmla="*/ 0 h 69"/>
              <a:gd name="T4" fmla="*/ 0 w 120"/>
              <a:gd name="T5" fmla="*/ 258953 h 69"/>
              <a:gd name="T6" fmla="*/ 0 w 120"/>
              <a:gd name="T7" fmla="*/ 297796 h 69"/>
              <a:gd name="T8" fmla="*/ 509756 w 120"/>
              <a:gd name="T9" fmla="*/ 297796 h 69"/>
              <a:gd name="T10" fmla="*/ 509756 w 120"/>
              <a:gd name="T11" fmla="*/ 258953 h 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29" tIns="45715" rIns="91429" bIns="45715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4" name="Group 2"/>
          <p:cNvGrpSpPr/>
          <p:nvPr/>
        </p:nvGrpSpPr>
        <p:grpSpPr>
          <a:xfrm>
            <a:off x="5307981" y="3091199"/>
            <a:ext cx="764937" cy="2653556"/>
            <a:chOff x="5007896" y="2486040"/>
            <a:chExt cx="764932" cy="2653884"/>
          </a:xfrm>
          <a:gradFill>
            <a:gsLst>
              <a:gs pos="21000">
                <a:srgbClr val="645847"/>
              </a:gs>
              <a:gs pos="66000">
                <a:srgbClr val="FFEDC3"/>
              </a:gs>
              <a:gs pos="100000">
                <a:srgbClr val="645847"/>
              </a:gs>
            </a:gsLst>
            <a:lin ang="4200000" scaled="0"/>
          </a:gradFill>
        </p:grpSpPr>
        <p:sp>
          <p:nvSpPr>
            <p:cNvPr id="85" name="Rectangle 125"/>
            <p:cNvSpPr>
              <a:spLocks noChangeArrowheads="1"/>
            </p:cNvSpPr>
            <p:nvPr/>
          </p:nvSpPr>
          <p:spPr bwMode="auto">
            <a:xfrm>
              <a:off x="5135484" y="2768069"/>
              <a:ext cx="509757" cy="2101409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6" name="Freeform 127"/>
            <p:cNvSpPr/>
            <p:nvPr/>
          </p:nvSpPr>
          <p:spPr bwMode="auto">
            <a:xfrm>
              <a:off x="5135485" y="2486040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87" name="Group 128"/>
            <p:cNvGrpSpPr/>
            <p:nvPr/>
          </p:nvGrpSpPr>
          <p:grpSpPr>
            <a:xfrm>
              <a:off x="5007896" y="4819356"/>
              <a:ext cx="764932" cy="320568"/>
              <a:chOff x="9117724" y="4117494"/>
              <a:chExt cx="693213" cy="290513"/>
            </a:xfrm>
            <a:grpFill/>
          </p:grpSpPr>
          <p:sp>
            <p:nvSpPr>
              <p:cNvPr id="88" name="Freeform 129"/>
              <p:cNvSpPr/>
              <p:nvPr/>
            </p:nvSpPr>
            <p:spPr bwMode="auto">
              <a:xfrm>
                <a:off x="9461687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9" name="Freeform 130"/>
              <p:cNvSpPr/>
              <p:nvPr/>
            </p:nvSpPr>
            <p:spPr bwMode="auto">
              <a:xfrm>
                <a:off x="9234937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0" name="Freeform 131"/>
              <p:cNvSpPr/>
              <p:nvPr/>
            </p:nvSpPr>
            <p:spPr bwMode="auto">
              <a:xfrm flipH="1">
                <a:off x="9117724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1" name="Group 132"/>
          <p:cNvGrpSpPr/>
          <p:nvPr/>
        </p:nvGrpSpPr>
        <p:grpSpPr>
          <a:xfrm>
            <a:off x="6149137" y="2625293"/>
            <a:ext cx="509761" cy="3119463"/>
            <a:chOff x="6502710" y="2210578"/>
            <a:chExt cx="509757" cy="3119848"/>
          </a:xfrm>
          <a:solidFill>
            <a:schemeClr val="bg1">
              <a:lumMod val="85000"/>
            </a:schemeClr>
          </a:solidFill>
        </p:grpSpPr>
        <p:sp>
          <p:nvSpPr>
            <p:cNvPr id="92" name="Rectangle 133"/>
            <p:cNvSpPr>
              <a:spLocks noChangeArrowheads="1"/>
            </p:cNvSpPr>
            <p:nvPr/>
          </p:nvSpPr>
          <p:spPr bwMode="auto">
            <a:xfrm>
              <a:off x="6502710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3" name="Rectangle 134"/>
            <p:cNvSpPr>
              <a:spLocks noChangeArrowheads="1"/>
            </p:cNvSpPr>
            <p:nvPr/>
          </p:nvSpPr>
          <p:spPr bwMode="auto">
            <a:xfrm>
              <a:off x="6502710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4" name="Freeform 135"/>
            <p:cNvSpPr/>
            <p:nvPr/>
          </p:nvSpPr>
          <p:spPr bwMode="auto">
            <a:xfrm>
              <a:off x="6502710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5" name="Freeform 136"/>
            <p:cNvSpPr/>
            <p:nvPr/>
          </p:nvSpPr>
          <p:spPr bwMode="auto">
            <a:xfrm>
              <a:off x="6502710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6" name="Freeform 139"/>
          <p:cNvSpPr/>
          <p:nvPr/>
        </p:nvSpPr>
        <p:spPr bwMode="auto">
          <a:xfrm>
            <a:off x="6143681" y="4195945"/>
            <a:ext cx="511177" cy="298415"/>
          </a:xfrm>
          <a:custGeom>
            <a:avLst/>
            <a:gdLst>
              <a:gd name="T0" fmla="*/ 509756 w 120"/>
              <a:gd name="T1" fmla="*/ 258953 h 69"/>
              <a:gd name="T2" fmla="*/ 254878 w 120"/>
              <a:gd name="T3" fmla="*/ 0 h 69"/>
              <a:gd name="T4" fmla="*/ 0 w 120"/>
              <a:gd name="T5" fmla="*/ 258953 h 69"/>
              <a:gd name="T6" fmla="*/ 0 w 120"/>
              <a:gd name="T7" fmla="*/ 297796 h 69"/>
              <a:gd name="T8" fmla="*/ 509756 w 120"/>
              <a:gd name="T9" fmla="*/ 297796 h 69"/>
              <a:gd name="T10" fmla="*/ 509756 w 120"/>
              <a:gd name="T11" fmla="*/ 258953 h 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429" tIns="45715" rIns="91429" bIns="45715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7" name="Group 1"/>
          <p:cNvGrpSpPr/>
          <p:nvPr/>
        </p:nvGrpSpPr>
        <p:grpSpPr>
          <a:xfrm>
            <a:off x="6019797" y="4240894"/>
            <a:ext cx="637349" cy="1503860"/>
            <a:chOff x="5719707" y="3635879"/>
            <a:chExt cx="637345" cy="1504045"/>
          </a:xfrm>
          <a:gradFill>
            <a:gsLst>
              <a:gs pos="21000">
                <a:srgbClr val="645847"/>
              </a:gs>
              <a:gs pos="66000">
                <a:srgbClr val="FFEDC3"/>
              </a:gs>
              <a:gs pos="100000">
                <a:srgbClr val="645847"/>
              </a:gs>
            </a:gsLst>
            <a:lin ang="4200000" scaled="0"/>
          </a:gradFill>
        </p:grpSpPr>
        <p:sp>
          <p:nvSpPr>
            <p:cNvPr id="98" name="Rectangle 138"/>
            <p:cNvSpPr>
              <a:spLocks noChangeArrowheads="1"/>
            </p:cNvSpPr>
            <p:nvPr/>
          </p:nvSpPr>
          <p:spPr bwMode="auto">
            <a:xfrm>
              <a:off x="5847295" y="3906864"/>
              <a:ext cx="509757" cy="962617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9" name="Freeform 140"/>
            <p:cNvSpPr/>
            <p:nvPr/>
          </p:nvSpPr>
          <p:spPr bwMode="auto">
            <a:xfrm>
              <a:off x="5847296" y="3635879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00" name="Group 141"/>
            <p:cNvGrpSpPr/>
            <p:nvPr/>
          </p:nvGrpSpPr>
          <p:grpSpPr>
            <a:xfrm>
              <a:off x="5719707" y="4819356"/>
              <a:ext cx="637344" cy="320568"/>
              <a:chOff x="9762797" y="4117494"/>
              <a:chExt cx="577588" cy="290513"/>
            </a:xfrm>
            <a:grpFill/>
          </p:grpSpPr>
          <p:sp>
            <p:nvSpPr>
              <p:cNvPr id="101" name="Freeform 142"/>
              <p:cNvSpPr/>
              <p:nvPr/>
            </p:nvSpPr>
            <p:spPr bwMode="auto">
              <a:xfrm>
                <a:off x="9880010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2" name="Freeform 143"/>
              <p:cNvSpPr/>
              <p:nvPr/>
            </p:nvSpPr>
            <p:spPr bwMode="auto">
              <a:xfrm flipH="1">
                <a:off x="9762797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103" name="TextBox 161"/>
          <p:cNvSpPr txBox="1">
            <a:spLocks noChangeArrowheads="1"/>
          </p:cNvSpPr>
          <p:nvPr/>
        </p:nvSpPr>
        <p:spPr bwMode="auto">
          <a:xfrm>
            <a:off x="1094285" y="4668961"/>
            <a:ext cx="527687" cy="62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20</a:t>
            </a:r>
            <a:endParaRPr kumimoji="0" lang="id-ID" altLang="zh-CN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altLang="zh-CN" sz="106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%</a:t>
            </a:r>
            <a:endParaRPr kumimoji="0" lang="id-ID" altLang="zh-CN" sz="106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104" name="TextBox 162"/>
          <p:cNvSpPr txBox="1">
            <a:spLocks noChangeArrowheads="1"/>
          </p:cNvSpPr>
          <p:nvPr/>
        </p:nvSpPr>
        <p:spPr bwMode="auto">
          <a:xfrm>
            <a:off x="1835652" y="5110233"/>
            <a:ext cx="527687" cy="625546"/>
          </a:xfrm>
          <a:prstGeom prst="rect">
            <a:avLst/>
          </a:prstGeom>
          <a:noFill/>
          <a:ln>
            <a:noFill/>
          </a:ln>
        </p:spPr>
        <p:txBody>
          <a:bodyPr wrap="none"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10</a:t>
            </a:r>
            <a:endParaRPr kumimoji="0" lang="id-ID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%</a:t>
            </a:r>
            <a:endParaRPr kumimoji="0" lang="id-ID" altLang="zh-CN" sz="106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105" name="TextBox 163"/>
          <p:cNvSpPr txBox="1">
            <a:spLocks noChangeArrowheads="1"/>
          </p:cNvSpPr>
          <p:nvPr/>
        </p:nvSpPr>
        <p:spPr bwMode="auto">
          <a:xfrm>
            <a:off x="2550031" y="4173723"/>
            <a:ext cx="527687" cy="62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45</a:t>
            </a:r>
            <a:endParaRPr kumimoji="0" lang="id-ID" altLang="zh-CN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altLang="zh-CN" sz="106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%</a:t>
            </a:r>
            <a:endParaRPr kumimoji="0" lang="id-ID" altLang="zh-CN" sz="106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106" name="TextBox 164"/>
          <p:cNvSpPr txBox="1">
            <a:spLocks noChangeArrowheads="1"/>
          </p:cNvSpPr>
          <p:nvPr/>
        </p:nvSpPr>
        <p:spPr bwMode="auto">
          <a:xfrm>
            <a:off x="3264412" y="3494357"/>
            <a:ext cx="527687" cy="62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75</a:t>
            </a:r>
            <a:endParaRPr kumimoji="0" lang="id-ID" altLang="zh-CN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altLang="zh-CN" sz="106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%</a:t>
            </a:r>
            <a:endParaRPr kumimoji="0" lang="id-ID" altLang="zh-CN" sz="106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107" name="TextBox 165"/>
          <p:cNvSpPr txBox="1">
            <a:spLocks noChangeArrowheads="1"/>
          </p:cNvSpPr>
          <p:nvPr/>
        </p:nvSpPr>
        <p:spPr bwMode="auto">
          <a:xfrm>
            <a:off x="3901762" y="2749912"/>
            <a:ext cx="699208" cy="62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100</a:t>
            </a:r>
            <a:endParaRPr kumimoji="0" lang="id-ID" altLang="zh-CN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altLang="zh-CN" sz="106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%</a:t>
            </a:r>
            <a:endParaRPr kumimoji="0" lang="id-ID" altLang="zh-CN" sz="106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108" name="TextBox 166"/>
          <p:cNvSpPr txBox="1">
            <a:spLocks noChangeArrowheads="1"/>
          </p:cNvSpPr>
          <p:nvPr/>
        </p:nvSpPr>
        <p:spPr bwMode="auto">
          <a:xfrm>
            <a:off x="5426601" y="3213404"/>
            <a:ext cx="527687" cy="62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85</a:t>
            </a:r>
            <a:endParaRPr kumimoji="0" lang="id-ID" altLang="zh-CN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altLang="zh-CN" sz="106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%</a:t>
            </a:r>
            <a:endParaRPr kumimoji="0" lang="id-ID" altLang="zh-CN" sz="106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109" name="TextBox 167"/>
          <p:cNvSpPr txBox="1">
            <a:spLocks noChangeArrowheads="1"/>
          </p:cNvSpPr>
          <p:nvPr/>
        </p:nvSpPr>
        <p:spPr bwMode="auto">
          <a:xfrm>
            <a:off x="4715396" y="3913405"/>
            <a:ext cx="527687" cy="62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55</a:t>
            </a:r>
            <a:endParaRPr kumimoji="0" lang="id-ID" altLang="zh-CN" sz="2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altLang="zh-CN" sz="1065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%</a:t>
            </a:r>
            <a:endParaRPr kumimoji="0" lang="id-ID" altLang="zh-CN" sz="106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110" name="TextBox 168"/>
          <p:cNvSpPr txBox="1">
            <a:spLocks noChangeArrowheads="1"/>
          </p:cNvSpPr>
          <p:nvPr/>
        </p:nvSpPr>
        <p:spPr bwMode="auto">
          <a:xfrm>
            <a:off x="6136219" y="4365787"/>
            <a:ext cx="527687" cy="62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40</a:t>
            </a:r>
            <a:endParaRPr kumimoji="0" lang="id-ID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altLang="zh-CN" sz="106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cs typeface="+mn-ea"/>
                <a:sym typeface="+mn-lt"/>
              </a:rPr>
              <a:t>%</a:t>
            </a:r>
            <a:endParaRPr kumimoji="0" lang="id-ID" altLang="zh-CN" sz="106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111" name="TextBox 177"/>
          <p:cNvSpPr txBox="1">
            <a:spLocks noChangeArrowheads="1"/>
          </p:cNvSpPr>
          <p:nvPr/>
        </p:nvSpPr>
        <p:spPr bwMode="auto">
          <a:xfrm>
            <a:off x="7040448" y="2623399"/>
            <a:ext cx="3057225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5" rIns="91429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21000">
                      <a:srgbClr val="645847"/>
                    </a:gs>
                    <a:gs pos="66000">
                      <a:srgbClr val="FFEDC3"/>
                    </a:gs>
                    <a:gs pos="100000">
                      <a:srgbClr val="645847"/>
                    </a:gs>
                  </a:gsLst>
                  <a:lin ang="4200000" scaled="0"/>
                </a:gradFill>
                <a:effectLst/>
                <a:uLnTx/>
                <a:uFillTx/>
                <a:latin typeface="+mn-lt"/>
                <a:cs typeface="+mn-ea"/>
                <a:sym typeface="+mn-lt"/>
              </a:rPr>
              <a:t>请输入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21000">
                      <a:srgbClr val="645847"/>
                    </a:gs>
                    <a:gs pos="66000">
                      <a:srgbClr val="FFEDC3"/>
                    </a:gs>
                    <a:gs pos="100000">
                      <a:srgbClr val="645847"/>
                    </a:gs>
                  </a:gsLst>
                  <a:lin ang="4200000" scaled="0"/>
                </a:gradFill>
                <a:effectLst/>
                <a:uLnTx/>
                <a:uFillTx/>
                <a:latin typeface="+mn-lt"/>
                <a:cs typeface="+mn-ea"/>
                <a:sym typeface="+mn-lt"/>
              </a:rPr>
              <a:t>标题内容</a:t>
            </a:r>
            <a:endParaRPr kumimoji="0" lang="id-ID" altLang="zh-CN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21000">
                    <a:srgbClr val="645847"/>
                  </a:gs>
                  <a:gs pos="66000">
                    <a:srgbClr val="FFEDC3"/>
                  </a:gs>
                  <a:gs pos="100000">
                    <a:srgbClr val="645847"/>
                  </a:gs>
                </a:gsLst>
                <a:lin ang="4200000" scaled="0"/>
              </a:gradFill>
              <a:effectLst/>
              <a:uLnTx/>
              <a:uFillTx/>
              <a:latin typeface="+mn-lt"/>
              <a:cs typeface="+mn-ea"/>
              <a:sym typeface="+mn-lt"/>
            </a:endParaRPr>
          </a:p>
        </p:txBody>
      </p:sp>
      <p:sp>
        <p:nvSpPr>
          <p:cNvPr id="112" name="文本框 111"/>
          <p:cNvSpPr txBox="1"/>
          <p:nvPr/>
        </p:nvSpPr>
        <p:spPr>
          <a:xfrm>
            <a:off x="7040448" y="3233435"/>
            <a:ext cx="4630184" cy="228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1200" dirty="0" smtClean="0">
                <a:solidFill>
                  <a:schemeClr val="bg1"/>
                </a:solidFill>
                <a:cs typeface="+mn-ea"/>
                <a:sym typeface="+mn-lt"/>
              </a:rPr>
              <a:t>感谢您使用</a:t>
            </a:r>
            <a:r>
              <a:rPr kumimoji="1" lang="en-US" altLang="zh-CN" sz="12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kumimoji="1" lang="zh-CN" altLang="en-US" sz="1200" dirty="0" smtClean="0">
                <a:solidFill>
                  <a:schemeClr val="bg1"/>
                </a:solidFill>
                <a:cs typeface="+mn-ea"/>
                <a:sym typeface="+mn-lt"/>
              </a:rPr>
              <a:t>模板，请在此输入您需要的文字内容，感谢您使用</a:t>
            </a:r>
            <a:r>
              <a:rPr kumimoji="1" lang="en-US" altLang="zh-CN" sz="12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kumimoji="1" lang="zh-CN" altLang="en-US" sz="1200" dirty="0" smtClean="0">
                <a:solidFill>
                  <a:schemeClr val="bg1"/>
                </a:solidFill>
                <a:cs typeface="+mn-ea"/>
                <a:sym typeface="+mn-lt"/>
              </a:rPr>
              <a:t>模板，请在此输入您需要的文字内容。感谢您使用</a:t>
            </a:r>
            <a:r>
              <a:rPr kumimoji="1" lang="en-US" altLang="zh-CN" sz="12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kumimoji="1" lang="zh-CN" altLang="en-US" sz="1200" dirty="0" smtClean="0">
                <a:solidFill>
                  <a:schemeClr val="bg1"/>
                </a:solidFill>
                <a:cs typeface="+mn-ea"/>
                <a:sym typeface="+mn-lt"/>
              </a:rPr>
              <a:t>模板，请在此输入您需要的文字内容</a:t>
            </a:r>
            <a:r>
              <a:rPr kumimoji="1" lang="en-US" altLang="zh-CN" sz="1200" dirty="0" smtClean="0">
                <a:solidFill>
                  <a:schemeClr val="bg1"/>
                </a:solidFill>
                <a:cs typeface="+mn-ea"/>
                <a:sym typeface="+mn-lt"/>
              </a:rPr>
              <a:t>.</a:t>
            </a:r>
            <a:endParaRPr kumimoji="1" lang="zh-CN" altLang="en-US" sz="1200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kumimoji="1" lang="en-US" altLang="zh-CN" sz="1200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1200" dirty="0" smtClean="0">
                <a:solidFill>
                  <a:schemeClr val="bg1"/>
                </a:solidFill>
                <a:cs typeface="+mn-ea"/>
                <a:sym typeface="+mn-lt"/>
              </a:rPr>
              <a:t>感谢您使用</a:t>
            </a:r>
            <a:r>
              <a:rPr kumimoji="1" lang="en-US" altLang="zh-CN" sz="12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kumimoji="1" lang="zh-CN" altLang="en-US" sz="1200" dirty="0" smtClean="0">
                <a:solidFill>
                  <a:schemeClr val="bg1"/>
                </a:solidFill>
                <a:cs typeface="+mn-ea"/>
                <a:sym typeface="+mn-lt"/>
              </a:rPr>
              <a:t>模板，请在此输入您需要的文字内容，感谢您使用</a:t>
            </a:r>
            <a:r>
              <a:rPr kumimoji="1" lang="en-US" altLang="zh-CN" sz="12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kumimoji="1" lang="zh-CN" altLang="en-US" sz="1200" dirty="0" smtClean="0">
                <a:solidFill>
                  <a:schemeClr val="bg1"/>
                </a:solidFill>
                <a:cs typeface="+mn-ea"/>
                <a:sym typeface="+mn-lt"/>
              </a:rPr>
              <a:t>模板，请在此输入您需要的文字内容。感谢您使用</a:t>
            </a:r>
            <a:r>
              <a:rPr kumimoji="1" lang="en-US" altLang="zh-CN" sz="1200" dirty="0" smtClean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kumimoji="1" lang="zh-CN" altLang="en-US" sz="1200" dirty="0" smtClean="0">
                <a:solidFill>
                  <a:schemeClr val="bg1"/>
                </a:solidFill>
                <a:cs typeface="+mn-ea"/>
                <a:sym typeface="+mn-lt"/>
              </a:rPr>
              <a:t>模板，请在此输入您需要的文字内容</a:t>
            </a:r>
            <a:r>
              <a:rPr kumimoji="1" lang="en-US" altLang="zh-CN" sz="1200" dirty="0" smtClean="0">
                <a:solidFill>
                  <a:schemeClr val="bg1"/>
                </a:solidFill>
                <a:cs typeface="+mn-ea"/>
                <a:sym typeface="+mn-lt"/>
              </a:rPr>
              <a:t>.</a:t>
            </a:r>
            <a:endParaRPr kumimoji="1" lang="zh-CN" altLang="en-US" sz="1200" dirty="0" smtClean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kumimoji="1"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88511" y="1314980"/>
            <a:ext cx="8900179" cy="4972331"/>
            <a:chOff x="1645611" y="1111780"/>
            <a:chExt cx="8900179" cy="4972331"/>
          </a:xfrm>
        </p:grpSpPr>
        <p:sp>
          <p:nvSpPr>
            <p:cNvPr id="3" name="Freeform: Shape 16"/>
            <p:cNvSpPr/>
            <p:nvPr/>
          </p:nvSpPr>
          <p:spPr>
            <a:xfrm rot="2700000" flipH="1">
              <a:off x="7703884" y="1604057"/>
              <a:ext cx="3334183" cy="2349629"/>
            </a:xfrm>
            <a:custGeom>
              <a:avLst/>
              <a:gdLst>
                <a:gd name="connsiteX0" fmla="*/ 0 w 2710204"/>
                <a:gd name="connsiteY0" fmla="*/ 954954 h 1909906"/>
                <a:gd name="connsiteX1" fmla="*/ 0 w 2710204"/>
                <a:gd name="connsiteY1" fmla="*/ 954955 h 1909906"/>
                <a:gd name="connsiteX2" fmla="*/ 0 w 2710204"/>
                <a:gd name="connsiteY2" fmla="*/ 954955 h 1909906"/>
                <a:gd name="connsiteX3" fmla="*/ 1933815 w 2710204"/>
                <a:gd name="connsiteY3" fmla="*/ 73963 h 1909906"/>
                <a:gd name="connsiteX4" fmla="*/ 2636239 w 2710204"/>
                <a:gd name="connsiteY4" fmla="*/ 776387 h 1909906"/>
                <a:gd name="connsiteX5" fmla="*/ 2636239 w 2710204"/>
                <a:gd name="connsiteY5" fmla="*/ 776387 h 1909906"/>
                <a:gd name="connsiteX6" fmla="*/ 2636240 w 2710204"/>
                <a:gd name="connsiteY6" fmla="*/ 776388 h 1909906"/>
                <a:gd name="connsiteX7" fmla="*/ 2636240 w 2710204"/>
                <a:gd name="connsiteY7" fmla="*/ 1133519 h 1909906"/>
                <a:gd name="connsiteX8" fmla="*/ 2636239 w 2710204"/>
                <a:gd name="connsiteY8" fmla="*/ 1133519 h 1909906"/>
                <a:gd name="connsiteX9" fmla="*/ 2636231 w 2710204"/>
                <a:gd name="connsiteY9" fmla="*/ 1133525 h 1909906"/>
                <a:gd name="connsiteX10" fmla="*/ 1933814 w 2710204"/>
                <a:gd name="connsiteY10" fmla="*/ 1835942 h 1909906"/>
                <a:gd name="connsiteX11" fmla="*/ 1576683 w 2710204"/>
                <a:gd name="connsiteY11" fmla="*/ 1835942 h 1909906"/>
                <a:gd name="connsiteX12" fmla="*/ 1576683 w 2710204"/>
                <a:gd name="connsiteY12" fmla="*/ 1835942 h 1909906"/>
                <a:gd name="connsiteX13" fmla="*/ 1576683 w 2710204"/>
                <a:gd name="connsiteY13" fmla="*/ 1478810 h 1909906"/>
                <a:gd name="connsiteX14" fmla="*/ 1848010 w 2710204"/>
                <a:gd name="connsiteY14" fmla="*/ 1207485 h 1909906"/>
                <a:gd name="connsiteX15" fmla="*/ 252530 w 2710204"/>
                <a:gd name="connsiteY15" fmla="*/ 1207484 h 1909906"/>
                <a:gd name="connsiteX16" fmla="*/ 5130 w 2710204"/>
                <a:gd name="connsiteY16" fmla="*/ 1005847 h 1909906"/>
                <a:gd name="connsiteX17" fmla="*/ 0 w 2710204"/>
                <a:gd name="connsiteY17" fmla="*/ 954955 h 1909906"/>
                <a:gd name="connsiteX18" fmla="*/ 5130 w 2710204"/>
                <a:gd name="connsiteY18" fmla="*/ 904062 h 1909906"/>
                <a:gd name="connsiteX19" fmla="*/ 252530 w 2710204"/>
                <a:gd name="connsiteY19" fmla="*/ 702425 h 1909906"/>
                <a:gd name="connsiteX20" fmla="*/ 1848015 w 2710204"/>
                <a:gd name="connsiteY20" fmla="*/ 702425 h 1909906"/>
                <a:gd name="connsiteX21" fmla="*/ 1576684 w 2710204"/>
                <a:gd name="connsiteY21" fmla="*/ 431094 h 1909906"/>
                <a:gd name="connsiteX22" fmla="*/ 1544325 w 2710204"/>
                <a:gd name="connsiteY22" fmla="*/ 113578 h 1909906"/>
                <a:gd name="connsiteX23" fmla="*/ 1576683 w 2710204"/>
                <a:gd name="connsiteY23" fmla="*/ 73963 h 1909906"/>
                <a:gd name="connsiteX24" fmla="*/ 1616298 w 2710204"/>
                <a:gd name="connsiteY24" fmla="*/ 41604 h 1909906"/>
                <a:gd name="connsiteX25" fmla="*/ 1933815 w 2710204"/>
                <a:gd name="connsiteY25" fmla="*/ 73963 h 1909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10204" h="1909906">
                  <a:moveTo>
                    <a:pt x="0" y="954954"/>
                  </a:moveTo>
                  <a:lnTo>
                    <a:pt x="0" y="954955"/>
                  </a:lnTo>
                  <a:lnTo>
                    <a:pt x="0" y="954955"/>
                  </a:lnTo>
                  <a:close/>
                  <a:moveTo>
                    <a:pt x="1933815" y="73963"/>
                  </a:moveTo>
                  <a:lnTo>
                    <a:pt x="2636239" y="776387"/>
                  </a:lnTo>
                  <a:lnTo>
                    <a:pt x="2636239" y="776387"/>
                  </a:lnTo>
                  <a:lnTo>
                    <a:pt x="2636240" y="776388"/>
                  </a:lnTo>
                  <a:cubicBezTo>
                    <a:pt x="2734859" y="875007"/>
                    <a:pt x="2734859" y="1034901"/>
                    <a:pt x="2636240" y="1133519"/>
                  </a:cubicBezTo>
                  <a:lnTo>
                    <a:pt x="2636239" y="1133519"/>
                  </a:lnTo>
                  <a:lnTo>
                    <a:pt x="2636231" y="1133525"/>
                  </a:lnTo>
                  <a:lnTo>
                    <a:pt x="1933814" y="1835942"/>
                  </a:lnTo>
                  <a:cubicBezTo>
                    <a:pt x="1835195" y="1934561"/>
                    <a:pt x="1675302" y="1934561"/>
                    <a:pt x="1576683" y="1835942"/>
                  </a:cubicBezTo>
                  <a:lnTo>
                    <a:pt x="1576683" y="1835942"/>
                  </a:lnTo>
                  <a:cubicBezTo>
                    <a:pt x="1478065" y="1737323"/>
                    <a:pt x="1478065" y="1577429"/>
                    <a:pt x="1576683" y="1478810"/>
                  </a:cubicBezTo>
                  <a:lnTo>
                    <a:pt x="1848010" y="1207485"/>
                  </a:lnTo>
                  <a:lnTo>
                    <a:pt x="252530" y="1207484"/>
                  </a:lnTo>
                  <a:cubicBezTo>
                    <a:pt x="130496" y="1207484"/>
                    <a:pt x="28678" y="1120921"/>
                    <a:pt x="5130" y="1005847"/>
                  </a:cubicBezTo>
                  <a:lnTo>
                    <a:pt x="0" y="954955"/>
                  </a:lnTo>
                  <a:lnTo>
                    <a:pt x="5130" y="904062"/>
                  </a:lnTo>
                  <a:cubicBezTo>
                    <a:pt x="28678" y="788988"/>
                    <a:pt x="130496" y="702425"/>
                    <a:pt x="252530" y="702425"/>
                  </a:cubicBezTo>
                  <a:lnTo>
                    <a:pt x="1848015" y="702425"/>
                  </a:lnTo>
                  <a:lnTo>
                    <a:pt x="1576684" y="431094"/>
                  </a:lnTo>
                  <a:cubicBezTo>
                    <a:pt x="1490393" y="344803"/>
                    <a:pt x="1479606" y="211597"/>
                    <a:pt x="1544325" y="113578"/>
                  </a:cubicBezTo>
                  <a:lnTo>
                    <a:pt x="1576683" y="73963"/>
                  </a:lnTo>
                  <a:lnTo>
                    <a:pt x="1616298" y="41604"/>
                  </a:lnTo>
                  <a:cubicBezTo>
                    <a:pt x="1714318" y="-23115"/>
                    <a:pt x="1847524" y="-12328"/>
                    <a:pt x="1933815" y="73963"/>
                  </a:cubicBezTo>
                  <a:close/>
                </a:path>
              </a:pathLst>
            </a:custGeom>
            <a:gradFill>
              <a:gsLst>
                <a:gs pos="21000">
                  <a:srgbClr val="645847"/>
                </a:gs>
                <a:gs pos="66000">
                  <a:srgbClr val="FFEDC3"/>
                </a:gs>
                <a:gs pos="100000">
                  <a:srgbClr val="645847"/>
                </a:gs>
              </a:gsLst>
              <a:lin ang="4200000" scaled="0"/>
            </a:gra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" name="Freeform: Shape 15"/>
            <p:cNvSpPr/>
            <p:nvPr/>
          </p:nvSpPr>
          <p:spPr>
            <a:xfrm flipH="1">
              <a:off x="4920886" y="2725044"/>
              <a:ext cx="2539608" cy="2539608"/>
            </a:xfrm>
            <a:custGeom>
              <a:avLst/>
              <a:gdLst>
                <a:gd name="connsiteX0" fmla="*/ 73963 w 2064331"/>
                <a:gd name="connsiteY0" fmla="*/ 1990368 h 2064332"/>
                <a:gd name="connsiteX1" fmla="*/ 73963 w 2064331"/>
                <a:gd name="connsiteY1" fmla="*/ 1990369 h 2064332"/>
                <a:gd name="connsiteX2" fmla="*/ 73964 w 2064331"/>
                <a:gd name="connsiteY2" fmla="*/ 1990369 h 2064332"/>
                <a:gd name="connsiteX3" fmla="*/ 818422 w 2064331"/>
                <a:gd name="connsiteY3" fmla="*/ 0 h 2064332"/>
                <a:gd name="connsiteX4" fmla="*/ 1811799 w 2064331"/>
                <a:gd name="connsiteY4" fmla="*/ 0 h 2064332"/>
                <a:gd name="connsiteX5" fmla="*/ 1811800 w 2064331"/>
                <a:gd name="connsiteY5" fmla="*/ 0 h 2064332"/>
                <a:gd name="connsiteX6" fmla="*/ 1811801 w 2064331"/>
                <a:gd name="connsiteY6" fmla="*/ 0 h 2064332"/>
                <a:gd name="connsiteX7" fmla="*/ 2064331 w 2064331"/>
                <a:gd name="connsiteY7" fmla="*/ 252530 h 2064332"/>
                <a:gd name="connsiteX8" fmla="*/ 2064330 w 2064331"/>
                <a:gd name="connsiteY8" fmla="*/ 252530 h 2064332"/>
                <a:gd name="connsiteX9" fmla="*/ 2064329 w 2064331"/>
                <a:gd name="connsiteY9" fmla="*/ 252540 h 2064332"/>
                <a:gd name="connsiteX10" fmla="*/ 2064329 w 2064331"/>
                <a:gd name="connsiteY10" fmla="*/ 1245908 h 2064332"/>
                <a:gd name="connsiteX11" fmla="*/ 1811799 w 2064331"/>
                <a:gd name="connsiteY11" fmla="*/ 1498438 h 2064332"/>
                <a:gd name="connsiteX12" fmla="*/ 1811799 w 2064331"/>
                <a:gd name="connsiteY12" fmla="*/ 1498437 h 2064332"/>
                <a:gd name="connsiteX13" fmla="*/ 1559269 w 2064331"/>
                <a:gd name="connsiteY13" fmla="*/ 1245907 h 2064332"/>
                <a:gd name="connsiteX14" fmla="*/ 1559270 w 2064331"/>
                <a:gd name="connsiteY14" fmla="*/ 862194 h 2064332"/>
                <a:gd name="connsiteX15" fmla="*/ 431094 w 2064331"/>
                <a:gd name="connsiteY15" fmla="*/ 1990368 h 2064332"/>
                <a:gd name="connsiteX16" fmla="*/ 113578 w 2064331"/>
                <a:gd name="connsiteY16" fmla="*/ 2022728 h 2064332"/>
                <a:gd name="connsiteX17" fmla="*/ 73963 w 2064331"/>
                <a:gd name="connsiteY17" fmla="*/ 1990369 h 2064332"/>
                <a:gd name="connsiteX18" fmla="*/ 41604 w 2064331"/>
                <a:gd name="connsiteY18" fmla="*/ 1950754 h 2064332"/>
                <a:gd name="connsiteX19" fmla="*/ 73964 w 2064331"/>
                <a:gd name="connsiteY19" fmla="*/ 1633238 h 2064332"/>
                <a:gd name="connsiteX20" fmla="*/ 1202142 w 2064331"/>
                <a:gd name="connsiteY20" fmla="*/ 505060 h 2064332"/>
                <a:gd name="connsiteX21" fmla="*/ 818422 w 2064331"/>
                <a:gd name="connsiteY21" fmla="*/ 505059 h 2064332"/>
                <a:gd name="connsiteX22" fmla="*/ 571023 w 2064331"/>
                <a:gd name="connsiteY22" fmla="*/ 303423 h 2064332"/>
                <a:gd name="connsiteX23" fmla="*/ 565892 w 2064331"/>
                <a:gd name="connsiteY23" fmla="*/ 252530 h 2064332"/>
                <a:gd name="connsiteX24" fmla="*/ 571023 w 2064331"/>
                <a:gd name="connsiteY24" fmla="*/ 201637 h 2064332"/>
                <a:gd name="connsiteX25" fmla="*/ 818422 w 2064331"/>
                <a:gd name="connsiteY25" fmla="*/ 0 h 206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64331" h="2064332">
                  <a:moveTo>
                    <a:pt x="73963" y="1990368"/>
                  </a:moveTo>
                  <a:lnTo>
                    <a:pt x="73963" y="1990369"/>
                  </a:lnTo>
                  <a:lnTo>
                    <a:pt x="73964" y="1990369"/>
                  </a:lnTo>
                  <a:close/>
                  <a:moveTo>
                    <a:pt x="818422" y="0"/>
                  </a:moveTo>
                  <a:lnTo>
                    <a:pt x="1811799" y="0"/>
                  </a:lnTo>
                  <a:lnTo>
                    <a:pt x="1811800" y="0"/>
                  </a:lnTo>
                  <a:lnTo>
                    <a:pt x="1811801" y="0"/>
                  </a:lnTo>
                  <a:cubicBezTo>
                    <a:pt x="1951269" y="0"/>
                    <a:pt x="2064331" y="113062"/>
                    <a:pt x="2064331" y="252530"/>
                  </a:cubicBezTo>
                  <a:lnTo>
                    <a:pt x="2064330" y="252530"/>
                  </a:lnTo>
                  <a:lnTo>
                    <a:pt x="2064329" y="252540"/>
                  </a:lnTo>
                  <a:lnTo>
                    <a:pt x="2064329" y="1245908"/>
                  </a:lnTo>
                  <a:cubicBezTo>
                    <a:pt x="2064329" y="1385376"/>
                    <a:pt x="1951267" y="1498438"/>
                    <a:pt x="1811799" y="1498438"/>
                  </a:cubicBezTo>
                  <a:lnTo>
                    <a:pt x="1811799" y="1498437"/>
                  </a:lnTo>
                  <a:cubicBezTo>
                    <a:pt x="1672331" y="1498437"/>
                    <a:pt x="1559269" y="1385375"/>
                    <a:pt x="1559269" y="1245907"/>
                  </a:cubicBezTo>
                  <a:lnTo>
                    <a:pt x="1559270" y="862194"/>
                  </a:lnTo>
                  <a:lnTo>
                    <a:pt x="431094" y="1990368"/>
                  </a:lnTo>
                  <a:cubicBezTo>
                    <a:pt x="344803" y="2076660"/>
                    <a:pt x="211598" y="2087446"/>
                    <a:pt x="113578" y="2022728"/>
                  </a:cubicBezTo>
                  <a:lnTo>
                    <a:pt x="73963" y="1990369"/>
                  </a:lnTo>
                  <a:lnTo>
                    <a:pt x="41604" y="1950754"/>
                  </a:lnTo>
                  <a:cubicBezTo>
                    <a:pt x="-23114" y="1852734"/>
                    <a:pt x="-12328" y="1719529"/>
                    <a:pt x="73964" y="1633238"/>
                  </a:cubicBezTo>
                  <a:lnTo>
                    <a:pt x="1202142" y="505060"/>
                  </a:lnTo>
                  <a:lnTo>
                    <a:pt x="818422" y="505059"/>
                  </a:lnTo>
                  <a:cubicBezTo>
                    <a:pt x="696388" y="505059"/>
                    <a:pt x="594570" y="418496"/>
                    <a:pt x="571023" y="303423"/>
                  </a:cubicBezTo>
                  <a:lnTo>
                    <a:pt x="565892" y="252530"/>
                  </a:lnTo>
                  <a:lnTo>
                    <a:pt x="571023" y="201637"/>
                  </a:lnTo>
                  <a:cubicBezTo>
                    <a:pt x="594570" y="86563"/>
                    <a:pt x="696388" y="0"/>
                    <a:pt x="818422" y="0"/>
                  </a:cubicBezTo>
                  <a:close/>
                </a:path>
              </a:pathLst>
            </a:custGeom>
            <a:gradFill>
              <a:gsLst>
                <a:gs pos="21000">
                  <a:srgbClr val="645847"/>
                </a:gs>
                <a:gs pos="66000">
                  <a:srgbClr val="FFEDC3"/>
                </a:gs>
                <a:gs pos="100000">
                  <a:srgbClr val="645847"/>
                </a:gs>
              </a:gsLst>
              <a:lin ang="4200000" scaled="0"/>
            </a:gra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Freeform: Shape 14"/>
            <p:cNvSpPr/>
            <p:nvPr/>
          </p:nvSpPr>
          <p:spPr>
            <a:xfrm flipH="1">
              <a:off x="1645611" y="3544503"/>
              <a:ext cx="2539608" cy="2539608"/>
            </a:xfrm>
            <a:custGeom>
              <a:avLst/>
              <a:gdLst>
                <a:gd name="connsiteX0" fmla="*/ 818422 w 2064331"/>
                <a:gd name="connsiteY0" fmla="*/ 0 h 2064332"/>
                <a:gd name="connsiteX1" fmla="*/ 1811799 w 2064331"/>
                <a:gd name="connsiteY1" fmla="*/ 0 h 2064332"/>
                <a:gd name="connsiteX2" fmla="*/ 1811800 w 2064331"/>
                <a:gd name="connsiteY2" fmla="*/ 0 h 2064332"/>
                <a:gd name="connsiteX3" fmla="*/ 1811801 w 2064331"/>
                <a:gd name="connsiteY3" fmla="*/ 0 h 2064332"/>
                <a:gd name="connsiteX4" fmla="*/ 2064331 w 2064331"/>
                <a:gd name="connsiteY4" fmla="*/ 252530 h 2064332"/>
                <a:gd name="connsiteX5" fmla="*/ 2064330 w 2064331"/>
                <a:gd name="connsiteY5" fmla="*/ 252530 h 2064332"/>
                <a:gd name="connsiteX6" fmla="*/ 2064329 w 2064331"/>
                <a:gd name="connsiteY6" fmla="*/ 252540 h 2064332"/>
                <a:gd name="connsiteX7" fmla="*/ 2064329 w 2064331"/>
                <a:gd name="connsiteY7" fmla="*/ 1245908 h 2064332"/>
                <a:gd name="connsiteX8" fmla="*/ 1811799 w 2064331"/>
                <a:gd name="connsiteY8" fmla="*/ 1498438 h 2064332"/>
                <a:gd name="connsiteX9" fmla="*/ 1811799 w 2064331"/>
                <a:gd name="connsiteY9" fmla="*/ 1498437 h 2064332"/>
                <a:gd name="connsiteX10" fmla="*/ 1559269 w 2064331"/>
                <a:gd name="connsiteY10" fmla="*/ 1245907 h 2064332"/>
                <a:gd name="connsiteX11" fmla="*/ 1559270 w 2064331"/>
                <a:gd name="connsiteY11" fmla="*/ 862195 h 2064332"/>
                <a:gd name="connsiteX12" fmla="*/ 431094 w 2064331"/>
                <a:gd name="connsiteY12" fmla="*/ 1990368 h 2064332"/>
                <a:gd name="connsiteX13" fmla="*/ 73963 w 2064331"/>
                <a:gd name="connsiteY13" fmla="*/ 1990368 h 2064332"/>
                <a:gd name="connsiteX14" fmla="*/ 73964 w 2064331"/>
                <a:gd name="connsiteY14" fmla="*/ 1990369 h 2064332"/>
                <a:gd name="connsiteX15" fmla="*/ 73964 w 2064331"/>
                <a:gd name="connsiteY15" fmla="*/ 1633238 h 2064332"/>
                <a:gd name="connsiteX16" fmla="*/ 1202142 w 2064331"/>
                <a:gd name="connsiteY16" fmla="*/ 505060 h 2064332"/>
                <a:gd name="connsiteX17" fmla="*/ 818422 w 2064331"/>
                <a:gd name="connsiteY17" fmla="*/ 505059 h 2064332"/>
                <a:gd name="connsiteX18" fmla="*/ 571023 w 2064331"/>
                <a:gd name="connsiteY18" fmla="*/ 303423 h 2064332"/>
                <a:gd name="connsiteX19" fmla="*/ 565892 w 2064331"/>
                <a:gd name="connsiteY19" fmla="*/ 252530 h 2064332"/>
                <a:gd name="connsiteX20" fmla="*/ 571023 w 2064331"/>
                <a:gd name="connsiteY20" fmla="*/ 201637 h 2064332"/>
                <a:gd name="connsiteX21" fmla="*/ 818422 w 2064331"/>
                <a:gd name="connsiteY21" fmla="*/ 0 h 2064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31" h="2064332">
                  <a:moveTo>
                    <a:pt x="818422" y="0"/>
                  </a:moveTo>
                  <a:lnTo>
                    <a:pt x="1811799" y="0"/>
                  </a:lnTo>
                  <a:lnTo>
                    <a:pt x="1811800" y="0"/>
                  </a:lnTo>
                  <a:lnTo>
                    <a:pt x="1811801" y="0"/>
                  </a:lnTo>
                  <a:cubicBezTo>
                    <a:pt x="1951269" y="0"/>
                    <a:pt x="2064331" y="113062"/>
                    <a:pt x="2064331" y="252530"/>
                  </a:cubicBezTo>
                  <a:lnTo>
                    <a:pt x="2064330" y="252530"/>
                  </a:lnTo>
                  <a:lnTo>
                    <a:pt x="2064329" y="252540"/>
                  </a:lnTo>
                  <a:lnTo>
                    <a:pt x="2064329" y="1245908"/>
                  </a:lnTo>
                  <a:cubicBezTo>
                    <a:pt x="2064329" y="1385376"/>
                    <a:pt x="1951267" y="1498438"/>
                    <a:pt x="1811799" y="1498438"/>
                  </a:cubicBezTo>
                  <a:lnTo>
                    <a:pt x="1811799" y="1498437"/>
                  </a:lnTo>
                  <a:cubicBezTo>
                    <a:pt x="1672331" y="1498437"/>
                    <a:pt x="1559269" y="1385375"/>
                    <a:pt x="1559269" y="1245907"/>
                  </a:cubicBezTo>
                  <a:lnTo>
                    <a:pt x="1559270" y="862195"/>
                  </a:lnTo>
                  <a:lnTo>
                    <a:pt x="431094" y="1990368"/>
                  </a:lnTo>
                  <a:cubicBezTo>
                    <a:pt x="332476" y="2088987"/>
                    <a:pt x="172582" y="2088987"/>
                    <a:pt x="73963" y="1990368"/>
                  </a:cubicBezTo>
                  <a:lnTo>
                    <a:pt x="73964" y="1990369"/>
                  </a:lnTo>
                  <a:cubicBezTo>
                    <a:pt x="-24655" y="1891750"/>
                    <a:pt x="-24655" y="1731857"/>
                    <a:pt x="73964" y="1633238"/>
                  </a:cubicBezTo>
                  <a:lnTo>
                    <a:pt x="1202142" y="505060"/>
                  </a:lnTo>
                  <a:lnTo>
                    <a:pt x="818422" y="505059"/>
                  </a:lnTo>
                  <a:cubicBezTo>
                    <a:pt x="696388" y="505059"/>
                    <a:pt x="594570" y="418496"/>
                    <a:pt x="571023" y="303423"/>
                  </a:cubicBezTo>
                  <a:lnTo>
                    <a:pt x="565892" y="252530"/>
                  </a:lnTo>
                  <a:lnTo>
                    <a:pt x="571023" y="201637"/>
                  </a:lnTo>
                  <a:cubicBezTo>
                    <a:pt x="594570" y="86563"/>
                    <a:pt x="696388" y="0"/>
                    <a:pt x="818422" y="0"/>
                  </a:cubicBezTo>
                  <a:close/>
                </a:path>
              </a:pathLst>
            </a:custGeom>
            <a:gradFill>
              <a:gsLst>
                <a:gs pos="21000">
                  <a:srgbClr val="645847"/>
                </a:gs>
                <a:gs pos="66000">
                  <a:srgbClr val="FFEDC3"/>
                </a:gs>
                <a:gs pos="100000">
                  <a:srgbClr val="645847"/>
                </a:gs>
              </a:gsLst>
              <a:lin ang="4200000" scaled="0"/>
            </a:gra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764458" y="2281913"/>
            <a:ext cx="2502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gradFill>
                  <a:gsLst>
                    <a:gs pos="21000">
                      <a:srgbClr val="645847"/>
                    </a:gs>
                    <a:gs pos="66000">
                      <a:srgbClr val="FFEDC3"/>
                    </a:gs>
                    <a:gs pos="100000">
                      <a:srgbClr val="645847"/>
                    </a:gs>
                  </a:gsLst>
                  <a:lin ang="4200000" scaled="0"/>
                </a:gradFill>
                <a:cs typeface="+mn-ea"/>
                <a:sym typeface="+mn-lt"/>
              </a:rPr>
              <a:t>1.</a:t>
            </a:r>
            <a:r>
              <a:rPr lang="zh-CN" altLang="en-US" sz="3600" b="1" dirty="0" smtClean="0">
                <a:gradFill>
                  <a:gsLst>
                    <a:gs pos="21000">
                      <a:srgbClr val="645847"/>
                    </a:gs>
                    <a:gs pos="66000">
                      <a:srgbClr val="FFEDC3"/>
                    </a:gs>
                    <a:gs pos="100000">
                      <a:srgbClr val="645847"/>
                    </a:gs>
                  </a:gsLst>
                  <a:lin ang="4200000" scaled="0"/>
                </a:gradFill>
                <a:cs typeface="+mn-ea"/>
                <a:sym typeface="+mn-lt"/>
              </a:rPr>
              <a:t>输入内容</a:t>
            </a:r>
            <a:endParaRPr lang="zh-CN" altLang="en-US" sz="3600" b="1" dirty="0">
              <a:gradFill>
                <a:gsLst>
                  <a:gs pos="21000">
                    <a:srgbClr val="645847"/>
                  </a:gs>
                  <a:gs pos="66000">
                    <a:srgbClr val="FFEDC3"/>
                  </a:gs>
                  <a:gs pos="100000">
                    <a:srgbClr val="645847"/>
                  </a:gs>
                </a:gsLst>
                <a:lin ang="4200000" scaled="0"/>
              </a:gra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4458" y="2928244"/>
            <a:ext cx="3096342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感谢您使用</a:t>
            </a:r>
            <a:r>
              <a:rPr kumimoji="1"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kumimoji="1"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模板，请在此输入您需要的文字内容</a:t>
            </a:r>
            <a:r>
              <a:rPr kumimoji="1"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kumimoji="1"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感谢您使用</a:t>
            </a:r>
            <a:r>
              <a:rPr kumimoji="1"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kumimoji="1"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模板</a:t>
            </a:r>
            <a:endParaRPr kumimoji="1"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72635" y="1431013"/>
            <a:ext cx="2502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gradFill>
                  <a:gsLst>
                    <a:gs pos="21000">
                      <a:srgbClr val="645847"/>
                    </a:gs>
                    <a:gs pos="66000">
                      <a:srgbClr val="FFEDC3"/>
                    </a:gs>
                    <a:gs pos="100000">
                      <a:srgbClr val="645847"/>
                    </a:gs>
                  </a:gsLst>
                  <a:lin ang="4200000" scaled="0"/>
                </a:gradFill>
                <a:cs typeface="+mn-ea"/>
                <a:sym typeface="+mn-lt"/>
              </a:rPr>
              <a:t>2.</a:t>
            </a:r>
            <a:r>
              <a:rPr lang="zh-CN" altLang="en-US" sz="3600" b="1" dirty="0" smtClean="0">
                <a:gradFill>
                  <a:gsLst>
                    <a:gs pos="21000">
                      <a:srgbClr val="645847"/>
                    </a:gs>
                    <a:gs pos="66000">
                      <a:srgbClr val="FFEDC3"/>
                    </a:gs>
                    <a:gs pos="100000">
                      <a:srgbClr val="645847"/>
                    </a:gs>
                  </a:gsLst>
                  <a:lin ang="4200000" scaled="0"/>
                </a:gradFill>
                <a:cs typeface="+mn-ea"/>
                <a:sym typeface="+mn-lt"/>
              </a:rPr>
              <a:t>输入内容</a:t>
            </a:r>
            <a:endParaRPr lang="zh-CN" altLang="en-US" sz="3600" b="1" dirty="0">
              <a:gradFill>
                <a:gsLst>
                  <a:gs pos="21000">
                    <a:srgbClr val="645847"/>
                  </a:gs>
                  <a:gs pos="66000">
                    <a:srgbClr val="FFEDC3"/>
                  </a:gs>
                  <a:gs pos="100000">
                    <a:srgbClr val="645847"/>
                  </a:gs>
                </a:gsLst>
                <a:lin ang="4200000" scaled="0"/>
              </a:gra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272635" y="2077344"/>
            <a:ext cx="3096342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感谢您使用</a:t>
            </a:r>
            <a:r>
              <a:rPr kumimoji="1"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kumimoji="1"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模板，请在此输入您需要的文字内容</a:t>
            </a:r>
            <a:r>
              <a:rPr kumimoji="1"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kumimoji="1"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感谢您使用</a:t>
            </a:r>
            <a:r>
              <a:rPr kumimoji="1"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kumimoji="1"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模板</a:t>
            </a:r>
            <a:endParaRPr kumimoji="1"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727719" y="4429509"/>
            <a:ext cx="2502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gradFill>
                  <a:gsLst>
                    <a:gs pos="21000">
                      <a:srgbClr val="645847"/>
                    </a:gs>
                    <a:gs pos="66000">
                      <a:srgbClr val="FFEDC3"/>
                    </a:gs>
                    <a:gs pos="100000">
                      <a:srgbClr val="645847"/>
                    </a:gs>
                  </a:gsLst>
                  <a:lin ang="4200000" scaled="0"/>
                </a:gradFill>
                <a:cs typeface="+mn-ea"/>
                <a:sym typeface="+mn-lt"/>
              </a:rPr>
              <a:t>3.</a:t>
            </a:r>
            <a:r>
              <a:rPr lang="zh-CN" altLang="en-US" sz="3600" b="1" dirty="0" smtClean="0">
                <a:gradFill>
                  <a:gsLst>
                    <a:gs pos="21000">
                      <a:srgbClr val="645847"/>
                    </a:gs>
                    <a:gs pos="66000">
                      <a:srgbClr val="FFEDC3"/>
                    </a:gs>
                    <a:gs pos="100000">
                      <a:srgbClr val="645847"/>
                    </a:gs>
                  </a:gsLst>
                  <a:lin ang="4200000" scaled="0"/>
                </a:gradFill>
                <a:cs typeface="+mn-ea"/>
                <a:sym typeface="+mn-lt"/>
              </a:rPr>
              <a:t>输入内容</a:t>
            </a:r>
            <a:endParaRPr lang="zh-CN" altLang="en-US" sz="3600" b="1" dirty="0">
              <a:gradFill>
                <a:gsLst>
                  <a:gs pos="21000">
                    <a:srgbClr val="645847"/>
                  </a:gs>
                  <a:gs pos="66000">
                    <a:srgbClr val="FFEDC3"/>
                  </a:gs>
                  <a:gs pos="100000">
                    <a:srgbClr val="645847"/>
                  </a:gs>
                </a:gsLst>
                <a:lin ang="4200000" scaled="0"/>
              </a:gra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727719" y="5075840"/>
            <a:ext cx="3096342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感谢您使用</a:t>
            </a:r>
            <a:r>
              <a:rPr kumimoji="1"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kumimoji="1"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模板，请在此输入您需要的文字内容</a:t>
            </a:r>
            <a:r>
              <a:rPr kumimoji="1"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.</a:t>
            </a:r>
            <a:r>
              <a:rPr kumimoji="1"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感谢您使用</a:t>
            </a:r>
            <a:r>
              <a:rPr kumimoji="1"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PPT</a:t>
            </a:r>
            <a:r>
              <a:rPr kumimoji="1"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模板</a:t>
            </a:r>
            <a:endParaRPr kumimoji="1"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1839">
            <a:off x="1664759" y="1079148"/>
            <a:ext cx="2378129" cy="2378129"/>
          </a:xfrm>
          <a:prstGeom prst="rect">
            <a:avLst/>
          </a:prstGeom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3175558" y="1923726"/>
            <a:ext cx="2225407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gradFill>
                  <a:gsLst>
                    <a:gs pos="73000">
                      <a:srgbClr val="FFEDC3"/>
                    </a:gs>
                    <a:gs pos="46000">
                      <a:srgbClr val="FFEDC3"/>
                    </a:gs>
                    <a:gs pos="94000">
                      <a:srgbClr val="B2A385"/>
                    </a:gs>
                    <a:gs pos="9000">
                      <a:srgbClr val="645847"/>
                    </a:gs>
                  </a:gsLst>
                  <a:lin ang="15600000" scaled="0"/>
                </a:gradFill>
                <a:cs typeface="+mn-ea"/>
                <a:sym typeface="+mn-lt"/>
              </a:rPr>
              <a:t>CONTENTS</a:t>
            </a:r>
            <a:endParaRPr lang="en-US" altLang="zh-CN" sz="2000" dirty="0">
              <a:gradFill>
                <a:gsLst>
                  <a:gs pos="73000">
                    <a:srgbClr val="FFEDC3"/>
                  </a:gs>
                  <a:gs pos="46000">
                    <a:srgbClr val="FFEDC3"/>
                  </a:gs>
                  <a:gs pos="94000">
                    <a:srgbClr val="B2A385"/>
                  </a:gs>
                  <a:gs pos="9000">
                    <a:srgbClr val="645847"/>
                  </a:gs>
                </a:gsLst>
                <a:lin ang="15600000" scaled="0"/>
              </a:gra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73095" y="2159853"/>
            <a:ext cx="27142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>
                <a:gradFill>
                  <a:gsLst>
                    <a:gs pos="68000">
                      <a:srgbClr val="FFEDC3"/>
                    </a:gs>
                    <a:gs pos="46000">
                      <a:srgbClr val="FFEDC3"/>
                    </a:gs>
                    <a:gs pos="85000">
                      <a:srgbClr val="B2A385"/>
                    </a:gs>
                    <a:gs pos="19000">
                      <a:srgbClr val="645847"/>
                    </a:gs>
                  </a:gsLst>
                  <a:lin ang="156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+mn-ea"/>
                <a:sym typeface="+mn-lt"/>
              </a:rPr>
              <a:t>目录</a:t>
            </a:r>
            <a:endParaRPr lang="zh-CN" altLang="en-US" sz="9600" b="1" dirty="0">
              <a:gradFill>
                <a:gsLst>
                  <a:gs pos="68000">
                    <a:srgbClr val="FFEDC3"/>
                  </a:gs>
                  <a:gs pos="46000">
                    <a:srgbClr val="FFEDC3"/>
                  </a:gs>
                  <a:gs pos="85000">
                    <a:srgbClr val="B2A385"/>
                  </a:gs>
                  <a:gs pos="19000">
                    <a:srgbClr val="645847"/>
                  </a:gs>
                </a:gsLst>
                <a:lin ang="156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076997" y="1451602"/>
            <a:ext cx="3566795" cy="816610"/>
            <a:chOff x="6611887" y="1045201"/>
            <a:chExt cx="3566795" cy="816610"/>
          </a:xfrm>
        </p:grpSpPr>
        <p:sp>
          <p:nvSpPr>
            <p:cNvPr id="6" name="TextBox 7"/>
            <p:cNvSpPr txBox="1"/>
            <p:nvPr/>
          </p:nvSpPr>
          <p:spPr bwMode="auto">
            <a:xfrm>
              <a:off x="7479297" y="1100446"/>
              <a:ext cx="2236470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kern="0" dirty="0" smtClean="0">
                  <a:gradFill>
                    <a:gsLst>
                      <a:gs pos="73000">
                        <a:srgbClr val="FFEDC3"/>
                      </a:gs>
                      <a:gs pos="46000">
                        <a:srgbClr val="FFEDC3"/>
                      </a:gs>
                      <a:gs pos="94000">
                        <a:srgbClr val="B2A385"/>
                      </a:gs>
                      <a:gs pos="9000">
                        <a:srgbClr val="645847"/>
                      </a:gs>
                    </a:gsLst>
                    <a:lin ang="15600000" scaled="0"/>
                  </a:gradFill>
                  <a:cs typeface="+mn-ea"/>
                  <a:sym typeface="+mn-lt"/>
                </a:rPr>
                <a:t>请在此处输入内容</a:t>
              </a:r>
              <a:endParaRPr lang="zh-CN" altLang="en-US" sz="2000" kern="0" dirty="0">
                <a:gradFill>
                  <a:gsLst>
                    <a:gs pos="73000">
                      <a:srgbClr val="FFEDC3"/>
                    </a:gs>
                    <a:gs pos="46000">
                      <a:srgbClr val="FFEDC3"/>
                    </a:gs>
                    <a:gs pos="94000">
                      <a:srgbClr val="B2A385"/>
                    </a:gs>
                    <a:gs pos="9000">
                      <a:srgbClr val="645847"/>
                    </a:gs>
                  </a:gsLst>
                  <a:lin ang="156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7" name="TextBox 8"/>
            <p:cNvSpPr txBox="1"/>
            <p:nvPr/>
          </p:nvSpPr>
          <p:spPr bwMode="auto">
            <a:xfrm>
              <a:off x="7491997" y="1544311"/>
              <a:ext cx="2686685" cy="3175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65" kern="0" dirty="0">
                  <a:gradFill>
                    <a:gsLst>
                      <a:gs pos="73000">
                        <a:srgbClr val="FFEDC3"/>
                      </a:gs>
                      <a:gs pos="46000">
                        <a:srgbClr val="FFEDC3"/>
                      </a:gs>
                      <a:gs pos="94000">
                        <a:srgbClr val="B2A385"/>
                      </a:gs>
                      <a:gs pos="9000">
                        <a:srgbClr val="645847"/>
                      </a:gs>
                    </a:gsLst>
                    <a:lin ang="15600000" scaled="0"/>
                  </a:gradFill>
                  <a:cs typeface="+mn-ea"/>
                  <a:sym typeface="+mn-lt"/>
                </a:rPr>
                <a:t>Enter your text Enter your text</a:t>
              </a:r>
              <a:endParaRPr lang="zh-CN" altLang="en-US" sz="1465" kern="0" dirty="0">
                <a:gradFill>
                  <a:gsLst>
                    <a:gs pos="73000">
                      <a:srgbClr val="FFEDC3"/>
                    </a:gs>
                    <a:gs pos="46000">
                      <a:srgbClr val="FFEDC3"/>
                    </a:gs>
                    <a:gs pos="94000">
                      <a:srgbClr val="B2A385"/>
                    </a:gs>
                    <a:gs pos="9000">
                      <a:srgbClr val="645847"/>
                    </a:gs>
                  </a:gsLst>
                  <a:lin ang="156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8" name="TextBox 15"/>
            <p:cNvSpPr txBox="1">
              <a:spLocks noChangeArrowheads="1"/>
            </p:cNvSpPr>
            <p:nvPr/>
          </p:nvSpPr>
          <p:spPr bwMode="auto">
            <a:xfrm>
              <a:off x="6611887" y="1045201"/>
              <a:ext cx="640080" cy="5848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gradFill>
                    <a:gsLst>
                      <a:gs pos="73000">
                        <a:srgbClr val="FFEDC3"/>
                      </a:gs>
                      <a:gs pos="46000">
                        <a:srgbClr val="FFEDC3"/>
                      </a:gs>
                      <a:gs pos="94000">
                        <a:srgbClr val="B2A385"/>
                      </a:gs>
                      <a:gs pos="9000">
                        <a:srgbClr val="645847"/>
                      </a:gs>
                    </a:gsLst>
                    <a:lin ang="15600000" scaled="0"/>
                  </a:gradFill>
                  <a:cs typeface="+mn-ea"/>
                  <a:sym typeface="+mn-lt"/>
                </a:rPr>
                <a:t>01</a:t>
              </a:r>
              <a:endParaRPr lang="en-US" altLang="zh-CN" sz="3200" dirty="0">
                <a:gradFill>
                  <a:gsLst>
                    <a:gs pos="73000">
                      <a:srgbClr val="FFEDC3"/>
                    </a:gs>
                    <a:gs pos="46000">
                      <a:srgbClr val="FFEDC3"/>
                    </a:gs>
                    <a:gs pos="94000">
                      <a:srgbClr val="B2A385"/>
                    </a:gs>
                    <a:gs pos="9000">
                      <a:srgbClr val="645847"/>
                    </a:gs>
                  </a:gsLst>
                  <a:lin ang="15600000" scaled="0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079219" y="2604022"/>
            <a:ext cx="3562350" cy="735965"/>
            <a:chOff x="6616332" y="2339331"/>
            <a:chExt cx="3562350" cy="735965"/>
          </a:xfrm>
        </p:grpSpPr>
        <p:sp>
          <p:nvSpPr>
            <p:cNvPr id="10" name="TextBox 11"/>
            <p:cNvSpPr txBox="1"/>
            <p:nvPr/>
          </p:nvSpPr>
          <p:spPr bwMode="auto">
            <a:xfrm>
              <a:off x="7479297" y="2362826"/>
              <a:ext cx="2236470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 smtClean="0">
                  <a:gradFill>
                    <a:gsLst>
                      <a:gs pos="73000">
                        <a:srgbClr val="FFEDC3"/>
                      </a:gs>
                      <a:gs pos="46000">
                        <a:srgbClr val="FFEDC3"/>
                      </a:gs>
                      <a:gs pos="94000">
                        <a:srgbClr val="B2A385"/>
                      </a:gs>
                      <a:gs pos="9000">
                        <a:srgbClr val="645847"/>
                      </a:gs>
                    </a:gsLst>
                    <a:lin ang="15600000" scaled="0"/>
                  </a:gradFill>
                  <a:cs typeface="+mn-ea"/>
                  <a:sym typeface="+mn-lt"/>
                </a:rPr>
                <a:t>请在此处输入内容</a:t>
              </a:r>
              <a:endParaRPr lang="zh-CN" altLang="en-US" sz="2000" dirty="0">
                <a:gradFill>
                  <a:gsLst>
                    <a:gs pos="73000">
                      <a:srgbClr val="FFEDC3"/>
                    </a:gs>
                    <a:gs pos="46000">
                      <a:srgbClr val="FFEDC3"/>
                    </a:gs>
                    <a:gs pos="94000">
                      <a:srgbClr val="B2A385"/>
                    </a:gs>
                    <a:gs pos="9000">
                      <a:srgbClr val="645847"/>
                    </a:gs>
                  </a:gsLst>
                  <a:lin ang="156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1" name="TextBox 12"/>
            <p:cNvSpPr txBox="1"/>
            <p:nvPr/>
          </p:nvSpPr>
          <p:spPr bwMode="auto">
            <a:xfrm>
              <a:off x="7491997" y="2757796"/>
              <a:ext cx="2686685" cy="3175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65" kern="0" dirty="0">
                  <a:gradFill>
                    <a:gsLst>
                      <a:gs pos="73000">
                        <a:srgbClr val="FFEDC3"/>
                      </a:gs>
                      <a:gs pos="46000">
                        <a:srgbClr val="FFEDC3"/>
                      </a:gs>
                      <a:gs pos="94000">
                        <a:srgbClr val="B2A385"/>
                      </a:gs>
                      <a:gs pos="9000">
                        <a:srgbClr val="645847"/>
                      </a:gs>
                    </a:gsLst>
                    <a:lin ang="15600000" scaled="0"/>
                  </a:gradFill>
                  <a:cs typeface="+mn-ea"/>
                  <a:sym typeface="+mn-lt"/>
                </a:rPr>
                <a:t>Enter your text Enter your text</a:t>
              </a:r>
              <a:endParaRPr lang="zh-CN" altLang="en-US" sz="1465" kern="0" dirty="0">
                <a:gradFill>
                  <a:gsLst>
                    <a:gs pos="73000">
                      <a:srgbClr val="FFEDC3"/>
                    </a:gs>
                    <a:gs pos="46000">
                      <a:srgbClr val="FFEDC3"/>
                    </a:gs>
                    <a:gs pos="94000">
                      <a:srgbClr val="B2A385"/>
                    </a:gs>
                    <a:gs pos="9000">
                      <a:srgbClr val="645847"/>
                    </a:gs>
                  </a:gsLst>
                  <a:lin ang="156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2" name="TextBox 16"/>
            <p:cNvSpPr txBox="1">
              <a:spLocks noChangeArrowheads="1"/>
            </p:cNvSpPr>
            <p:nvPr/>
          </p:nvSpPr>
          <p:spPr bwMode="auto">
            <a:xfrm>
              <a:off x="6616332" y="2339331"/>
              <a:ext cx="640080" cy="5848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gradFill>
                    <a:gsLst>
                      <a:gs pos="73000">
                        <a:srgbClr val="FFEDC3"/>
                      </a:gs>
                      <a:gs pos="46000">
                        <a:srgbClr val="FFEDC3"/>
                      </a:gs>
                      <a:gs pos="94000">
                        <a:srgbClr val="B2A385"/>
                      </a:gs>
                      <a:gs pos="9000">
                        <a:srgbClr val="645847"/>
                      </a:gs>
                    </a:gsLst>
                    <a:lin ang="15600000" scaled="0"/>
                  </a:gradFill>
                  <a:cs typeface="+mn-ea"/>
                  <a:sym typeface="+mn-lt"/>
                </a:rPr>
                <a:t>02</a:t>
              </a:r>
              <a:endParaRPr lang="en-US" altLang="zh-CN" sz="3200" dirty="0">
                <a:gradFill>
                  <a:gsLst>
                    <a:gs pos="73000">
                      <a:srgbClr val="FFEDC3"/>
                    </a:gs>
                    <a:gs pos="46000">
                      <a:srgbClr val="FFEDC3"/>
                    </a:gs>
                    <a:gs pos="94000">
                      <a:srgbClr val="B2A385"/>
                    </a:gs>
                    <a:gs pos="9000">
                      <a:srgbClr val="645847"/>
                    </a:gs>
                  </a:gsLst>
                  <a:lin ang="15600000" scaled="0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119224" y="3675797"/>
            <a:ext cx="3482340" cy="780415"/>
            <a:chOff x="6611887" y="3667751"/>
            <a:chExt cx="3482340" cy="780415"/>
          </a:xfrm>
        </p:grpSpPr>
        <p:sp>
          <p:nvSpPr>
            <p:cNvPr id="14" name="TextBox 9"/>
            <p:cNvSpPr txBox="1"/>
            <p:nvPr/>
          </p:nvSpPr>
          <p:spPr bwMode="auto">
            <a:xfrm>
              <a:off x="7394842" y="3735696"/>
              <a:ext cx="2236470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000" dirty="0">
                  <a:gradFill>
                    <a:gsLst>
                      <a:gs pos="73000">
                        <a:srgbClr val="FFEDC3"/>
                      </a:gs>
                      <a:gs pos="46000">
                        <a:srgbClr val="FFEDC3"/>
                      </a:gs>
                      <a:gs pos="94000">
                        <a:srgbClr val="B2A385"/>
                      </a:gs>
                      <a:gs pos="9000">
                        <a:srgbClr val="645847"/>
                      </a:gs>
                    </a:gsLst>
                    <a:lin ang="15600000" scaled="0"/>
                  </a:gradFill>
                  <a:cs typeface="+mn-ea"/>
                  <a:sym typeface="+mn-lt"/>
                </a:rPr>
                <a:t>请在此处输入内容</a:t>
              </a:r>
              <a:endParaRPr lang="zh-CN" altLang="en-US" sz="2000" dirty="0">
                <a:gradFill>
                  <a:gsLst>
                    <a:gs pos="73000">
                      <a:srgbClr val="FFEDC3"/>
                    </a:gs>
                    <a:gs pos="46000">
                      <a:srgbClr val="FFEDC3"/>
                    </a:gs>
                    <a:gs pos="94000">
                      <a:srgbClr val="B2A385"/>
                    </a:gs>
                    <a:gs pos="9000">
                      <a:srgbClr val="645847"/>
                    </a:gs>
                  </a:gsLst>
                  <a:lin ang="156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5" name="TextBox 10"/>
            <p:cNvSpPr txBox="1"/>
            <p:nvPr/>
          </p:nvSpPr>
          <p:spPr bwMode="auto">
            <a:xfrm>
              <a:off x="7407542" y="4130666"/>
              <a:ext cx="2686685" cy="3175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65" kern="0" dirty="0">
                  <a:gradFill>
                    <a:gsLst>
                      <a:gs pos="73000">
                        <a:srgbClr val="FFEDC3"/>
                      </a:gs>
                      <a:gs pos="46000">
                        <a:srgbClr val="FFEDC3"/>
                      </a:gs>
                      <a:gs pos="94000">
                        <a:srgbClr val="B2A385"/>
                      </a:gs>
                      <a:gs pos="9000">
                        <a:srgbClr val="645847"/>
                      </a:gs>
                    </a:gsLst>
                    <a:lin ang="15600000" scaled="0"/>
                  </a:gradFill>
                  <a:cs typeface="+mn-ea"/>
                  <a:sym typeface="+mn-lt"/>
                </a:rPr>
                <a:t>Enter your text Enter your text</a:t>
              </a:r>
              <a:endParaRPr lang="zh-CN" altLang="en-US" sz="1465" kern="0" dirty="0">
                <a:gradFill>
                  <a:gsLst>
                    <a:gs pos="73000">
                      <a:srgbClr val="FFEDC3"/>
                    </a:gs>
                    <a:gs pos="46000">
                      <a:srgbClr val="FFEDC3"/>
                    </a:gs>
                    <a:gs pos="94000">
                      <a:srgbClr val="B2A385"/>
                    </a:gs>
                    <a:gs pos="9000">
                      <a:srgbClr val="645847"/>
                    </a:gs>
                  </a:gsLst>
                  <a:lin ang="156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6" name="TextBox 17"/>
            <p:cNvSpPr txBox="1">
              <a:spLocks noChangeArrowheads="1"/>
            </p:cNvSpPr>
            <p:nvPr/>
          </p:nvSpPr>
          <p:spPr bwMode="auto">
            <a:xfrm>
              <a:off x="6611887" y="3667751"/>
              <a:ext cx="640080" cy="5848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gradFill>
                    <a:gsLst>
                      <a:gs pos="73000">
                        <a:srgbClr val="FFEDC3"/>
                      </a:gs>
                      <a:gs pos="46000">
                        <a:srgbClr val="FFEDC3"/>
                      </a:gs>
                      <a:gs pos="94000">
                        <a:srgbClr val="B2A385"/>
                      </a:gs>
                      <a:gs pos="9000">
                        <a:srgbClr val="645847"/>
                      </a:gs>
                    </a:gsLst>
                    <a:lin ang="15600000" scaled="0"/>
                  </a:gradFill>
                  <a:cs typeface="+mn-ea"/>
                  <a:sym typeface="+mn-lt"/>
                </a:rPr>
                <a:t>03</a:t>
              </a:r>
              <a:endParaRPr lang="en-US" altLang="zh-CN" sz="3200" dirty="0">
                <a:gradFill>
                  <a:gsLst>
                    <a:gs pos="73000">
                      <a:srgbClr val="FFEDC3"/>
                    </a:gs>
                    <a:gs pos="46000">
                      <a:srgbClr val="FFEDC3"/>
                    </a:gs>
                    <a:gs pos="94000">
                      <a:srgbClr val="B2A385"/>
                    </a:gs>
                    <a:gs pos="9000">
                      <a:srgbClr val="645847"/>
                    </a:gs>
                  </a:gsLst>
                  <a:lin ang="15600000" scaled="0"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083347" y="4792022"/>
            <a:ext cx="3554095" cy="784225"/>
            <a:chOff x="6611887" y="4978391"/>
            <a:chExt cx="3554095" cy="784225"/>
          </a:xfrm>
        </p:grpSpPr>
        <p:sp>
          <p:nvSpPr>
            <p:cNvPr id="18" name="TextBox 13"/>
            <p:cNvSpPr txBox="1"/>
            <p:nvPr/>
          </p:nvSpPr>
          <p:spPr bwMode="auto">
            <a:xfrm>
              <a:off x="7466597" y="5052686"/>
              <a:ext cx="2236470" cy="4000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2000" dirty="0">
                  <a:gradFill>
                    <a:gsLst>
                      <a:gs pos="73000">
                        <a:srgbClr val="FFEDC3"/>
                      </a:gs>
                      <a:gs pos="46000">
                        <a:srgbClr val="FFEDC3"/>
                      </a:gs>
                      <a:gs pos="94000">
                        <a:srgbClr val="B2A385"/>
                      </a:gs>
                      <a:gs pos="9000">
                        <a:srgbClr val="645847"/>
                      </a:gs>
                    </a:gsLst>
                    <a:lin ang="15600000" scaled="0"/>
                  </a:gradFill>
                  <a:cs typeface="+mn-ea"/>
                  <a:sym typeface="+mn-lt"/>
                </a:rPr>
                <a:t>请在此处输入内容</a:t>
              </a:r>
              <a:endParaRPr lang="zh-CN" altLang="en-US" sz="2000" dirty="0">
                <a:gradFill>
                  <a:gsLst>
                    <a:gs pos="73000">
                      <a:srgbClr val="FFEDC3"/>
                    </a:gs>
                    <a:gs pos="46000">
                      <a:srgbClr val="FFEDC3"/>
                    </a:gs>
                    <a:gs pos="94000">
                      <a:srgbClr val="B2A385"/>
                    </a:gs>
                    <a:gs pos="9000">
                      <a:srgbClr val="645847"/>
                    </a:gs>
                  </a:gsLst>
                  <a:lin ang="156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9" name="TextBox 14"/>
            <p:cNvSpPr txBox="1"/>
            <p:nvPr/>
          </p:nvSpPr>
          <p:spPr bwMode="auto">
            <a:xfrm>
              <a:off x="7479297" y="5445116"/>
              <a:ext cx="2686685" cy="3175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65" kern="0" dirty="0">
                  <a:gradFill>
                    <a:gsLst>
                      <a:gs pos="73000">
                        <a:srgbClr val="FFEDC3"/>
                      </a:gs>
                      <a:gs pos="46000">
                        <a:srgbClr val="FFEDC3"/>
                      </a:gs>
                      <a:gs pos="94000">
                        <a:srgbClr val="B2A385"/>
                      </a:gs>
                      <a:gs pos="9000">
                        <a:srgbClr val="645847"/>
                      </a:gs>
                    </a:gsLst>
                    <a:lin ang="15600000" scaled="0"/>
                  </a:gradFill>
                  <a:cs typeface="+mn-ea"/>
                  <a:sym typeface="+mn-lt"/>
                </a:rPr>
                <a:t>Enter your text Enter your text</a:t>
              </a:r>
              <a:endParaRPr lang="zh-CN" altLang="en-US" sz="1465" kern="0" dirty="0">
                <a:gradFill>
                  <a:gsLst>
                    <a:gs pos="73000">
                      <a:srgbClr val="FFEDC3"/>
                    </a:gs>
                    <a:gs pos="46000">
                      <a:srgbClr val="FFEDC3"/>
                    </a:gs>
                    <a:gs pos="94000">
                      <a:srgbClr val="B2A385"/>
                    </a:gs>
                    <a:gs pos="9000">
                      <a:srgbClr val="645847"/>
                    </a:gs>
                  </a:gsLst>
                  <a:lin ang="156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20" name="TextBox 18"/>
            <p:cNvSpPr txBox="1">
              <a:spLocks noChangeArrowheads="1"/>
            </p:cNvSpPr>
            <p:nvPr/>
          </p:nvSpPr>
          <p:spPr bwMode="auto">
            <a:xfrm>
              <a:off x="6611887" y="4978391"/>
              <a:ext cx="640080" cy="58483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gradFill>
                    <a:gsLst>
                      <a:gs pos="73000">
                        <a:srgbClr val="FFEDC3"/>
                      </a:gs>
                      <a:gs pos="46000">
                        <a:srgbClr val="FFEDC3"/>
                      </a:gs>
                      <a:gs pos="94000">
                        <a:srgbClr val="B2A385"/>
                      </a:gs>
                      <a:gs pos="9000">
                        <a:srgbClr val="645847"/>
                      </a:gs>
                    </a:gsLst>
                    <a:lin ang="15600000" scaled="0"/>
                  </a:gradFill>
                  <a:cs typeface="+mn-ea"/>
                  <a:sym typeface="+mn-lt"/>
                </a:rPr>
                <a:t>04</a:t>
              </a:r>
              <a:endParaRPr lang="en-US" altLang="zh-CN" sz="3200" dirty="0">
                <a:gradFill>
                  <a:gsLst>
                    <a:gs pos="73000">
                      <a:srgbClr val="FFEDC3"/>
                    </a:gs>
                    <a:gs pos="46000">
                      <a:srgbClr val="FFEDC3"/>
                    </a:gs>
                    <a:gs pos="94000">
                      <a:srgbClr val="B2A385"/>
                    </a:gs>
                    <a:gs pos="9000">
                      <a:srgbClr val="645847"/>
                    </a:gs>
                  </a:gsLst>
                  <a:lin ang="15600000" scaled="0"/>
                </a:gradFill>
                <a:cs typeface="+mn-ea"/>
                <a:sym typeface="+mn-lt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34" y="3219819"/>
            <a:ext cx="414137" cy="615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7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762" y="461947"/>
            <a:ext cx="8802477" cy="320260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5300" y="1121763"/>
            <a:ext cx="1882972" cy="188297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817171" y="3664551"/>
            <a:ext cx="45576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 smtClean="0">
                <a:gradFill>
                  <a:gsLst>
                    <a:gs pos="73000">
                      <a:srgbClr val="FFEDC3"/>
                    </a:gs>
                    <a:gs pos="46000">
                      <a:srgbClr val="FFEDC3"/>
                    </a:gs>
                    <a:gs pos="94000">
                      <a:srgbClr val="B2A385"/>
                    </a:gs>
                    <a:gs pos="9000">
                      <a:srgbClr val="645847"/>
                    </a:gs>
                  </a:gsLst>
                  <a:lin ang="15600000" scaled="0"/>
                </a:gra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感谢您的观看</a:t>
            </a:r>
            <a:r>
              <a:rPr lang="en-US" altLang="zh-CN" sz="5400" dirty="0" smtClean="0">
                <a:gradFill>
                  <a:gsLst>
                    <a:gs pos="73000">
                      <a:srgbClr val="FFEDC3"/>
                    </a:gs>
                    <a:gs pos="46000">
                      <a:srgbClr val="FFEDC3"/>
                    </a:gs>
                    <a:gs pos="94000">
                      <a:srgbClr val="B2A385"/>
                    </a:gs>
                    <a:gs pos="9000">
                      <a:srgbClr val="645847"/>
                    </a:gs>
                  </a:gsLst>
                  <a:lin ang="15600000" scaled="0"/>
                </a:gra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!</a:t>
            </a:r>
            <a:endParaRPr lang="zh-CN" altLang="en-US" sz="5400" dirty="0">
              <a:gradFill>
                <a:gsLst>
                  <a:gs pos="73000">
                    <a:srgbClr val="FFEDC3"/>
                  </a:gs>
                  <a:gs pos="46000">
                    <a:srgbClr val="FFEDC3"/>
                  </a:gs>
                  <a:gs pos="94000">
                    <a:srgbClr val="B2A385"/>
                  </a:gs>
                  <a:gs pos="9000">
                    <a:srgbClr val="645847"/>
                  </a:gs>
                </a:gsLst>
                <a:lin ang="15600000" scaled="0"/>
              </a:gra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45586" y="4649118"/>
            <a:ext cx="2500829" cy="517793"/>
          </a:xfrm>
          <a:prstGeom prst="rect">
            <a:avLst/>
          </a:prstGeom>
          <a:noFill/>
          <a:ln>
            <a:gradFill>
              <a:gsLst>
                <a:gs pos="100000">
                  <a:srgbClr val="FFEDC3"/>
                </a:gs>
                <a:gs pos="0">
                  <a:srgbClr val="FFEDC3"/>
                </a:gs>
                <a:gs pos="50000">
                  <a:srgbClr val="645847"/>
                </a:gs>
              </a:gsLst>
              <a:lin ang="66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gradFill>
                  <a:gsLst>
                    <a:gs pos="73000">
                      <a:srgbClr val="FFEDC3"/>
                    </a:gs>
                    <a:gs pos="46000">
                      <a:srgbClr val="FFEDC3"/>
                    </a:gs>
                    <a:gs pos="94000">
                      <a:srgbClr val="B2A385"/>
                    </a:gs>
                    <a:gs pos="9000">
                      <a:srgbClr val="645847"/>
                    </a:gs>
                  </a:gsLst>
                  <a:lin ang="15600000" scaled="0"/>
                </a:gradFill>
              </a:rPr>
              <a:t>汇报</a:t>
            </a:r>
            <a:r>
              <a:rPr lang="zh-CN" altLang="en-US" dirty="0" smtClean="0">
                <a:gradFill>
                  <a:gsLst>
                    <a:gs pos="73000">
                      <a:srgbClr val="FFEDC3"/>
                    </a:gs>
                    <a:gs pos="46000">
                      <a:srgbClr val="FFEDC3"/>
                    </a:gs>
                    <a:gs pos="94000">
                      <a:srgbClr val="B2A385"/>
                    </a:gs>
                    <a:gs pos="9000">
                      <a:srgbClr val="645847"/>
                    </a:gs>
                  </a:gsLst>
                  <a:lin ang="15600000" scaled="0"/>
                </a:gradFill>
              </a:rPr>
              <a:t>人：好客模板</a:t>
            </a:r>
            <a:endParaRPr lang="zh-CN" altLang="en-US" dirty="0" smtClean="0">
              <a:gradFill>
                <a:gsLst>
                  <a:gs pos="73000">
                    <a:srgbClr val="FFEDC3"/>
                  </a:gs>
                  <a:gs pos="46000">
                    <a:srgbClr val="FFEDC3"/>
                  </a:gs>
                  <a:gs pos="94000">
                    <a:srgbClr val="B2A385"/>
                  </a:gs>
                  <a:gs pos="9000">
                    <a:srgbClr val="645847"/>
                  </a:gs>
                </a:gsLst>
                <a:lin ang="15600000" scaled="0"/>
              </a:gra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053" y="2156446"/>
            <a:ext cx="506317" cy="75292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870181" y="1225422"/>
            <a:ext cx="645163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500" spc="-300" dirty="0" smtClean="0">
                <a:gradFill>
                  <a:gsLst>
                    <a:gs pos="21000">
                      <a:srgbClr val="645847"/>
                    </a:gs>
                    <a:gs pos="66000">
                      <a:srgbClr val="FFEDC3"/>
                    </a:gs>
                    <a:gs pos="100000">
                      <a:srgbClr val="645847"/>
                    </a:gs>
                  </a:gsLst>
                  <a:lin ang="4200000" scaled="0"/>
                </a:gradFill>
                <a:latin typeface="+mj-ea"/>
                <a:ea typeface="+mj-ea"/>
              </a:rPr>
              <a:t>THANKS!</a:t>
            </a:r>
            <a:endParaRPr lang="zh-CN" altLang="en-US" sz="11500" spc="-300" dirty="0">
              <a:gradFill>
                <a:gsLst>
                  <a:gs pos="21000">
                    <a:srgbClr val="645847"/>
                  </a:gs>
                  <a:gs pos="66000">
                    <a:srgbClr val="FFEDC3"/>
                  </a:gs>
                  <a:gs pos="100000">
                    <a:srgbClr val="645847"/>
                  </a:gs>
                </a:gsLst>
                <a:lin ang="4200000" scaled="0"/>
              </a:gra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94663" y="1919646"/>
            <a:ext cx="36036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gradFill>
                  <a:gsLst>
                    <a:gs pos="68000">
                      <a:srgbClr val="FFEDC3"/>
                    </a:gs>
                    <a:gs pos="46000">
                      <a:srgbClr val="FFEDC3"/>
                    </a:gs>
                    <a:gs pos="85000">
                      <a:srgbClr val="B2A385"/>
                    </a:gs>
                    <a:gs pos="19000">
                      <a:srgbClr val="645847"/>
                    </a:gs>
                  </a:gsLst>
                  <a:lin ang="15600000" scaled="0"/>
                </a:gradFill>
                <a:cs typeface="+mn-ea"/>
                <a:sym typeface="+mn-lt"/>
              </a:rPr>
              <a:t>PART 01</a:t>
            </a:r>
            <a:endParaRPr lang="en-US" altLang="zh-CN" sz="6600" dirty="0">
              <a:gradFill>
                <a:gsLst>
                  <a:gs pos="68000">
                    <a:srgbClr val="FFEDC3"/>
                  </a:gs>
                  <a:gs pos="46000">
                    <a:srgbClr val="FFEDC3"/>
                  </a:gs>
                  <a:gs pos="85000">
                    <a:srgbClr val="B2A385"/>
                  </a:gs>
                  <a:gs pos="19000">
                    <a:srgbClr val="645847"/>
                  </a:gs>
                </a:gsLst>
                <a:lin ang="15600000" scaled="0"/>
              </a:gra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49706" y="3138208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800" dirty="0" smtClean="0">
                <a:gradFill>
                  <a:gsLst>
                    <a:gs pos="68000">
                      <a:srgbClr val="FFEDC3"/>
                    </a:gs>
                    <a:gs pos="46000">
                      <a:srgbClr val="FFEDC3"/>
                    </a:gs>
                    <a:gs pos="85000">
                      <a:srgbClr val="B2A385"/>
                    </a:gs>
                    <a:gs pos="19000">
                      <a:srgbClr val="645847"/>
                    </a:gs>
                  </a:gsLst>
                  <a:lin ang="15600000" scaled="0"/>
                </a:gradFill>
                <a:cs typeface="+mn-ea"/>
                <a:sym typeface="+mn-lt"/>
              </a:rPr>
              <a:t>请</a:t>
            </a:r>
            <a:r>
              <a:rPr kumimoji="1" lang="zh-CN" altLang="en-US" sz="4800" dirty="0">
                <a:gradFill>
                  <a:gsLst>
                    <a:gs pos="68000">
                      <a:srgbClr val="FFEDC3"/>
                    </a:gs>
                    <a:gs pos="46000">
                      <a:srgbClr val="FFEDC3"/>
                    </a:gs>
                    <a:gs pos="85000">
                      <a:srgbClr val="B2A385"/>
                    </a:gs>
                    <a:gs pos="19000">
                      <a:srgbClr val="645847"/>
                    </a:gs>
                  </a:gsLst>
                  <a:lin ang="15600000" scaled="0"/>
                </a:gradFill>
                <a:cs typeface="+mn-ea"/>
                <a:sym typeface="+mn-lt"/>
              </a:rPr>
              <a:t>输入标题</a:t>
            </a:r>
            <a:r>
              <a:rPr kumimoji="1" lang="zh-CN" altLang="en-US" sz="4800" dirty="0" smtClean="0">
                <a:gradFill>
                  <a:gsLst>
                    <a:gs pos="68000">
                      <a:srgbClr val="FFEDC3"/>
                    </a:gs>
                    <a:gs pos="46000">
                      <a:srgbClr val="FFEDC3"/>
                    </a:gs>
                    <a:gs pos="85000">
                      <a:srgbClr val="B2A385"/>
                    </a:gs>
                    <a:gs pos="19000">
                      <a:srgbClr val="645847"/>
                    </a:gs>
                  </a:gsLst>
                  <a:lin ang="15600000" scaled="0"/>
                </a:gradFill>
                <a:cs typeface="+mn-ea"/>
                <a:sym typeface="+mn-lt"/>
              </a:rPr>
              <a:t>内容</a:t>
            </a:r>
            <a:endParaRPr kumimoji="1" lang="en-US" altLang="zh-CN" sz="4800" dirty="0" smtClean="0">
              <a:gradFill>
                <a:gsLst>
                  <a:gs pos="68000">
                    <a:srgbClr val="FFEDC3"/>
                  </a:gs>
                  <a:gs pos="46000">
                    <a:srgbClr val="FFEDC3"/>
                  </a:gs>
                  <a:gs pos="85000">
                    <a:srgbClr val="B2A385"/>
                  </a:gs>
                  <a:gs pos="19000">
                    <a:srgbClr val="645847"/>
                  </a:gs>
                </a:gsLst>
                <a:lin ang="15600000" scaled="0"/>
              </a:gra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34614" y="4080962"/>
            <a:ext cx="2123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gradFill>
                  <a:gsLst>
                    <a:gs pos="68000">
                      <a:srgbClr val="FFEDC3"/>
                    </a:gs>
                    <a:gs pos="46000">
                      <a:srgbClr val="FFEDC3"/>
                    </a:gs>
                    <a:gs pos="85000">
                      <a:srgbClr val="B2A385"/>
                    </a:gs>
                    <a:gs pos="19000">
                      <a:srgbClr val="645847"/>
                    </a:gs>
                  </a:gsLst>
                  <a:lin ang="15600000" scaled="0"/>
                </a:gradFill>
                <a:cs typeface="+mn-ea"/>
                <a:sym typeface="+mn-lt"/>
              </a:rPr>
              <a:t>English Title</a:t>
            </a:r>
            <a:endParaRPr lang="zh-CN" altLang="en-US" sz="2800" dirty="0">
              <a:gradFill>
                <a:gsLst>
                  <a:gs pos="68000">
                    <a:srgbClr val="FFEDC3"/>
                  </a:gs>
                  <a:gs pos="46000">
                    <a:srgbClr val="FFEDC3"/>
                  </a:gs>
                  <a:gs pos="85000">
                    <a:srgbClr val="B2A385"/>
                  </a:gs>
                  <a:gs pos="19000">
                    <a:srgbClr val="645847"/>
                  </a:gs>
                </a:gsLst>
                <a:lin ang="15600000" scaled="0"/>
              </a:gradFill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154511" y="4342572"/>
            <a:ext cx="1332412" cy="0"/>
          </a:xfrm>
          <a:prstGeom prst="line">
            <a:avLst/>
          </a:prstGeom>
          <a:ln>
            <a:gradFill>
              <a:gsLst>
                <a:gs pos="100000">
                  <a:srgbClr val="FFEDC3"/>
                </a:gs>
                <a:gs pos="14000">
                  <a:srgbClr val="0E1826"/>
                </a:gs>
                <a:gs pos="54000">
                  <a:srgbClr val="FFEDC3"/>
                </a:gs>
              </a:gsLst>
              <a:lin ang="9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335803" y="4342572"/>
            <a:ext cx="1332412" cy="0"/>
          </a:xfrm>
          <a:prstGeom prst="line">
            <a:avLst/>
          </a:prstGeom>
          <a:ln>
            <a:gradFill>
              <a:gsLst>
                <a:gs pos="100000">
                  <a:srgbClr val="FFEDC3"/>
                </a:gs>
                <a:gs pos="7000">
                  <a:srgbClr val="0D1929"/>
                </a:gs>
                <a:gs pos="54000">
                  <a:srgbClr val="FFEDC3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4939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4" y="1488039"/>
            <a:ext cx="10461626" cy="4855032"/>
            <a:chOff x="669924" y="1202289"/>
            <a:chExt cx="10461626" cy="4855032"/>
          </a:xfrm>
        </p:grpSpPr>
        <p:sp>
          <p:nvSpPr>
            <p:cNvPr id="3" name="îṣḷidè"/>
            <p:cNvSpPr/>
            <p:nvPr/>
          </p:nvSpPr>
          <p:spPr bwMode="blackWhite">
            <a:xfrm>
              <a:off x="669925" y="1916832"/>
              <a:ext cx="5137150" cy="1254512"/>
            </a:xfrm>
            <a:custGeom>
              <a:avLst/>
              <a:gdLst>
                <a:gd name="T0" fmla="*/ 0 w 3559"/>
                <a:gd name="T1" fmla="*/ 496 h 896"/>
                <a:gd name="T2" fmla="*/ 2943 w 3559"/>
                <a:gd name="T3" fmla="*/ 496 h 896"/>
                <a:gd name="T4" fmla="*/ 2663 w 3559"/>
                <a:gd name="T5" fmla="*/ 0 h 896"/>
                <a:gd name="T6" fmla="*/ 3063 w 3559"/>
                <a:gd name="T7" fmla="*/ 0 h 896"/>
                <a:gd name="T8" fmla="*/ 3558 w 3559"/>
                <a:gd name="T9" fmla="*/ 895 h 896"/>
                <a:gd name="T10" fmla="*/ 0 w 3559"/>
                <a:gd name="T11" fmla="*/ 895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59" h="896">
                  <a:moveTo>
                    <a:pt x="0" y="496"/>
                  </a:moveTo>
                  <a:lnTo>
                    <a:pt x="2943" y="496"/>
                  </a:lnTo>
                  <a:lnTo>
                    <a:pt x="2663" y="0"/>
                  </a:lnTo>
                  <a:lnTo>
                    <a:pt x="3063" y="0"/>
                  </a:lnTo>
                  <a:lnTo>
                    <a:pt x="3558" y="895"/>
                  </a:lnTo>
                  <a:lnTo>
                    <a:pt x="0" y="895"/>
                  </a:lnTo>
                </a:path>
              </a:pathLst>
            </a:custGeom>
            <a:gradFill>
              <a:gsLst>
                <a:gs pos="63000">
                  <a:srgbClr val="645847"/>
                </a:gs>
                <a:gs pos="25000">
                  <a:srgbClr val="FFEDC3"/>
                </a:gs>
              </a:gsLst>
              <a:lin ang="12600000" scaled="0"/>
            </a:gradFill>
            <a:ln w="12700" cap="flat" cmpd="sng">
              <a:noFill/>
              <a:beve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" name="íṣ1ídê"/>
            <p:cNvSpPr/>
            <p:nvPr/>
          </p:nvSpPr>
          <p:spPr bwMode="blackWhite">
            <a:xfrm>
              <a:off x="669925" y="4000275"/>
              <a:ext cx="5137150" cy="1254512"/>
            </a:xfrm>
            <a:custGeom>
              <a:avLst/>
              <a:gdLst>
                <a:gd name="T0" fmla="*/ 0 w 3559"/>
                <a:gd name="T1" fmla="*/ 399 h 896"/>
                <a:gd name="T2" fmla="*/ 2943 w 3559"/>
                <a:gd name="T3" fmla="*/ 399 h 896"/>
                <a:gd name="T4" fmla="*/ 2687 w 3559"/>
                <a:gd name="T5" fmla="*/ 895 h 896"/>
                <a:gd name="T6" fmla="*/ 3087 w 3559"/>
                <a:gd name="T7" fmla="*/ 895 h 896"/>
                <a:gd name="T8" fmla="*/ 3558 w 3559"/>
                <a:gd name="T9" fmla="*/ 0 h 896"/>
                <a:gd name="T10" fmla="*/ 0 w 3559"/>
                <a:gd name="T11" fmla="*/ 0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59" h="896">
                  <a:moveTo>
                    <a:pt x="0" y="399"/>
                  </a:moveTo>
                  <a:lnTo>
                    <a:pt x="2943" y="399"/>
                  </a:lnTo>
                  <a:lnTo>
                    <a:pt x="2687" y="895"/>
                  </a:lnTo>
                  <a:lnTo>
                    <a:pt x="3087" y="895"/>
                  </a:lnTo>
                  <a:lnTo>
                    <a:pt x="3558" y="0"/>
                  </a:lnTo>
                  <a:lnTo>
                    <a:pt x="0" y="0"/>
                  </a:lnTo>
                </a:path>
              </a:pathLst>
            </a:custGeom>
            <a:gradFill>
              <a:gsLst>
                <a:gs pos="63000">
                  <a:srgbClr val="645847"/>
                </a:gs>
                <a:gs pos="25000">
                  <a:srgbClr val="FFEDC3"/>
                </a:gs>
              </a:gsLst>
              <a:lin ang="12600000" scaled="0"/>
            </a:gradFill>
            <a:ln w="12700" cap="flat" cmpd="sng">
              <a:noFill/>
              <a:beve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îSḷiďè"/>
            <p:cNvSpPr/>
            <p:nvPr/>
          </p:nvSpPr>
          <p:spPr bwMode="blackWhite">
            <a:xfrm>
              <a:off x="1841500" y="1916832"/>
              <a:ext cx="6153150" cy="3337955"/>
            </a:xfrm>
            <a:custGeom>
              <a:avLst/>
              <a:gdLst>
                <a:gd name="T0" fmla="*/ 0 w 4263"/>
                <a:gd name="T1" fmla="*/ 1388271 h 2383"/>
                <a:gd name="T2" fmla="*/ 5411816 w 4263"/>
                <a:gd name="T3" fmla="*/ 1388271 h 2383"/>
                <a:gd name="T4" fmla="*/ 4628186 w 4263"/>
                <a:gd name="T5" fmla="*/ 0 h 2383"/>
                <a:gd name="T6" fmla="*/ 5238638 w 4263"/>
                <a:gd name="T7" fmla="*/ 0 h 2383"/>
                <a:gd name="T8" fmla="*/ 6150711 w 4263"/>
                <a:gd name="T9" fmla="*/ 1690861 h 2383"/>
                <a:gd name="T10" fmla="*/ 5238638 w 4263"/>
                <a:gd name="T11" fmla="*/ 3336894 h 2383"/>
                <a:gd name="T12" fmla="*/ 4696014 w 4263"/>
                <a:gd name="T13" fmla="*/ 3336894 h 2383"/>
                <a:gd name="T14" fmla="*/ 5446452 w 4263"/>
                <a:gd name="T15" fmla="*/ 1948623 h 2383"/>
                <a:gd name="T16" fmla="*/ 0 w 4263"/>
                <a:gd name="T17" fmla="*/ 1948623 h 23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63"/>
                <a:gd name="T28" fmla="*/ 0 h 2383"/>
                <a:gd name="T29" fmla="*/ 4263 w 4263"/>
                <a:gd name="T30" fmla="*/ 2383 h 23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63" h="2383">
                  <a:moveTo>
                    <a:pt x="0" y="991"/>
                  </a:moveTo>
                  <a:lnTo>
                    <a:pt x="3750" y="991"/>
                  </a:lnTo>
                  <a:lnTo>
                    <a:pt x="3207" y="0"/>
                  </a:lnTo>
                  <a:lnTo>
                    <a:pt x="3630" y="0"/>
                  </a:lnTo>
                  <a:lnTo>
                    <a:pt x="4262" y="1207"/>
                  </a:lnTo>
                  <a:lnTo>
                    <a:pt x="3630" y="2382"/>
                  </a:lnTo>
                  <a:lnTo>
                    <a:pt x="3254" y="2382"/>
                  </a:lnTo>
                  <a:lnTo>
                    <a:pt x="3774" y="1391"/>
                  </a:lnTo>
                  <a:lnTo>
                    <a:pt x="0" y="1391"/>
                  </a:lnTo>
                </a:path>
              </a:pathLst>
            </a:custGeom>
            <a:gradFill>
              <a:gsLst>
                <a:gs pos="63000">
                  <a:srgbClr val="645847"/>
                </a:gs>
                <a:gs pos="25000">
                  <a:srgbClr val="FFEDC3"/>
                </a:gs>
              </a:gsLst>
              <a:lin ang="12600000" scaled="0"/>
            </a:gradFill>
            <a:ln w="12700" cap="flat" cmpd="sng">
              <a:noFill/>
              <a:beve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îṩ1iďè"/>
            <p:cNvSpPr txBox="1"/>
            <p:nvPr/>
          </p:nvSpPr>
          <p:spPr>
            <a:xfrm>
              <a:off x="669925" y="2619248"/>
              <a:ext cx="4254500" cy="52172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Text here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iṧ1îḋé"/>
            <p:cNvSpPr txBox="1"/>
            <p:nvPr/>
          </p:nvSpPr>
          <p:spPr>
            <a:xfrm>
              <a:off x="1841500" y="3324949"/>
              <a:ext cx="4356100" cy="52172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Text here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îşľïdè"/>
            <p:cNvSpPr txBox="1"/>
            <p:nvPr/>
          </p:nvSpPr>
          <p:spPr>
            <a:xfrm>
              <a:off x="669925" y="4010749"/>
              <a:ext cx="4254500" cy="52172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0">
              <a:normAutofit/>
            </a:bodyPr>
            <a:lstStyle/>
            <a:p>
              <a:pPr>
                <a:spcBef>
                  <a:spcPct val="0"/>
                </a:spcBef>
              </a:pPr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Text here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9" name="ïṧ1iďe"/>
            <p:cNvGrpSpPr/>
            <p:nvPr/>
          </p:nvGrpSpPr>
          <p:grpSpPr>
            <a:xfrm>
              <a:off x="669924" y="1202289"/>
              <a:ext cx="3307715" cy="1381721"/>
              <a:chOff x="669924" y="1758275"/>
              <a:chExt cx="3540131" cy="1381721"/>
            </a:xfrm>
          </p:grpSpPr>
          <p:sp>
            <p:nvSpPr>
              <p:cNvPr id="16" name="îŝľîḑê"/>
              <p:cNvSpPr txBox="1"/>
              <p:nvPr/>
            </p:nvSpPr>
            <p:spPr>
              <a:xfrm>
                <a:off x="669924" y="2205039"/>
                <a:ext cx="3540131" cy="9349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 fontScale="9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kumimoji="1" lang="zh-CN" altLang="en-US" sz="1200" dirty="0">
                    <a:solidFill>
                      <a:schemeClr val="bg1">
                        <a:lumMod val="75000"/>
                      </a:schemeClr>
                    </a:solidFill>
                    <a:cs typeface="+mn-ea"/>
                    <a:sym typeface="+mn-lt"/>
                  </a:rPr>
                  <a:t>感谢您使用好客模板</a:t>
                </a:r>
                <a:r>
                  <a:rPr kumimoji="1" lang="en-US" altLang="zh-CN" sz="1200" dirty="0">
                    <a:solidFill>
                      <a:schemeClr val="bg1">
                        <a:lumMod val="75000"/>
                      </a:schemeClr>
                    </a:solidFill>
                    <a:cs typeface="+mn-ea"/>
                    <a:sym typeface="+mn-lt"/>
                  </a:rPr>
                  <a:t>www.haoke.comPPT</a:t>
                </a:r>
                <a:r>
                  <a:rPr kumimoji="1" lang="zh-CN" altLang="en-US" sz="1200" dirty="0">
                    <a:solidFill>
                      <a:schemeClr val="bg1">
                        <a:lumMod val="75000"/>
                      </a:schemeClr>
                    </a:solidFill>
                    <a:cs typeface="+mn-ea"/>
                    <a:sym typeface="+mn-lt"/>
                  </a:rPr>
                  <a:t>模板，请在此输入您</a:t>
                </a:r>
                <a:r>
                  <a:rPr kumimoji="1" lang="zh-CN" altLang="en-US" sz="1200" dirty="0" smtClean="0">
                    <a:solidFill>
                      <a:schemeClr val="bg1">
                        <a:lumMod val="75000"/>
                      </a:schemeClr>
                    </a:solidFill>
                    <a:cs typeface="+mn-ea"/>
                    <a:sym typeface="+mn-lt"/>
                  </a:rPr>
                  <a:t>需的文字</a:t>
                </a:r>
                <a:r>
                  <a:rPr kumimoji="1" lang="zh-CN" altLang="en-US" sz="1200" dirty="0">
                    <a:solidFill>
                      <a:schemeClr val="bg1">
                        <a:lumMod val="75000"/>
                      </a:schemeClr>
                    </a:solidFill>
                    <a:cs typeface="+mn-ea"/>
                    <a:sym typeface="+mn-lt"/>
                  </a:rPr>
                  <a:t>内容，感谢您使用</a:t>
                </a:r>
                <a:r>
                  <a:rPr kumimoji="1" lang="en-US" altLang="zh-CN" sz="1200" dirty="0">
                    <a:solidFill>
                      <a:schemeClr val="bg1">
                        <a:lumMod val="75000"/>
                      </a:schemeClr>
                    </a:solidFill>
                    <a:cs typeface="+mn-ea"/>
                    <a:sym typeface="+mn-lt"/>
                  </a:rPr>
                  <a:t>PPT</a:t>
                </a:r>
                <a:r>
                  <a:rPr kumimoji="1" lang="zh-CN" altLang="en-US" sz="1200" dirty="0" smtClean="0">
                    <a:solidFill>
                      <a:schemeClr val="bg1">
                        <a:lumMod val="75000"/>
                      </a:schemeClr>
                    </a:solidFill>
                    <a:cs typeface="+mn-ea"/>
                    <a:sym typeface="+mn-lt"/>
                  </a:rPr>
                  <a:t>模板</a:t>
                </a:r>
                <a:endParaRPr kumimoji="1" lang="en-US" altLang="zh-CN" sz="12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en-US" altLang="zh-CN" sz="1200" dirty="0" smtClean="0">
                    <a:solidFill>
                      <a:schemeClr val="bg1">
                        <a:lumMod val="75000"/>
                      </a:schemeClr>
                    </a:solidFill>
                    <a:cs typeface="+mn-ea"/>
                    <a:sym typeface="+mn-lt"/>
                  </a:rPr>
                  <a:t>……</a:t>
                </a:r>
                <a:endParaRPr kumimoji="1" lang="zh-CN" altLang="en-US" sz="12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íşľiḓê"/>
              <p:cNvSpPr/>
              <p:nvPr/>
            </p:nvSpPr>
            <p:spPr>
              <a:xfrm>
                <a:off x="669925" y="1758275"/>
                <a:ext cx="3112651" cy="446763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/>
                <a:r>
                  <a:rPr lang="zh-CN" altLang="en-US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请输入标题</a:t>
                </a:r>
                <a:endParaRPr lang="zh-CN" altLang="en-US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iš1ïḑè"/>
            <p:cNvGrpSpPr/>
            <p:nvPr/>
          </p:nvGrpSpPr>
          <p:grpSpPr>
            <a:xfrm>
              <a:off x="669925" y="4675600"/>
              <a:ext cx="2908300" cy="1381721"/>
              <a:chOff x="669925" y="1758275"/>
              <a:chExt cx="3112651" cy="1381721"/>
            </a:xfrm>
          </p:grpSpPr>
          <p:sp>
            <p:nvSpPr>
              <p:cNvPr id="14" name="îśļîďè"/>
              <p:cNvSpPr txBox="1"/>
              <p:nvPr/>
            </p:nvSpPr>
            <p:spPr>
              <a:xfrm>
                <a:off x="669925" y="2205039"/>
                <a:ext cx="3112651" cy="9349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kumimoji="1" lang="zh-CN" altLang="en-US" sz="1200" dirty="0">
                    <a:solidFill>
                      <a:schemeClr val="bg1">
                        <a:lumMod val="75000"/>
                      </a:schemeClr>
                    </a:solidFill>
                    <a:cs typeface="+mn-ea"/>
                    <a:sym typeface="+mn-lt"/>
                  </a:rPr>
                  <a:t>感谢您使用</a:t>
                </a:r>
                <a:r>
                  <a:rPr kumimoji="1" lang="en-US" altLang="zh-CN" sz="1200" dirty="0">
                    <a:solidFill>
                      <a:schemeClr val="bg1">
                        <a:lumMod val="75000"/>
                      </a:schemeClr>
                    </a:solidFill>
                    <a:cs typeface="+mn-ea"/>
                    <a:sym typeface="+mn-lt"/>
                  </a:rPr>
                  <a:t>PPT</a:t>
                </a:r>
                <a:r>
                  <a:rPr kumimoji="1" lang="zh-CN" altLang="en-US" sz="1200" dirty="0">
                    <a:solidFill>
                      <a:schemeClr val="bg1">
                        <a:lumMod val="75000"/>
                      </a:schemeClr>
                    </a:solidFill>
                    <a:cs typeface="+mn-ea"/>
                    <a:sym typeface="+mn-lt"/>
                  </a:rPr>
                  <a:t>模板，请在此输入您需的文字内容，感谢您使用</a:t>
                </a:r>
                <a:r>
                  <a:rPr kumimoji="1" lang="en-US" altLang="zh-CN" sz="1200" dirty="0">
                    <a:solidFill>
                      <a:schemeClr val="bg1">
                        <a:lumMod val="75000"/>
                      </a:schemeClr>
                    </a:solidFill>
                    <a:cs typeface="+mn-ea"/>
                    <a:sym typeface="+mn-lt"/>
                  </a:rPr>
                  <a:t>PPT</a:t>
                </a:r>
                <a:r>
                  <a:rPr kumimoji="1" lang="zh-CN" altLang="en-US" sz="1200" dirty="0">
                    <a:solidFill>
                      <a:schemeClr val="bg1">
                        <a:lumMod val="75000"/>
                      </a:schemeClr>
                    </a:solidFill>
                    <a:cs typeface="+mn-ea"/>
                    <a:sym typeface="+mn-lt"/>
                  </a:rPr>
                  <a:t>模板</a:t>
                </a:r>
                <a:endParaRPr kumimoji="1" lang="en-US" altLang="zh-CN" sz="12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endParaRPr>
              </a:p>
              <a:p>
                <a:pPr>
                  <a:lnSpc>
                    <a:spcPct val="150000"/>
                  </a:lnSpc>
                </a:pPr>
                <a:r>
                  <a:rPr kumimoji="1" lang="en-US" altLang="zh-CN" sz="1200" dirty="0">
                    <a:solidFill>
                      <a:schemeClr val="bg1">
                        <a:lumMod val="75000"/>
                      </a:schemeClr>
                    </a:solidFill>
                    <a:cs typeface="+mn-ea"/>
                    <a:sym typeface="+mn-lt"/>
                  </a:rPr>
                  <a:t>……</a:t>
                </a:r>
                <a:endParaRPr kumimoji="1" lang="zh-CN" altLang="en-US" sz="12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íŝḷídè"/>
              <p:cNvSpPr/>
              <p:nvPr/>
            </p:nvSpPr>
            <p:spPr>
              <a:xfrm>
                <a:off x="669925" y="1758275"/>
                <a:ext cx="3112651" cy="446763"/>
              </a:xfrm>
              <a:prstGeom prst="rect">
                <a:avLst/>
              </a:prstGeom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/>
                <a:r>
                  <a:rPr lang="zh-CN" altLang="en-US" b="1" dirty="0" smtClean="0">
                    <a:solidFill>
                      <a:schemeClr val="bg1"/>
                    </a:solidFill>
                    <a:cs typeface="+mn-ea"/>
                    <a:sym typeface="+mn-lt"/>
                  </a:rPr>
                  <a:t>请输入标题</a:t>
                </a:r>
                <a:endParaRPr lang="zh-CN" altLang="en-US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1" name="íṧlíďe"/>
            <p:cNvSpPr txBox="1"/>
            <p:nvPr/>
          </p:nvSpPr>
          <p:spPr>
            <a:xfrm>
              <a:off x="8223250" y="3030774"/>
              <a:ext cx="2908300" cy="9349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kumimoji="1" lang="zh-CN" altLang="en-US" sz="12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感谢您使用</a:t>
              </a:r>
              <a:r>
                <a:rPr kumimoji="1" lang="en-US" altLang="zh-CN" sz="12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PPT</a:t>
              </a:r>
              <a:r>
                <a:rPr kumimoji="1" lang="zh-CN" altLang="en-US" sz="12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模板，请在此输入您需的文字内容，感谢您使用</a:t>
              </a:r>
              <a:r>
                <a:rPr kumimoji="1" lang="en-US" altLang="zh-CN" sz="12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PPT</a:t>
              </a:r>
              <a:r>
                <a:rPr kumimoji="1" lang="zh-CN" altLang="en-US" sz="12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模板</a:t>
              </a:r>
              <a:endParaRPr kumimoji="1" lang="en-US" altLang="zh-CN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kumimoji="1" lang="en-US" altLang="zh-CN" sz="12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……</a:t>
              </a:r>
              <a:endParaRPr kumimoji="1" lang="zh-CN" altLang="en-US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íṣḻíḓè"/>
            <p:cNvSpPr/>
            <p:nvPr/>
          </p:nvSpPr>
          <p:spPr>
            <a:xfrm>
              <a:off x="8223250" y="2433345"/>
              <a:ext cx="2908300" cy="446763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/>
              <a:r>
                <a:rPr lang="zh-CN" altLang="en-US" b="1" dirty="0" smtClean="0">
                  <a:solidFill>
                    <a:schemeClr val="bg1"/>
                  </a:solidFill>
                  <a:cs typeface="+mn-ea"/>
                  <a:sym typeface="+mn-lt"/>
                </a:rPr>
                <a:t>请输入标题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ïsḷiḑê"/>
            <p:cNvSpPr txBox="1"/>
            <p:nvPr/>
          </p:nvSpPr>
          <p:spPr>
            <a:xfrm>
              <a:off x="8223250" y="4000275"/>
              <a:ext cx="2908300" cy="9349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kumimoji="1" lang="zh-CN" altLang="en-US" sz="12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感谢您使用</a:t>
              </a:r>
              <a:r>
                <a:rPr kumimoji="1" lang="en-US" altLang="zh-CN" sz="12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PPT</a:t>
              </a:r>
              <a:r>
                <a:rPr kumimoji="1" lang="zh-CN" altLang="en-US" sz="12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模板，请在此输入您需的文字内容，感谢您使用</a:t>
              </a:r>
              <a:r>
                <a:rPr kumimoji="1" lang="en-US" altLang="zh-CN" sz="12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PPT</a:t>
              </a:r>
              <a:r>
                <a:rPr kumimoji="1" lang="zh-CN" altLang="en-US" sz="12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模板</a:t>
              </a:r>
              <a:endParaRPr kumimoji="1" lang="en-US" altLang="zh-CN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kumimoji="1" lang="en-US" altLang="zh-CN" sz="1200" dirty="0">
                  <a:solidFill>
                    <a:schemeClr val="bg1">
                      <a:lumMod val="75000"/>
                    </a:schemeClr>
                  </a:solidFill>
                  <a:cs typeface="+mn-ea"/>
                  <a:sym typeface="+mn-lt"/>
                </a:rPr>
                <a:t>……</a:t>
              </a:r>
              <a:endParaRPr kumimoji="1" lang="zh-CN" altLang="en-US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4679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73100" y="1699420"/>
            <a:ext cx="10845800" cy="4324189"/>
            <a:chOff x="673100" y="1699420"/>
            <a:chExt cx="10845800" cy="4324189"/>
          </a:xfrm>
        </p:grpSpPr>
        <p:grpSp>
          <p:nvGrpSpPr>
            <p:cNvPr id="3" name="iṥľîḍé"/>
            <p:cNvGrpSpPr/>
            <p:nvPr/>
          </p:nvGrpSpPr>
          <p:grpSpPr>
            <a:xfrm>
              <a:off x="2686695" y="1699420"/>
              <a:ext cx="6818610" cy="997000"/>
              <a:chOff x="2686695" y="2343852"/>
              <a:chExt cx="6818610" cy="997000"/>
            </a:xfrm>
          </p:grpSpPr>
          <p:sp>
            <p:nvSpPr>
              <p:cNvPr id="15" name="íSḻiḑê"/>
              <p:cNvSpPr/>
              <p:nvPr/>
            </p:nvSpPr>
            <p:spPr>
              <a:xfrm>
                <a:off x="7438043" y="2343852"/>
                <a:ext cx="2067262" cy="997000"/>
              </a:xfrm>
              <a:custGeom>
                <a:avLst/>
                <a:gdLst>
                  <a:gd name="connsiteX0" fmla="*/ 0 w 2232436"/>
                  <a:gd name="connsiteY0" fmla="*/ 227029 h 1105786"/>
                  <a:gd name="connsiteX1" fmla="*/ 1531279 w 2232436"/>
                  <a:gd name="connsiteY1" fmla="*/ 227029 h 1105786"/>
                  <a:gd name="connsiteX2" fmla="*/ 1531279 w 2232436"/>
                  <a:gd name="connsiteY2" fmla="*/ 0 h 1105786"/>
                  <a:gd name="connsiteX3" fmla="*/ 2232436 w 2232436"/>
                  <a:gd name="connsiteY3" fmla="*/ 552893 h 1105786"/>
                  <a:gd name="connsiteX4" fmla="*/ 1531279 w 2232436"/>
                  <a:gd name="connsiteY4" fmla="*/ 1105786 h 1105786"/>
                  <a:gd name="connsiteX5" fmla="*/ 1531279 w 2232436"/>
                  <a:gd name="connsiteY5" fmla="*/ 878757 h 1105786"/>
                  <a:gd name="connsiteX6" fmla="*/ 0 w 2232436"/>
                  <a:gd name="connsiteY6" fmla="*/ 878757 h 1105786"/>
                  <a:gd name="connsiteX7" fmla="*/ 0 w 2232436"/>
                  <a:gd name="connsiteY7" fmla="*/ 227029 h 1105786"/>
                  <a:gd name="connsiteX0-1" fmla="*/ 0 w 2232436"/>
                  <a:gd name="connsiteY0-2" fmla="*/ 227029 h 1105786"/>
                  <a:gd name="connsiteX1-3" fmla="*/ 1531279 w 2232436"/>
                  <a:gd name="connsiteY1-4" fmla="*/ 227029 h 1105786"/>
                  <a:gd name="connsiteX2-5" fmla="*/ 1531279 w 2232436"/>
                  <a:gd name="connsiteY2-6" fmla="*/ 0 h 1105786"/>
                  <a:gd name="connsiteX3-7" fmla="*/ 2232436 w 2232436"/>
                  <a:gd name="connsiteY3-8" fmla="*/ 552893 h 1105786"/>
                  <a:gd name="connsiteX4-9" fmla="*/ 1531279 w 2232436"/>
                  <a:gd name="connsiteY4-10" fmla="*/ 1105786 h 1105786"/>
                  <a:gd name="connsiteX5-11" fmla="*/ 1531279 w 2232436"/>
                  <a:gd name="connsiteY5-12" fmla="*/ 878757 h 1105786"/>
                  <a:gd name="connsiteX6-13" fmla="*/ 0 w 2232436"/>
                  <a:gd name="connsiteY6-14" fmla="*/ 878757 h 1105786"/>
                  <a:gd name="connsiteX7-15" fmla="*/ 0 w 2232436"/>
                  <a:gd name="connsiteY7-16" fmla="*/ 227029 h 1105786"/>
                  <a:gd name="connsiteX0-17" fmla="*/ 0 w 2232436"/>
                  <a:gd name="connsiteY0-18" fmla="*/ 227029 h 1105786"/>
                  <a:gd name="connsiteX1-19" fmla="*/ 1531279 w 2232436"/>
                  <a:gd name="connsiteY1-20" fmla="*/ 227029 h 1105786"/>
                  <a:gd name="connsiteX2-21" fmla="*/ 1531279 w 2232436"/>
                  <a:gd name="connsiteY2-22" fmla="*/ 0 h 1105786"/>
                  <a:gd name="connsiteX3-23" fmla="*/ 2232436 w 2232436"/>
                  <a:gd name="connsiteY3-24" fmla="*/ 552893 h 1105786"/>
                  <a:gd name="connsiteX4-25" fmla="*/ 1531279 w 2232436"/>
                  <a:gd name="connsiteY4-26" fmla="*/ 1105786 h 1105786"/>
                  <a:gd name="connsiteX5-27" fmla="*/ 1531279 w 2232436"/>
                  <a:gd name="connsiteY5-28" fmla="*/ 878757 h 1105786"/>
                  <a:gd name="connsiteX6-29" fmla="*/ 0 w 2232436"/>
                  <a:gd name="connsiteY6-30" fmla="*/ 878757 h 1105786"/>
                  <a:gd name="connsiteX7-31" fmla="*/ 0 w 2232436"/>
                  <a:gd name="connsiteY7-32" fmla="*/ 227029 h 1105786"/>
                  <a:gd name="connsiteX0-33" fmla="*/ 0 w 2232436"/>
                  <a:gd name="connsiteY0-34" fmla="*/ 227029 h 1105786"/>
                  <a:gd name="connsiteX1-35" fmla="*/ 1531279 w 2232436"/>
                  <a:gd name="connsiteY1-36" fmla="*/ 227029 h 1105786"/>
                  <a:gd name="connsiteX2-37" fmla="*/ 1531279 w 2232436"/>
                  <a:gd name="connsiteY2-38" fmla="*/ 0 h 1105786"/>
                  <a:gd name="connsiteX3-39" fmla="*/ 2232436 w 2232436"/>
                  <a:gd name="connsiteY3-40" fmla="*/ 552893 h 1105786"/>
                  <a:gd name="connsiteX4-41" fmla="*/ 1531279 w 2232436"/>
                  <a:gd name="connsiteY4-42" fmla="*/ 1105786 h 1105786"/>
                  <a:gd name="connsiteX5-43" fmla="*/ 1531279 w 2232436"/>
                  <a:gd name="connsiteY5-44" fmla="*/ 878757 h 1105786"/>
                  <a:gd name="connsiteX6-45" fmla="*/ 0 w 2232436"/>
                  <a:gd name="connsiteY6-46" fmla="*/ 878757 h 1105786"/>
                  <a:gd name="connsiteX7-47" fmla="*/ 0 w 2232436"/>
                  <a:gd name="connsiteY7-48" fmla="*/ 227029 h 1105786"/>
                  <a:gd name="connsiteX0-49" fmla="*/ 0 w 2232436"/>
                  <a:gd name="connsiteY0-50" fmla="*/ 227029 h 1105786"/>
                  <a:gd name="connsiteX1-51" fmla="*/ 1531279 w 2232436"/>
                  <a:gd name="connsiteY1-52" fmla="*/ 227029 h 1105786"/>
                  <a:gd name="connsiteX2-53" fmla="*/ 1531279 w 2232436"/>
                  <a:gd name="connsiteY2-54" fmla="*/ 0 h 1105786"/>
                  <a:gd name="connsiteX3-55" fmla="*/ 2232436 w 2232436"/>
                  <a:gd name="connsiteY3-56" fmla="*/ 552893 h 1105786"/>
                  <a:gd name="connsiteX4-57" fmla="*/ 1531279 w 2232436"/>
                  <a:gd name="connsiteY4-58" fmla="*/ 1105786 h 1105786"/>
                  <a:gd name="connsiteX5-59" fmla="*/ 1531279 w 2232436"/>
                  <a:gd name="connsiteY5-60" fmla="*/ 878757 h 1105786"/>
                  <a:gd name="connsiteX6-61" fmla="*/ 0 w 2232436"/>
                  <a:gd name="connsiteY6-62" fmla="*/ 878757 h 1105786"/>
                  <a:gd name="connsiteX7-63" fmla="*/ 0 w 2232436"/>
                  <a:gd name="connsiteY7-64" fmla="*/ 227029 h 1105786"/>
                  <a:gd name="connsiteX0-65" fmla="*/ 42530 w 2274966"/>
                  <a:gd name="connsiteY0-66" fmla="*/ 227029 h 1105786"/>
                  <a:gd name="connsiteX1-67" fmla="*/ 1573809 w 2274966"/>
                  <a:gd name="connsiteY1-68" fmla="*/ 227029 h 1105786"/>
                  <a:gd name="connsiteX2-69" fmla="*/ 1573809 w 2274966"/>
                  <a:gd name="connsiteY2-70" fmla="*/ 0 h 1105786"/>
                  <a:gd name="connsiteX3-71" fmla="*/ 2274966 w 2274966"/>
                  <a:gd name="connsiteY3-72" fmla="*/ 552893 h 1105786"/>
                  <a:gd name="connsiteX4-73" fmla="*/ 1573809 w 2274966"/>
                  <a:gd name="connsiteY4-74" fmla="*/ 1105786 h 1105786"/>
                  <a:gd name="connsiteX5-75" fmla="*/ 1573809 w 2274966"/>
                  <a:gd name="connsiteY5-76" fmla="*/ 878757 h 1105786"/>
                  <a:gd name="connsiteX6-77" fmla="*/ 42530 w 2274966"/>
                  <a:gd name="connsiteY6-78" fmla="*/ 878757 h 1105786"/>
                  <a:gd name="connsiteX7-79" fmla="*/ 42530 w 2274966"/>
                  <a:gd name="connsiteY7-80" fmla="*/ 227029 h 1105786"/>
                  <a:gd name="connsiteX0-81" fmla="*/ 60394 w 2292830"/>
                  <a:gd name="connsiteY0-82" fmla="*/ 227029 h 1105786"/>
                  <a:gd name="connsiteX1-83" fmla="*/ 1591673 w 2292830"/>
                  <a:gd name="connsiteY1-84" fmla="*/ 227029 h 1105786"/>
                  <a:gd name="connsiteX2-85" fmla="*/ 1591673 w 2292830"/>
                  <a:gd name="connsiteY2-86" fmla="*/ 0 h 1105786"/>
                  <a:gd name="connsiteX3-87" fmla="*/ 2292830 w 2292830"/>
                  <a:gd name="connsiteY3-88" fmla="*/ 552893 h 1105786"/>
                  <a:gd name="connsiteX4-89" fmla="*/ 1591673 w 2292830"/>
                  <a:gd name="connsiteY4-90" fmla="*/ 1105786 h 1105786"/>
                  <a:gd name="connsiteX5-91" fmla="*/ 1591673 w 2292830"/>
                  <a:gd name="connsiteY5-92" fmla="*/ 878757 h 1105786"/>
                  <a:gd name="connsiteX6-93" fmla="*/ 60394 w 2292830"/>
                  <a:gd name="connsiteY6-94" fmla="*/ 878757 h 1105786"/>
                  <a:gd name="connsiteX7-95" fmla="*/ 60394 w 2292830"/>
                  <a:gd name="connsiteY7-96" fmla="*/ 227029 h 1105786"/>
                  <a:gd name="connsiteX0-97" fmla="*/ 60394 w 2292830"/>
                  <a:gd name="connsiteY0-98" fmla="*/ 227029 h 1105786"/>
                  <a:gd name="connsiteX1-99" fmla="*/ 1591673 w 2292830"/>
                  <a:gd name="connsiteY1-100" fmla="*/ 227029 h 1105786"/>
                  <a:gd name="connsiteX2-101" fmla="*/ 1591673 w 2292830"/>
                  <a:gd name="connsiteY2-102" fmla="*/ 0 h 1105786"/>
                  <a:gd name="connsiteX3-103" fmla="*/ 2292830 w 2292830"/>
                  <a:gd name="connsiteY3-104" fmla="*/ 552893 h 1105786"/>
                  <a:gd name="connsiteX4-105" fmla="*/ 1591673 w 2292830"/>
                  <a:gd name="connsiteY4-106" fmla="*/ 1105786 h 1105786"/>
                  <a:gd name="connsiteX5-107" fmla="*/ 1591673 w 2292830"/>
                  <a:gd name="connsiteY5-108" fmla="*/ 878757 h 1105786"/>
                  <a:gd name="connsiteX6-109" fmla="*/ 60394 w 2292830"/>
                  <a:gd name="connsiteY6-110" fmla="*/ 878757 h 1105786"/>
                  <a:gd name="connsiteX7-111" fmla="*/ 60394 w 2292830"/>
                  <a:gd name="connsiteY7-112" fmla="*/ 227029 h 1105786"/>
                  <a:gd name="connsiteX0-113" fmla="*/ 60394 w 2292830"/>
                  <a:gd name="connsiteY0-114" fmla="*/ 227029 h 1105786"/>
                  <a:gd name="connsiteX1-115" fmla="*/ 1591673 w 2292830"/>
                  <a:gd name="connsiteY1-116" fmla="*/ 227029 h 1105786"/>
                  <a:gd name="connsiteX2-117" fmla="*/ 1591673 w 2292830"/>
                  <a:gd name="connsiteY2-118" fmla="*/ 0 h 1105786"/>
                  <a:gd name="connsiteX3-119" fmla="*/ 2292830 w 2292830"/>
                  <a:gd name="connsiteY3-120" fmla="*/ 552893 h 1105786"/>
                  <a:gd name="connsiteX4-121" fmla="*/ 1591673 w 2292830"/>
                  <a:gd name="connsiteY4-122" fmla="*/ 1105786 h 1105786"/>
                  <a:gd name="connsiteX5-123" fmla="*/ 1591673 w 2292830"/>
                  <a:gd name="connsiteY5-124" fmla="*/ 878757 h 1105786"/>
                  <a:gd name="connsiteX6-125" fmla="*/ 60394 w 2292830"/>
                  <a:gd name="connsiteY6-126" fmla="*/ 878757 h 1105786"/>
                  <a:gd name="connsiteX7-127" fmla="*/ 60394 w 2292830"/>
                  <a:gd name="connsiteY7-128" fmla="*/ 227029 h 110578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2292830" h="1105786">
                    <a:moveTo>
                      <a:pt x="60394" y="227029"/>
                    </a:moveTo>
                    <a:cubicBezTo>
                      <a:pt x="592085" y="88806"/>
                      <a:pt x="1006819" y="407782"/>
                      <a:pt x="1591673" y="227029"/>
                    </a:cubicBezTo>
                    <a:lnTo>
                      <a:pt x="1591673" y="0"/>
                    </a:lnTo>
                    <a:cubicBezTo>
                      <a:pt x="1867922" y="354419"/>
                      <a:pt x="2059111" y="368595"/>
                      <a:pt x="2292830" y="552893"/>
                    </a:cubicBezTo>
                    <a:cubicBezTo>
                      <a:pt x="2059111" y="737191"/>
                      <a:pt x="1761597" y="878958"/>
                      <a:pt x="1591673" y="1105786"/>
                    </a:cubicBezTo>
                    <a:lnTo>
                      <a:pt x="1591673" y="878757"/>
                    </a:lnTo>
                    <a:cubicBezTo>
                      <a:pt x="1113145" y="666106"/>
                      <a:pt x="538922" y="1038246"/>
                      <a:pt x="60394" y="878757"/>
                    </a:cubicBezTo>
                    <a:cubicBezTo>
                      <a:pt x="-35299" y="640249"/>
                      <a:pt x="-3402" y="444272"/>
                      <a:pt x="60394" y="227029"/>
                    </a:cubicBezTo>
                    <a:close/>
                  </a:path>
                </a:pathLst>
              </a:custGeom>
              <a:gradFill>
                <a:gsLst>
                  <a:gs pos="88000">
                    <a:srgbClr val="645847"/>
                  </a:gs>
                  <a:gs pos="25000">
                    <a:srgbClr val="FFEDC3"/>
                  </a:gs>
                </a:gsLst>
                <a:lin ang="11400000" scaled="0"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sz="2800" b="1" i="1" dirty="0" smtClean="0">
                    <a:solidFill>
                      <a:srgbClr val="2B2D3A"/>
                    </a:solidFill>
                    <a:cs typeface="+mn-ea"/>
                    <a:sym typeface="+mn-lt"/>
                  </a:rPr>
                  <a:t>WHEN</a:t>
                </a:r>
                <a:endParaRPr lang="en-US" sz="2800" b="1" i="1" dirty="0">
                  <a:solidFill>
                    <a:srgbClr val="2B2D3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ïṩḷîďê"/>
              <p:cNvSpPr/>
              <p:nvPr/>
            </p:nvSpPr>
            <p:spPr>
              <a:xfrm>
                <a:off x="5854260" y="2343852"/>
                <a:ext cx="2067262" cy="997000"/>
              </a:xfrm>
              <a:custGeom>
                <a:avLst/>
                <a:gdLst>
                  <a:gd name="connsiteX0" fmla="*/ 0 w 2232436"/>
                  <a:gd name="connsiteY0" fmla="*/ 227029 h 1105786"/>
                  <a:gd name="connsiteX1" fmla="*/ 1531279 w 2232436"/>
                  <a:gd name="connsiteY1" fmla="*/ 227029 h 1105786"/>
                  <a:gd name="connsiteX2" fmla="*/ 1531279 w 2232436"/>
                  <a:gd name="connsiteY2" fmla="*/ 0 h 1105786"/>
                  <a:gd name="connsiteX3" fmla="*/ 2232436 w 2232436"/>
                  <a:gd name="connsiteY3" fmla="*/ 552893 h 1105786"/>
                  <a:gd name="connsiteX4" fmla="*/ 1531279 w 2232436"/>
                  <a:gd name="connsiteY4" fmla="*/ 1105786 h 1105786"/>
                  <a:gd name="connsiteX5" fmla="*/ 1531279 w 2232436"/>
                  <a:gd name="connsiteY5" fmla="*/ 878757 h 1105786"/>
                  <a:gd name="connsiteX6" fmla="*/ 0 w 2232436"/>
                  <a:gd name="connsiteY6" fmla="*/ 878757 h 1105786"/>
                  <a:gd name="connsiteX7" fmla="*/ 0 w 2232436"/>
                  <a:gd name="connsiteY7" fmla="*/ 227029 h 1105786"/>
                  <a:gd name="connsiteX0-1" fmla="*/ 0 w 2232436"/>
                  <a:gd name="connsiteY0-2" fmla="*/ 227029 h 1105786"/>
                  <a:gd name="connsiteX1-3" fmla="*/ 1531279 w 2232436"/>
                  <a:gd name="connsiteY1-4" fmla="*/ 227029 h 1105786"/>
                  <a:gd name="connsiteX2-5" fmla="*/ 1531279 w 2232436"/>
                  <a:gd name="connsiteY2-6" fmla="*/ 0 h 1105786"/>
                  <a:gd name="connsiteX3-7" fmla="*/ 2232436 w 2232436"/>
                  <a:gd name="connsiteY3-8" fmla="*/ 552893 h 1105786"/>
                  <a:gd name="connsiteX4-9" fmla="*/ 1531279 w 2232436"/>
                  <a:gd name="connsiteY4-10" fmla="*/ 1105786 h 1105786"/>
                  <a:gd name="connsiteX5-11" fmla="*/ 1531279 w 2232436"/>
                  <a:gd name="connsiteY5-12" fmla="*/ 878757 h 1105786"/>
                  <a:gd name="connsiteX6-13" fmla="*/ 0 w 2232436"/>
                  <a:gd name="connsiteY6-14" fmla="*/ 878757 h 1105786"/>
                  <a:gd name="connsiteX7-15" fmla="*/ 0 w 2232436"/>
                  <a:gd name="connsiteY7-16" fmla="*/ 227029 h 1105786"/>
                  <a:gd name="connsiteX0-17" fmla="*/ 0 w 2232436"/>
                  <a:gd name="connsiteY0-18" fmla="*/ 227029 h 1105786"/>
                  <a:gd name="connsiteX1-19" fmla="*/ 1531279 w 2232436"/>
                  <a:gd name="connsiteY1-20" fmla="*/ 227029 h 1105786"/>
                  <a:gd name="connsiteX2-21" fmla="*/ 1531279 w 2232436"/>
                  <a:gd name="connsiteY2-22" fmla="*/ 0 h 1105786"/>
                  <a:gd name="connsiteX3-23" fmla="*/ 2232436 w 2232436"/>
                  <a:gd name="connsiteY3-24" fmla="*/ 552893 h 1105786"/>
                  <a:gd name="connsiteX4-25" fmla="*/ 1531279 w 2232436"/>
                  <a:gd name="connsiteY4-26" fmla="*/ 1105786 h 1105786"/>
                  <a:gd name="connsiteX5-27" fmla="*/ 1531279 w 2232436"/>
                  <a:gd name="connsiteY5-28" fmla="*/ 878757 h 1105786"/>
                  <a:gd name="connsiteX6-29" fmla="*/ 0 w 2232436"/>
                  <a:gd name="connsiteY6-30" fmla="*/ 878757 h 1105786"/>
                  <a:gd name="connsiteX7-31" fmla="*/ 0 w 2232436"/>
                  <a:gd name="connsiteY7-32" fmla="*/ 227029 h 1105786"/>
                  <a:gd name="connsiteX0-33" fmla="*/ 0 w 2232436"/>
                  <a:gd name="connsiteY0-34" fmla="*/ 227029 h 1105786"/>
                  <a:gd name="connsiteX1-35" fmla="*/ 1531279 w 2232436"/>
                  <a:gd name="connsiteY1-36" fmla="*/ 227029 h 1105786"/>
                  <a:gd name="connsiteX2-37" fmla="*/ 1531279 w 2232436"/>
                  <a:gd name="connsiteY2-38" fmla="*/ 0 h 1105786"/>
                  <a:gd name="connsiteX3-39" fmla="*/ 2232436 w 2232436"/>
                  <a:gd name="connsiteY3-40" fmla="*/ 552893 h 1105786"/>
                  <a:gd name="connsiteX4-41" fmla="*/ 1531279 w 2232436"/>
                  <a:gd name="connsiteY4-42" fmla="*/ 1105786 h 1105786"/>
                  <a:gd name="connsiteX5-43" fmla="*/ 1531279 w 2232436"/>
                  <a:gd name="connsiteY5-44" fmla="*/ 878757 h 1105786"/>
                  <a:gd name="connsiteX6-45" fmla="*/ 0 w 2232436"/>
                  <a:gd name="connsiteY6-46" fmla="*/ 878757 h 1105786"/>
                  <a:gd name="connsiteX7-47" fmla="*/ 0 w 2232436"/>
                  <a:gd name="connsiteY7-48" fmla="*/ 227029 h 1105786"/>
                  <a:gd name="connsiteX0-49" fmla="*/ 0 w 2232436"/>
                  <a:gd name="connsiteY0-50" fmla="*/ 227029 h 1105786"/>
                  <a:gd name="connsiteX1-51" fmla="*/ 1531279 w 2232436"/>
                  <a:gd name="connsiteY1-52" fmla="*/ 227029 h 1105786"/>
                  <a:gd name="connsiteX2-53" fmla="*/ 1531279 w 2232436"/>
                  <a:gd name="connsiteY2-54" fmla="*/ 0 h 1105786"/>
                  <a:gd name="connsiteX3-55" fmla="*/ 2232436 w 2232436"/>
                  <a:gd name="connsiteY3-56" fmla="*/ 552893 h 1105786"/>
                  <a:gd name="connsiteX4-57" fmla="*/ 1531279 w 2232436"/>
                  <a:gd name="connsiteY4-58" fmla="*/ 1105786 h 1105786"/>
                  <a:gd name="connsiteX5-59" fmla="*/ 1531279 w 2232436"/>
                  <a:gd name="connsiteY5-60" fmla="*/ 878757 h 1105786"/>
                  <a:gd name="connsiteX6-61" fmla="*/ 0 w 2232436"/>
                  <a:gd name="connsiteY6-62" fmla="*/ 878757 h 1105786"/>
                  <a:gd name="connsiteX7-63" fmla="*/ 0 w 2232436"/>
                  <a:gd name="connsiteY7-64" fmla="*/ 227029 h 1105786"/>
                  <a:gd name="connsiteX0-65" fmla="*/ 42530 w 2274966"/>
                  <a:gd name="connsiteY0-66" fmla="*/ 227029 h 1105786"/>
                  <a:gd name="connsiteX1-67" fmla="*/ 1573809 w 2274966"/>
                  <a:gd name="connsiteY1-68" fmla="*/ 227029 h 1105786"/>
                  <a:gd name="connsiteX2-69" fmla="*/ 1573809 w 2274966"/>
                  <a:gd name="connsiteY2-70" fmla="*/ 0 h 1105786"/>
                  <a:gd name="connsiteX3-71" fmla="*/ 2274966 w 2274966"/>
                  <a:gd name="connsiteY3-72" fmla="*/ 552893 h 1105786"/>
                  <a:gd name="connsiteX4-73" fmla="*/ 1573809 w 2274966"/>
                  <a:gd name="connsiteY4-74" fmla="*/ 1105786 h 1105786"/>
                  <a:gd name="connsiteX5-75" fmla="*/ 1573809 w 2274966"/>
                  <a:gd name="connsiteY5-76" fmla="*/ 878757 h 1105786"/>
                  <a:gd name="connsiteX6-77" fmla="*/ 42530 w 2274966"/>
                  <a:gd name="connsiteY6-78" fmla="*/ 878757 h 1105786"/>
                  <a:gd name="connsiteX7-79" fmla="*/ 42530 w 2274966"/>
                  <a:gd name="connsiteY7-80" fmla="*/ 227029 h 1105786"/>
                  <a:gd name="connsiteX0-81" fmla="*/ 60394 w 2292830"/>
                  <a:gd name="connsiteY0-82" fmla="*/ 227029 h 1105786"/>
                  <a:gd name="connsiteX1-83" fmla="*/ 1591673 w 2292830"/>
                  <a:gd name="connsiteY1-84" fmla="*/ 227029 h 1105786"/>
                  <a:gd name="connsiteX2-85" fmla="*/ 1591673 w 2292830"/>
                  <a:gd name="connsiteY2-86" fmla="*/ 0 h 1105786"/>
                  <a:gd name="connsiteX3-87" fmla="*/ 2292830 w 2292830"/>
                  <a:gd name="connsiteY3-88" fmla="*/ 552893 h 1105786"/>
                  <a:gd name="connsiteX4-89" fmla="*/ 1591673 w 2292830"/>
                  <a:gd name="connsiteY4-90" fmla="*/ 1105786 h 1105786"/>
                  <a:gd name="connsiteX5-91" fmla="*/ 1591673 w 2292830"/>
                  <a:gd name="connsiteY5-92" fmla="*/ 878757 h 1105786"/>
                  <a:gd name="connsiteX6-93" fmla="*/ 60394 w 2292830"/>
                  <a:gd name="connsiteY6-94" fmla="*/ 878757 h 1105786"/>
                  <a:gd name="connsiteX7-95" fmla="*/ 60394 w 2292830"/>
                  <a:gd name="connsiteY7-96" fmla="*/ 227029 h 1105786"/>
                  <a:gd name="connsiteX0-97" fmla="*/ 60394 w 2292830"/>
                  <a:gd name="connsiteY0-98" fmla="*/ 227029 h 1105786"/>
                  <a:gd name="connsiteX1-99" fmla="*/ 1591673 w 2292830"/>
                  <a:gd name="connsiteY1-100" fmla="*/ 227029 h 1105786"/>
                  <a:gd name="connsiteX2-101" fmla="*/ 1591673 w 2292830"/>
                  <a:gd name="connsiteY2-102" fmla="*/ 0 h 1105786"/>
                  <a:gd name="connsiteX3-103" fmla="*/ 2292830 w 2292830"/>
                  <a:gd name="connsiteY3-104" fmla="*/ 552893 h 1105786"/>
                  <a:gd name="connsiteX4-105" fmla="*/ 1591673 w 2292830"/>
                  <a:gd name="connsiteY4-106" fmla="*/ 1105786 h 1105786"/>
                  <a:gd name="connsiteX5-107" fmla="*/ 1591673 w 2292830"/>
                  <a:gd name="connsiteY5-108" fmla="*/ 878757 h 1105786"/>
                  <a:gd name="connsiteX6-109" fmla="*/ 60394 w 2292830"/>
                  <a:gd name="connsiteY6-110" fmla="*/ 878757 h 1105786"/>
                  <a:gd name="connsiteX7-111" fmla="*/ 60394 w 2292830"/>
                  <a:gd name="connsiteY7-112" fmla="*/ 227029 h 1105786"/>
                  <a:gd name="connsiteX0-113" fmla="*/ 60394 w 2292830"/>
                  <a:gd name="connsiteY0-114" fmla="*/ 227029 h 1105786"/>
                  <a:gd name="connsiteX1-115" fmla="*/ 1591673 w 2292830"/>
                  <a:gd name="connsiteY1-116" fmla="*/ 227029 h 1105786"/>
                  <a:gd name="connsiteX2-117" fmla="*/ 1591673 w 2292830"/>
                  <a:gd name="connsiteY2-118" fmla="*/ 0 h 1105786"/>
                  <a:gd name="connsiteX3-119" fmla="*/ 2292830 w 2292830"/>
                  <a:gd name="connsiteY3-120" fmla="*/ 552893 h 1105786"/>
                  <a:gd name="connsiteX4-121" fmla="*/ 1591673 w 2292830"/>
                  <a:gd name="connsiteY4-122" fmla="*/ 1105786 h 1105786"/>
                  <a:gd name="connsiteX5-123" fmla="*/ 1591673 w 2292830"/>
                  <a:gd name="connsiteY5-124" fmla="*/ 878757 h 1105786"/>
                  <a:gd name="connsiteX6-125" fmla="*/ 60394 w 2292830"/>
                  <a:gd name="connsiteY6-126" fmla="*/ 878757 h 1105786"/>
                  <a:gd name="connsiteX7-127" fmla="*/ 60394 w 2292830"/>
                  <a:gd name="connsiteY7-128" fmla="*/ 227029 h 110578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2292830" h="1105786">
                    <a:moveTo>
                      <a:pt x="60394" y="227029"/>
                    </a:moveTo>
                    <a:cubicBezTo>
                      <a:pt x="592085" y="88806"/>
                      <a:pt x="1006819" y="407782"/>
                      <a:pt x="1591673" y="227029"/>
                    </a:cubicBezTo>
                    <a:lnTo>
                      <a:pt x="1591673" y="0"/>
                    </a:lnTo>
                    <a:cubicBezTo>
                      <a:pt x="1867922" y="354419"/>
                      <a:pt x="2059111" y="368595"/>
                      <a:pt x="2292830" y="552893"/>
                    </a:cubicBezTo>
                    <a:cubicBezTo>
                      <a:pt x="2059111" y="737191"/>
                      <a:pt x="1761597" y="878958"/>
                      <a:pt x="1591673" y="1105786"/>
                    </a:cubicBezTo>
                    <a:lnTo>
                      <a:pt x="1591673" y="878757"/>
                    </a:lnTo>
                    <a:cubicBezTo>
                      <a:pt x="1113145" y="666106"/>
                      <a:pt x="538922" y="1038246"/>
                      <a:pt x="60394" y="878757"/>
                    </a:cubicBezTo>
                    <a:cubicBezTo>
                      <a:pt x="-35299" y="640249"/>
                      <a:pt x="-3402" y="444272"/>
                      <a:pt x="60394" y="227029"/>
                    </a:cubicBezTo>
                    <a:close/>
                  </a:path>
                </a:pathLst>
              </a:custGeom>
              <a:gradFill>
                <a:gsLst>
                  <a:gs pos="88000">
                    <a:srgbClr val="645847"/>
                  </a:gs>
                  <a:gs pos="25000">
                    <a:srgbClr val="FFEDC3"/>
                  </a:gs>
                </a:gsLst>
                <a:lin ang="11400000" scaled="0"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sz="28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WHO</a:t>
                </a:r>
                <a:endParaRPr lang="en-US" sz="28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i$ḻíďe"/>
              <p:cNvSpPr/>
              <p:nvPr/>
            </p:nvSpPr>
            <p:spPr>
              <a:xfrm>
                <a:off x="4270477" y="2343852"/>
                <a:ext cx="2067262" cy="997000"/>
              </a:xfrm>
              <a:custGeom>
                <a:avLst/>
                <a:gdLst>
                  <a:gd name="connsiteX0" fmla="*/ 0 w 2232436"/>
                  <a:gd name="connsiteY0" fmla="*/ 227029 h 1105786"/>
                  <a:gd name="connsiteX1" fmla="*/ 1531279 w 2232436"/>
                  <a:gd name="connsiteY1" fmla="*/ 227029 h 1105786"/>
                  <a:gd name="connsiteX2" fmla="*/ 1531279 w 2232436"/>
                  <a:gd name="connsiteY2" fmla="*/ 0 h 1105786"/>
                  <a:gd name="connsiteX3" fmla="*/ 2232436 w 2232436"/>
                  <a:gd name="connsiteY3" fmla="*/ 552893 h 1105786"/>
                  <a:gd name="connsiteX4" fmla="*/ 1531279 w 2232436"/>
                  <a:gd name="connsiteY4" fmla="*/ 1105786 h 1105786"/>
                  <a:gd name="connsiteX5" fmla="*/ 1531279 w 2232436"/>
                  <a:gd name="connsiteY5" fmla="*/ 878757 h 1105786"/>
                  <a:gd name="connsiteX6" fmla="*/ 0 w 2232436"/>
                  <a:gd name="connsiteY6" fmla="*/ 878757 h 1105786"/>
                  <a:gd name="connsiteX7" fmla="*/ 0 w 2232436"/>
                  <a:gd name="connsiteY7" fmla="*/ 227029 h 1105786"/>
                  <a:gd name="connsiteX0-1" fmla="*/ 0 w 2232436"/>
                  <a:gd name="connsiteY0-2" fmla="*/ 227029 h 1105786"/>
                  <a:gd name="connsiteX1-3" fmla="*/ 1531279 w 2232436"/>
                  <a:gd name="connsiteY1-4" fmla="*/ 227029 h 1105786"/>
                  <a:gd name="connsiteX2-5" fmla="*/ 1531279 w 2232436"/>
                  <a:gd name="connsiteY2-6" fmla="*/ 0 h 1105786"/>
                  <a:gd name="connsiteX3-7" fmla="*/ 2232436 w 2232436"/>
                  <a:gd name="connsiteY3-8" fmla="*/ 552893 h 1105786"/>
                  <a:gd name="connsiteX4-9" fmla="*/ 1531279 w 2232436"/>
                  <a:gd name="connsiteY4-10" fmla="*/ 1105786 h 1105786"/>
                  <a:gd name="connsiteX5-11" fmla="*/ 1531279 w 2232436"/>
                  <a:gd name="connsiteY5-12" fmla="*/ 878757 h 1105786"/>
                  <a:gd name="connsiteX6-13" fmla="*/ 0 w 2232436"/>
                  <a:gd name="connsiteY6-14" fmla="*/ 878757 h 1105786"/>
                  <a:gd name="connsiteX7-15" fmla="*/ 0 w 2232436"/>
                  <a:gd name="connsiteY7-16" fmla="*/ 227029 h 1105786"/>
                  <a:gd name="connsiteX0-17" fmla="*/ 0 w 2232436"/>
                  <a:gd name="connsiteY0-18" fmla="*/ 227029 h 1105786"/>
                  <a:gd name="connsiteX1-19" fmla="*/ 1531279 w 2232436"/>
                  <a:gd name="connsiteY1-20" fmla="*/ 227029 h 1105786"/>
                  <a:gd name="connsiteX2-21" fmla="*/ 1531279 w 2232436"/>
                  <a:gd name="connsiteY2-22" fmla="*/ 0 h 1105786"/>
                  <a:gd name="connsiteX3-23" fmla="*/ 2232436 w 2232436"/>
                  <a:gd name="connsiteY3-24" fmla="*/ 552893 h 1105786"/>
                  <a:gd name="connsiteX4-25" fmla="*/ 1531279 w 2232436"/>
                  <a:gd name="connsiteY4-26" fmla="*/ 1105786 h 1105786"/>
                  <a:gd name="connsiteX5-27" fmla="*/ 1531279 w 2232436"/>
                  <a:gd name="connsiteY5-28" fmla="*/ 878757 h 1105786"/>
                  <a:gd name="connsiteX6-29" fmla="*/ 0 w 2232436"/>
                  <a:gd name="connsiteY6-30" fmla="*/ 878757 h 1105786"/>
                  <a:gd name="connsiteX7-31" fmla="*/ 0 w 2232436"/>
                  <a:gd name="connsiteY7-32" fmla="*/ 227029 h 1105786"/>
                  <a:gd name="connsiteX0-33" fmla="*/ 0 w 2232436"/>
                  <a:gd name="connsiteY0-34" fmla="*/ 227029 h 1105786"/>
                  <a:gd name="connsiteX1-35" fmla="*/ 1531279 w 2232436"/>
                  <a:gd name="connsiteY1-36" fmla="*/ 227029 h 1105786"/>
                  <a:gd name="connsiteX2-37" fmla="*/ 1531279 w 2232436"/>
                  <a:gd name="connsiteY2-38" fmla="*/ 0 h 1105786"/>
                  <a:gd name="connsiteX3-39" fmla="*/ 2232436 w 2232436"/>
                  <a:gd name="connsiteY3-40" fmla="*/ 552893 h 1105786"/>
                  <a:gd name="connsiteX4-41" fmla="*/ 1531279 w 2232436"/>
                  <a:gd name="connsiteY4-42" fmla="*/ 1105786 h 1105786"/>
                  <a:gd name="connsiteX5-43" fmla="*/ 1531279 w 2232436"/>
                  <a:gd name="connsiteY5-44" fmla="*/ 878757 h 1105786"/>
                  <a:gd name="connsiteX6-45" fmla="*/ 0 w 2232436"/>
                  <a:gd name="connsiteY6-46" fmla="*/ 878757 h 1105786"/>
                  <a:gd name="connsiteX7-47" fmla="*/ 0 w 2232436"/>
                  <a:gd name="connsiteY7-48" fmla="*/ 227029 h 1105786"/>
                  <a:gd name="connsiteX0-49" fmla="*/ 0 w 2232436"/>
                  <a:gd name="connsiteY0-50" fmla="*/ 227029 h 1105786"/>
                  <a:gd name="connsiteX1-51" fmla="*/ 1531279 w 2232436"/>
                  <a:gd name="connsiteY1-52" fmla="*/ 227029 h 1105786"/>
                  <a:gd name="connsiteX2-53" fmla="*/ 1531279 w 2232436"/>
                  <a:gd name="connsiteY2-54" fmla="*/ 0 h 1105786"/>
                  <a:gd name="connsiteX3-55" fmla="*/ 2232436 w 2232436"/>
                  <a:gd name="connsiteY3-56" fmla="*/ 552893 h 1105786"/>
                  <a:gd name="connsiteX4-57" fmla="*/ 1531279 w 2232436"/>
                  <a:gd name="connsiteY4-58" fmla="*/ 1105786 h 1105786"/>
                  <a:gd name="connsiteX5-59" fmla="*/ 1531279 w 2232436"/>
                  <a:gd name="connsiteY5-60" fmla="*/ 878757 h 1105786"/>
                  <a:gd name="connsiteX6-61" fmla="*/ 0 w 2232436"/>
                  <a:gd name="connsiteY6-62" fmla="*/ 878757 h 1105786"/>
                  <a:gd name="connsiteX7-63" fmla="*/ 0 w 2232436"/>
                  <a:gd name="connsiteY7-64" fmla="*/ 227029 h 1105786"/>
                  <a:gd name="connsiteX0-65" fmla="*/ 42530 w 2274966"/>
                  <a:gd name="connsiteY0-66" fmla="*/ 227029 h 1105786"/>
                  <a:gd name="connsiteX1-67" fmla="*/ 1573809 w 2274966"/>
                  <a:gd name="connsiteY1-68" fmla="*/ 227029 h 1105786"/>
                  <a:gd name="connsiteX2-69" fmla="*/ 1573809 w 2274966"/>
                  <a:gd name="connsiteY2-70" fmla="*/ 0 h 1105786"/>
                  <a:gd name="connsiteX3-71" fmla="*/ 2274966 w 2274966"/>
                  <a:gd name="connsiteY3-72" fmla="*/ 552893 h 1105786"/>
                  <a:gd name="connsiteX4-73" fmla="*/ 1573809 w 2274966"/>
                  <a:gd name="connsiteY4-74" fmla="*/ 1105786 h 1105786"/>
                  <a:gd name="connsiteX5-75" fmla="*/ 1573809 w 2274966"/>
                  <a:gd name="connsiteY5-76" fmla="*/ 878757 h 1105786"/>
                  <a:gd name="connsiteX6-77" fmla="*/ 42530 w 2274966"/>
                  <a:gd name="connsiteY6-78" fmla="*/ 878757 h 1105786"/>
                  <a:gd name="connsiteX7-79" fmla="*/ 42530 w 2274966"/>
                  <a:gd name="connsiteY7-80" fmla="*/ 227029 h 1105786"/>
                  <a:gd name="connsiteX0-81" fmla="*/ 60394 w 2292830"/>
                  <a:gd name="connsiteY0-82" fmla="*/ 227029 h 1105786"/>
                  <a:gd name="connsiteX1-83" fmla="*/ 1591673 w 2292830"/>
                  <a:gd name="connsiteY1-84" fmla="*/ 227029 h 1105786"/>
                  <a:gd name="connsiteX2-85" fmla="*/ 1591673 w 2292830"/>
                  <a:gd name="connsiteY2-86" fmla="*/ 0 h 1105786"/>
                  <a:gd name="connsiteX3-87" fmla="*/ 2292830 w 2292830"/>
                  <a:gd name="connsiteY3-88" fmla="*/ 552893 h 1105786"/>
                  <a:gd name="connsiteX4-89" fmla="*/ 1591673 w 2292830"/>
                  <a:gd name="connsiteY4-90" fmla="*/ 1105786 h 1105786"/>
                  <a:gd name="connsiteX5-91" fmla="*/ 1591673 w 2292830"/>
                  <a:gd name="connsiteY5-92" fmla="*/ 878757 h 1105786"/>
                  <a:gd name="connsiteX6-93" fmla="*/ 60394 w 2292830"/>
                  <a:gd name="connsiteY6-94" fmla="*/ 878757 h 1105786"/>
                  <a:gd name="connsiteX7-95" fmla="*/ 60394 w 2292830"/>
                  <a:gd name="connsiteY7-96" fmla="*/ 227029 h 1105786"/>
                  <a:gd name="connsiteX0-97" fmla="*/ 60394 w 2292830"/>
                  <a:gd name="connsiteY0-98" fmla="*/ 227029 h 1105786"/>
                  <a:gd name="connsiteX1-99" fmla="*/ 1591673 w 2292830"/>
                  <a:gd name="connsiteY1-100" fmla="*/ 227029 h 1105786"/>
                  <a:gd name="connsiteX2-101" fmla="*/ 1591673 w 2292830"/>
                  <a:gd name="connsiteY2-102" fmla="*/ 0 h 1105786"/>
                  <a:gd name="connsiteX3-103" fmla="*/ 2292830 w 2292830"/>
                  <a:gd name="connsiteY3-104" fmla="*/ 552893 h 1105786"/>
                  <a:gd name="connsiteX4-105" fmla="*/ 1591673 w 2292830"/>
                  <a:gd name="connsiteY4-106" fmla="*/ 1105786 h 1105786"/>
                  <a:gd name="connsiteX5-107" fmla="*/ 1591673 w 2292830"/>
                  <a:gd name="connsiteY5-108" fmla="*/ 878757 h 1105786"/>
                  <a:gd name="connsiteX6-109" fmla="*/ 60394 w 2292830"/>
                  <a:gd name="connsiteY6-110" fmla="*/ 878757 h 1105786"/>
                  <a:gd name="connsiteX7-111" fmla="*/ 60394 w 2292830"/>
                  <a:gd name="connsiteY7-112" fmla="*/ 227029 h 1105786"/>
                  <a:gd name="connsiteX0-113" fmla="*/ 60394 w 2292830"/>
                  <a:gd name="connsiteY0-114" fmla="*/ 227029 h 1105786"/>
                  <a:gd name="connsiteX1-115" fmla="*/ 1591673 w 2292830"/>
                  <a:gd name="connsiteY1-116" fmla="*/ 227029 h 1105786"/>
                  <a:gd name="connsiteX2-117" fmla="*/ 1591673 w 2292830"/>
                  <a:gd name="connsiteY2-118" fmla="*/ 0 h 1105786"/>
                  <a:gd name="connsiteX3-119" fmla="*/ 2292830 w 2292830"/>
                  <a:gd name="connsiteY3-120" fmla="*/ 552893 h 1105786"/>
                  <a:gd name="connsiteX4-121" fmla="*/ 1591673 w 2292830"/>
                  <a:gd name="connsiteY4-122" fmla="*/ 1105786 h 1105786"/>
                  <a:gd name="connsiteX5-123" fmla="*/ 1591673 w 2292830"/>
                  <a:gd name="connsiteY5-124" fmla="*/ 878757 h 1105786"/>
                  <a:gd name="connsiteX6-125" fmla="*/ 60394 w 2292830"/>
                  <a:gd name="connsiteY6-126" fmla="*/ 878757 h 1105786"/>
                  <a:gd name="connsiteX7-127" fmla="*/ 60394 w 2292830"/>
                  <a:gd name="connsiteY7-128" fmla="*/ 227029 h 110578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2292830" h="1105786">
                    <a:moveTo>
                      <a:pt x="60394" y="227029"/>
                    </a:moveTo>
                    <a:cubicBezTo>
                      <a:pt x="592085" y="88806"/>
                      <a:pt x="1006819" y="407782"/>
                      <a:pt x="1591673" y="227029"/>
                    </a:cubicBezTo>
                    <a:lnTo>
                      <a:pt x="1591673" y="0"/>
                    </a:lnTo>
                    <a:cubicBezTo>
                      <a:pt x="1867922" y="354419"/>
                      <a:pt x="2059111" y="368595"/>
                      <a:pt x="2292830" y="552893"/>
                    </a:cubicBezTo>
                    <a:cubicBezTo>
                      <a:pt x="2059111" y="737191"/>
                      <a:pt x="1761597" y="878958"/>
                      <a:pt x="1591673" y="1105786"/>
                    </a:cubicBezTo>
                    <a:lnTo>
                      <a:pt x="1591673" y="878757"/>
                    </a:lnTo>
                    <a:cubicBezTo>
                      <a:pt x="1113145" y="666106"/>
                      <a:pt x="538922" y="1038246"/>
                      <a:pt x="60394" y="878757"/>
                    </a:cubicBezTo>
                    <a:cubicBezTo>
                      <a:pt x="-35299" y="640249"/>
                      <a:pt x="-3402" y="444272"/>
                      <a:pt x="60394" y="227029"/>
                    </a:cubicBezTo>
                    <a:close/>
                  </a:path>
                </a:pathLst>
              </a:custGeom>
              <a:gradFill>
                <a:gsLst>
                  <a:gs pos="88000">
                    <a:srgbClr val="645847"/>
                  </a:gs>
                  <a:gs pos="25000">
                    <a:srgbClr val="FFEDC3"/>
                  </a:gs>
                </a:gsLst>
                <a:lin ang="11400000" scaled="0"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sz="2800" b="1" i="1" dirty="0" smtClean="0">
                    <a:solidFill>
                      <a:srgbClr val="2B2D3A"/>
                    </a:solidFill>
                    <a:cs typeface="+mn-ea"/>
                    <a:sym typeface="+mn-lt"/>
                  </a:rPr>
                  <a:t>HOW</a:t>
                </a:r>
                <a:endParaRPr lang="en-US" sz="2800" b="1" i="1" dirty="0">
                  <a:solidFill>
                    <a:srgbClr val="2B2D3A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íšlîde"/>
              <p:cNvSpPr/>
              <p:nvPr/>
            </p:nvSpPr>
            <p:spPr>
              <a:xfrm>
                <a:off x="2686695" y="2343852"/>
                <a:ext cx="2067262" cy="997000"/>
              </a:xfrm>
              <a:custGeom>
                <a:avLst/>
                <a:gdLst>
                  <a:gd name="connsiteX0" fmla="*/ 0 w 2232436"/>
                  <a:gd name="connsiteY0" fmla="*/ 227029 h 1105786"/>
                  <a:gd name="connsiteX1" fmla="*/ 1531279 w 2232436"/>
                  <a:gd name="connsiteY1" fmla="*/ 227029 h 1105786"/>
                  <a:gd name="connsiteX2" fmla="*/ 1531279 w 2232436"/>
                  <a:gd name="connsiteY2" fmla="*/ 0 h 1105786"/>
                  <a:gd name="connsiteX3" fmla="*/ 2232436 w 2232436"/>
                  <a:gd name="connsiteY3" fmla="*/ 552893 h 1105786"/>
                  <a:gd name="connsiteX4" fmla="*/ 1531279 w 2232436"/>
                  <a:gd name="connsiteY4" fmla="*/ 1105786 h 1105786"/>
                  <a:gd name="connsiteX5" fmla="*/ 1531279 w 2232436"/>
                  <a:gd name="connsiteY5" fmla="*/ 878757 h 1105786"/>
                  <a:gd name="connsiteX6" fmla="*/ 0 w 2232436"/>
                  <a:gd name="connsiteY6" fmla="*/ 878757 h 1105786"/>
                  <a:gd name="connsiteX7" fmla="*/ 0 w 2232436"/>
                  <a:gd name="connsiteY7" fmla="*/ 227029 h 1105786"/>
                  <a:gd name="connsiteX0-1" fmla="*/ 0 w 2232436"/>
                  <a:gd name="connsiteY0-2" fmla="*/ 227029 h 1105786"/>
                  <a:gd name="connsiteX1-3" fmla="*/ 1531279 w 2232436"/>
                  <a:gd name="connsiteY1-4" fmla="*/ 227029 h 1105786"/>
                  <a:gd name="connsiteX2-5" fmla="*/ 1531279 w 2232436"/>
                  <a:gd name="connsiteY2-6" fmla="*/ 0 h 1105786"/>
                  <a:gd name="connsiteX3-7" fmla="*/ 2232436 w 2232436"/>
                  <a:gd name="connsiteY3-8" fmla="*/ 552893 h 1105786"/>
                  <a:gd name="connsiteX4-9" fmla="*/ 1531279 w 2232436"/>
                  <a:gd name="connsiteY4-10" fmla="*/ 1105786 h 1105786"/>
                  <a:gd name="connsiteX5-11" fmla="*/ 1531279 w 2232436"/>
                  <a:gd name="connsiteY5-12" fmla="*/ 878757 h 1105786"/>
                  <a:gd name="connsiteX6-13" fmla="*/ 0 w 2232436"/>
                  <a:gd name="connsiteY6-14" fmla="*/ 878757 h 1105786"/>
                  <a:gd name="connsiteX7-15" fmla="*/ 0 w 2232436"/>
                  <a:gd name="connsiteY7-16" fmla="*/ 227029 h 1105786"/>
                  <a:gd name="connsiteX0-17" fmla="*/ 0 w 2232436"/>
                  <a:gd name="connsiteY0-18" fmla="*/ 227029 h 1105786"/>
                  <a:gd name="connsiteX1-19" fmla="*/ 1531279 w 2232436"/>
                  <a:gd name="connsiteY1-20" fmla="*/ 227029 h 1105786"/>
                  <a:gd name="connsiteX2-21" fmla="*/ 1531279 w 2232436"/>
                  <a:gd name="connsiteY2-22" fmla="*/ 0 h 1105786"/>
                  <a:gd name="connsiteX3-23" fmla="*/ 2232436 w 2232436"/>
                  <a:gd name="connsiteY3-24" fmla="*/ 552893 h 1105786"/>
                  <a:gd name="connsiteX4-25" fmla="*/ 1531279 w 2232436"/>
                  <a:gd name="connsiteY4-26" fmla="*/ 1105786 h 1105786"/>
                  <a:gd name="connsiteX5-27" fmla="*/ 1531279 w 2232436"/>
                  <a:gd name="connsiteY5-28" fmla="*/ 878757 h 1105786"/>
                  <a:gd name="connsiteX6-29" fmla="*/ 0 w 2232436"/>
                  <a:gd name="connsiteY6-30" fmla="*/ 878757 h 1105786"/>
                  <a:gd name="connsiteX7-31" fmla="*/ 0 w 2232436"/>
                  <a:gd name="connsiteY7-32" fmla="*/ 227029 h 1105786"/>
                  <a:gd name="connsiteX0-33" fmla="*/ 0 w 2232436"/>
                  <a:gd name="connsiteY0-34" fmla="*/ 227029 h 1105786"/>
                  <a:gd name="connsiteX1-35" fmla="*/ 1531279 w 2232436"/>
                  <a:gd name="connsiteY1-36" fmla="*/ 227029 h 1105786"/>
                  <a:gd name="connsiteX2-37" fmla="*/ 1531279 w 2232436"/>
                  <a:gd name="connsiteY2-38" fmla="*/ 0 h 1105786"/>
                  <a:gd name="connsiteX3-39" fmla="*/ 2232436 w 2232436"/>
                  <a:gd name="connsiteY3-40" fmla="*/ 552893 h 1105786"/>
                  <a:gd name="connsiteX4-41" fmla="*/ 1531279 w 2232436"/>
                  <a:gd name="connsiteY4-42" fmla="*/ 1105786 h 1105786"/>
                  <a:gd name="connsiteX5-43" fmla="*/ 1531279 w 2232436"/>
                  <a:gd name="connsiteY5-44" fmla="*/ 878757 h 1105786"/>
                  <a:gd name="connsiteX6-45" fmla="*/ 0 w 2232436"/>
                  <a:gd name="connsiteY6-46" fmla="*/ 878757 h 1105786"/>
                  <a:gd name="connsiteX7-47" fmla="*/ 0 w 2232436"/>
                  <a:gd name="connsiteY7-48" fmla="*/ 227029 h 1105786"/>
                  <a:gd name="connsiteX0-49" fmla="*/ 0 w 2232436"/>
                  <a:gd name="connsiteY0-50" fmla="*/ 227029 h 1105786"/>
                  <a:gd name="connsiteX1-51" fmla="*/ 1531279 w 2232436"/>
                  <a:gd name="connsiteY1-52" fmla="*/ 227029 h 1105786"/>
                  <a:gd name="connsiteX2-53" fmla="*/ 1531279 w 2232436"/>
                  <a:gd name="connsiteY2-54" fmla="*/ 0 h 1105786"/>
                  <a:gd name="connsiteX3-55" fmla="*/ 2232436 w 2232436"/>
                  <a:gd name="connsiteY3-56" fmla="*/ 552893 h 1105786"/>
                  <a:gd name="connsiteX4-57" fmla="*/ 1531279 w 2232436"/>
                  <a:gd name="connsiteY4-58" fmla="*/ 1105786 h 1105786"/>
                  <a:gd name="connsiteX5-59" fmla="*/ 1531279 w 2232436"/>
                  <a:gd name="connsiteY5-60" fmla="*/ 878757 h 1105786"/>
                  <a:gd name="connsiteX6-61" fmla="*/ 0 w 2232436"/>
                  <a:gd name="connsiteY6-62" fmla="*/ 878757 h 1105786"/>
                  <a:gd name="connsiteX7-63" fmla="*/ 0 w 2232436"/>
                  <a:gd name="connsiteY7-64" fmla="*/ 227029 h 1105786"/>
                  <a:gd name="connsiteX0-65" fmla="*/ 42530 w 2274966"/>
                  <a:gd name="connsiteY0-66" fmla="*/ 227029 h 1105786"/>
                  <a:gd name="connsiteX1-67" fmla="*/ 1573809 w 2274966"/>
                  <a:gd name="connsiteY1-68" fmla="*/ 227029 h 1105786"/>
                  <a:gd name="connsiteX2-69" fmla="*/ 1573809 w 2274966"/>
                  <a:gd name="connsiteY2-70" fmla="*/ 0 h 1105786"/>
                  <a:gd name="connsiteX3-71" fmla="*/ 2274966 w 2274966"/>
                  <a:gd name="connsiteY3-72" fmla="*/ 552893 h 1105786"/>
                  <a:gd name="connsiteX4-73" fmla="*/ 1573809 w 2274966"/>
                  <a:gd name="connsiteY4-74" fmla="*/ 1105786 h 1105786"/>
                  <a:gd name="connsiteX5-75" fmla="*/ 1573809 w 2274966"/>
                  <a:gd name="connsiteY5-76" fmla="*/ 878757 h 1105786"/>
                  <a:gd name="connsiteX6-77" fmla="*/ 42530 w 2274966"/>
                  <a:gd name="connsiteY6-78" fmla="*/ 878757 h 1105786"/>
                  <a:gd name="connsiteX7-79" fmla="*/ 42530 w 2274966"/>
                  <a:gd name="connsiteY7-80" fmla="*/ 227029 h 1105786"/>
                  <a:gd name="connsiteX0-81" fmla="*/ 60394 w 2292830"/>
                  <a:gd name="connsiteY0-82" fmla="*/ 227029 h 1105786"/>
                  <a:gd name="connsiteX1-83" fmla="*/ 1591673 w 2292830"/>
                  <a:gd name="connsiteY1-84" fmla="*/ 227029 h 1105786"/>
                  <a:gd name="connsiteX2-85" fmla="*/ 1591673 w 2292830"/>
                  <a:gd name="connsiteY2-86" fmla="*/ 0 h 1105786"/>
                  <a:gd name="connsiteX3-87" fmla="*/ 2292830 w 2292830"/>
                  <a:gd name="connsiteY3-88" fmla="*/ 552893 h 1105786"/>
                  <a:gd name="connsiteX4-89" fmla="*/ 1591673 w 2292830"/>
                  <a:gd name="connsiteY4-90" fmla="*/ 1105786 h 1105786"/>
                  <a:gd name="connsiteX5-91" fmla="*/ 1591673 w 2292830"/>
                  <a:gd name="connsiteY5-92" fmla="*/ 878757 h 1105786"/>
                  <a:gd name="connsiteX6-93" fmla="*/ 60394 w 2292830"/>
                  <a:gd name="connsiteY6-94" fmla="*/ 878757 h 1105786"/>
                  <a:gd name="connsiteX7-95" fmla="*/ 60394 w 2292830"/>
                  <a:gd name="connsiteY7-96" fmla="*/ 227029 h 1105786"/>
                  <a:gd name="connsiteX0-97" fmla="*/ 60394 w 2292830"/>
                  <a:gd name="connsiteY0-98" fmla="*/ 227029 h 1105786"/>
                  <a:gd name="connsiteX1-99" fmla="*/ 1591673 w 2292830"/>
                  <a:gd name="connsiteY1-100" fmla="*/ 227029 h 1105786"/>
                  <a:gd name="connsiteX2-101" fmla="*/ 1591673 w 2292830"/>
                  <a:gd name="connsiteY2-102" fmla="*/ 0 h 1105786"/>
                  <a:gd name="connsiteX3-103" fmla="*/ 2292830 w 2292830"/>
                  <a:gd name="connsiteY3-104" fmla="*/ 552893 h 1105786"/>
                  <a:gd name="connsiteX4-105" fmla="*/ 1591673 w 2292830"/>
                  <a:gd name="connsiteY4-106" fmla="*/ 1105786 h 1105786"/>
                  <a:gd name="connsiteX5-107" fmla="*/ 1591673 w 2292830"/>
                  <a:gd name="connsiteY5-108" fmla="*/ 878757 h 1105786"/>
                  <a:gd name="connsiteX6-109" fmla="*/ 60394 w 2292830"/>
                  <a:gd name="connsiteY6-110" fmla="*/ 878757 h 1105786"/>
                  <a:gd name="connsiteX7-111" fmla="*/ 60394 w 2292830"/>
                  <a:gd name="connsiteY7-112" fmla="*/ 227029 h 1105786"/>
                  <a:gd name="connsiteX0-113" fmla="*/ 60394 w 2292830"/>
                  <a:gd name="connsiteY0-114" fmla="*/ 227029 h 1105786"/>
                  <a:gd name="connsiteX1-115" fmla="*/ 1591673 w 2292830"/>
                  <a:gd name="connsiteY1-116" fmla="*/ 227029 h 1105786"/>
                  <a:gd name="connsiteX2-117" fmla="*/ 1591673 w 2292830"/>
                  <a:gd name="connsiteY2-118" fmla="*/ 0 h 1105786"/>
                  <a:gd name="connsiteX3-119" fmla="*/ 2292830 w 2292830"/>
                  <a:gd name="connsiteY3-120" fmla="*/ 552893 h 1105786"/>
                  <a:gd name="connsiteX4-121" fmla="*/ 1591673 w 2292830"/>
                  <a:gd name="connsiteY4-122" fmla="*/ 1105786 h 1105786"/>
                  <a:gd name="connsiteX5-123" fmla="*/ 1591673 w 2292830"/>
                  <a:gd name="connsiteY5-124" fmla="*/ 878757 h 1105786"/>
                  <a:gd name="connsiteX6-125" fmla="*/ 60394 w 2292830"/>
                  <a:gd name="connsiteY6-126" fmla="*/ 878757 h 1105786"/>
                  <a:gd name="connsiteX7-127" fmla="*/ 60394 w 2292830"/>
                  <a:gd name="connsiteY7-128" fmla="*/ 227029 h 1105786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2292830" h="1105786">
                    <a:moveTo>
                      <a:pt x="60394" y="227029"/>
                    </a:moveTo>
                    <a:cubicBezTo>
                      <a:pt x="592085" y="88806"/>
                      <a:pt x="1006819" y="407782"/>
                      <a:pt x="1591673" y="227029"/>
                    </a:cubicBezTo>
                    <a:lnTo>
                      <a:pt x="1591673" y="0"/>
                    </a:lnTo>
                    <a:cubicBezTo>
                      <a:pt x="1867922" y="354419"/>
                      <a:pt x="2059111" y="368595"/>
                      <a:pt x="2292830" y="552893"/>
                    </a:cubicBezTo>
                    <a:cubicBezTo>
                      <a:pt x="2059111" y="737191"/>
                      <a:pt x="1761597" y="878958"/>
                      <a:pt x="1591673" y="1105786"/>
                    </a:cubicBezTo>
                    <a:lnTo>
                      <a:pt x="1591673" y="878757"/>
                    </a:lnTo>
                    <a:cubicBezTo>
                      <a:pt x="1113145" y="666106"/>
                      <a:pt x="538922" y="1038246"/>
                      <a:pt x="60394" y="878757"/>
                    </a:cubicBezTo>
                    <a:cubicBezTo>
                      <a:pt x="-35299" y="640249"/>
                      <a:pt x="-3402" y="444272"/>
                      <a:pt x="60394" y="227029"/>
                    </a:cubicBezTo>
                    <a:close/>
                  </a:path>
                </a:pathLst>
              </a:custGeom>
              <a:gradFill>
                <a:gsLst>
                  <a:gs pos="88000">
                    <a:srgbClr val="645847"/>
                  </a:gs>
                  <a:gs pos="25000">
                    <a:srgbClr val="FFEDC3"/>
                  </a:gs>
                </a:gsLst>
                <a:lin ang="11400000" scaled="0"/>
              </a:gradFill>
              <a:ln>
                <a:noFill/>
              </a:ln>
              <a:effectLst>
                <a:outerShdw blurRad="50800" dist="38100" algn="l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lang="en-US" sz="2800" b="1" i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WHAT</a:t>
                </a:r>
                <a:endParaRPr lang="en-US" sz="28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ïśḻíḍè"/>
            <p:cNvSpPr txBox="1"/>
            <p:nvPr/>
          </p:nvSpPr>
          <p:spPr bwMode="auto">
            <a:xfrm>
              <a:off x="673100" y="3341208"/>
              <a:ext cx="2546289" cy="40012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zh-CN" altLang="en-US" sz="1600" b="1" dirty="0" smtClean="0">
                  <a:solidFill>
                    <a:srgbClr val="E5D4C2"/>
                  </a:solidFill>
                  <a:cs typeface="+mn-ea"/>
                  <a:sym typeface="+mn-lt"/>
                </a:rPr>
                <a:t>输入标题</a:t>
              </a:r>
              <a:endParaRPr lang="en-US" altLang="zh-CN" sz="1600" b="1" dirty="0">
                <a:solidFill>
                  <a:srgbClr val="E5D4C2"/>
                </a:solidFill>
                <a:cs typeface="+mn-ea"/>
                <a:sym typeface="+mn-lt"/>
              </a:endParaRPr>
            </a:p>
          </p:txBody>
        </p:sp>
        <p:sp>
          <p:nvSpPr>
            <p:cNvPr id="5" name="ïŝļiḑê"/>
            <p:cNvSpPr/>
            <p:nvPr/>
          </p:nvSpPr>
          <p:spPr bwMode="auto">
            <a:xfrm>
              <a:off x="673100" y="3859216"/>
              <a:ext cx="2546289" cy="2061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kumimoji="1"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感谢您使用</a:t>
              </a:r>
              <a:r>
                <a:rPr kumimoji="1"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r>
                <a:rPr kumimoji="1"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模板，请在此输入您需的文字内容，感谢您使用千</a:t>
              </a:r>
              <a:endParaRPr kumimoji="1"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……</a:t>
              </a:r>
              <a:endParaRPr kumimoji="1"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zh-CN" altLang="en-US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感谢您使用</a:t>
              </a:r>
              <a:r>
                <a:rPr kumimoji="1" lang="en-US" altLang="zh-CN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r>
                <a:rPr kumimoji="1" lang="zh-CN" altLang="en-US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模板，请在此输入您需的文字内容，感谢您使用千</a:t>
              </a:r>
              <a:endParaRPr kumimoji="1" lang="en-US" altLang="zh-CN" sz="1200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en-US" altLang="zh-CN" sz="1200" dirty="0" smtClean="0">
                  <a:solidFill>
                    <a:schemeClr val="bg1"/>
                  </a:solidFill>
                  <a:cs typeface="+mn-ea"/>
                  <a:sym typeface="+mn-lt"/>
                </a:rPr>
                <a:t>……</a:t>
              </a:r>
              <a:endParaRPr kumimoji="1" lang="zh-CN" altLang="en-US" sz="1200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endParaRPr kumimoji="1"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ï$ḻiḍè"/>
            <p:cNvSpPr txBox="1"/>
            <p:nvPr/>
          </p:nvSpPr>
          <p:spPr bwMode="auto">
            <a:xfrm>
              <a:off x="6206106" y="3341208"/>
              <a:ext cx="2546289" cy="40012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1600" b="1" dirty="0">
                  <a:solidFill>
                    <a:srgbClr val="E5D4C2"/>
                  </a:solidFill>
                  <a:cs typeface="+mn-ea"/>
                  <a:sym typeface="+mn-lt"/>
                </a:rPr>
                <a:t>输入标题</a:t>
              </a:r>
              <a:endParaRPr lang="en-US" altLang="zh-CN" sz="1600" b="1" dirty="0">
                <a:solidFill>
                  <a:srgbClr val="E5D4C2"/>
                </a:solidFill>
                <a:cs typeface="+mn-ea"/>
                <a:sym typeface="+mn-lt"/>
              </a:endParaRPr>
            </a:p>
          </p:txBody>
        </p:sp>
        <p:sp>
          <p:nvSpPr>
            <p:cNvPr id="7" name="iṧľiḍê"/>
            <p:cNvSpPr/>
            <p:nvPr/>
          </p:nvSpPr>
          <p:spPr bwMode="auto">
            <a:xfrm>
              <a:off x="6206106" y="3859216"/>
              <a:ext cx="2546289" cy="2164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kumimoji="1"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感谢您使用</a:t>
              </a:r>
              <a:r>
                <a:rPr kumimoji="1"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r>
                <a:rPr kumimoji="1"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模板，请在此输入您需的文字内容，感谢您使用千</a:t>
              </a:r>
              <a:endParaRPr kumimoji="1"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……</a:t>
              </a:r>
              <a:endParaRPr kumimoji="1"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感谢您使用</a:t>
              </a:r>
              <a:r>
                <a:rPr kumimoji="1"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r>
                <a:rPr kumimoji="1"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模板，请在此输入您需的文字内容，感谢您使用千</a:t>
              </a:r>
              <a:endParaRPr kumimoji="1"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……</a:t>
              </a:r>
              <a:endParaRPr kumimoji="1"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ïṥ1iďe"/>
            <p:cNvSpPr txBox="1"/>
            <p:nvPr/>
          </p:nvSpPr>
          <p:spPr bwMode="auto">
            <a:xfrm>
              <a:off x="3439603" y="3752850"/>
              <a:ext cx="2546289" cy="40012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1600" b="1" dirty="0">
                  <a:solidFill>
                    <a:srgbClr val="E5D4C2"/>
                  </a:solidFill>
                  <a:cs typeface="+mn-ea"/>
                  <a:sym typeface="+mn-lt"/>
                </a:rPr>
                <a:t>输入标题</a:t>
              </a:r>
              <a:endParaRPr lang="en-US" altLang="zh-CN" sz="1600" b="1" dirty="0">
                <a:solidFill>
                  <a:srgbClr val="E5D4C2"/>
                </a:solidFill>
                <a:cs typeface="+mn-ea"/>
                <a:sym typeface="+mn-lt"/>
              </a:endParaRPr>
            </a:p>
          </p:txBody>
        </p:sp>
        <p:sp>
          <p:nvSpPr>
            <p:cNvPr id="9" name="işļidê"/>
            <p:cNvSpPr/>
            <p:nvPr/>
          </p:nvSpPr>
          <p:spPr bwMode="auto">
            <a:xfrm>
              <a:off x="3439603" y="4270859"/>
              <a:ext cx="2546289" cy="823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kumimoji="1"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感谢您使用</a:t>
              </a:r>
              <a:r>
                <a:rPr kumimoji="1"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r>
                <a:rPr kumimoji="1"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模板，请在此输入您需的文字内容，感谢您使用千</a:t>
              </a:r>
              <a:endParaRPr kumimoji="1"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……</a:t>
              </a:r>
              <a:endParaRPr kumimoji="1"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iṥľîḑê"/>
            <p:cNvSpPr txBox="1"/>
            <p:nvPr/>
          </p:nvSpPr>
          <p:spPr bwMode="auto">
            <a:xfrm>
              <a:off x="8972611" y="3752850"/>
              <a:ext cx="2546289" cy="40012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sz="1600" b="1" dirty="0">
                  <a:solidFill>
                    <a:srgbClr val="E5D4C2"/>
                  </a:solidFill>
                  <a:cs typeface="+mn-ea"/>
                  <a:sym typeface="+mn-lt"/>
                </a:rPr>
                <a:t>输入标题</a:t>
              </a:r>
              <a:endParaRPr lang="en-US" altLang="zh-CN" sz="1600" b="1" dirty="0">
                <a:solidFill>
                  <a:srgbClr val="E5D4C2"/>
                </a:solidFill>
                <a:cs typeface="+mn-ea"/>
                <a:sym typeface="+mn-lt"/>
              </a:endParaRPr>
            </a:p>
          </p:txBody>
        </p:sp>
        <p:sp>
          <p:nvSpPr>
            <p:cNvPr id="11" name="íšḻîḍé"/>
            <p:cNvSpPr/>
            <p:nvPr/>
          </p:nvSpPr>
          <p:spPr bwMode="auto">
            <a:xfrm>
              <a:off x="8972611" y="4270859"/>
              <a:ext cx="2546289" cy="823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kumimoji="1"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感谢您使用</a:t>
              </a:r>
              <a:r>
                <a:rPr kumimoji="1"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PPT</a:t>
              </a:r>
              <a:r>
                <a:rPr kumimoji="1"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模板，请在此输入您需的文字内容，感谢您使用千</a:t>
              </a:r>
              <a:endParaRPr kumimoji="1"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……</a:t>
              </a:r>
              <a:endParaRPr kumimoji="1"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3329496" y="3606561"/>
              <a:ext cx="0" cy="1971119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6095999" y="3606561"/>
              <a:ext cx="0" cy="1971119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8862502" y="3606561"/>
              <a:ext cx="0" cy="1971119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4369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734820" y="2124393"/>
            <a:ext cx="8585200" cy="4079875"/>
            <a:chOff x="1803400" y="1598613"/>
            <a:chExt cx="8585200" cy="4079875"/>
          </a:xfrm>
        </p:grpSpPr>
        <p:sp>
          <p:nvSpPr>
            <p:cNvPr id="3" name="ísļíḋe"/>
            <p:cNvSpPr/>
            <p:nvPr/>
          </p:nvSpPr>
          <p:spPr>
            <a:xfrm>
              <a:off x="1803400" y="1598613"/>
              <a:ext cx="1371600" cy="12668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1pPr>
              <a:lvl2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2pPr>
              <a:lvl3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3pPr>
              <a:lvl4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4pPr>
              <a:lvl5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5pPr>
              <a:lvl6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6pPr>
              <a:lvl7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7pPr>
              <a:lvl8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8pPr>
              <a:lvl9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sz="18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Text here</a:t>
              </a:r>
              <a:endParaRPr lang="zh-CN" altLang="en-US" sz="18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" name="ïṡlïḋê"/>
            <p:cNvSpPr/>
            <p:nvPr/>
          </p:nvSpPr>
          <p:spPr>
            <a:xfrm>
              <a:off x="9017000" y="1598613"/>
              <a:ext cx="1371600" cy="12668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1pPr>
              <a:lvl2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2pPr>
              <a:lvl3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3pPr>
              <a:lvl4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4pPr>
              <a:lvl5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5pPr>
              <a:lvl6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6pPr>
              <a:lvl7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7pPr>
              <a:lvl8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8pPr>
              <a:lvl9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sz="1800" b="1" i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Text here</a:t>
              </a:r>
              <a:endParaRPr lang="zh-CN" altLang="en-US" sz="18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iṣļiḍê"/>
            <p:cNvSpPr/>
            <p:nvPr/>
          </p:nvSpPr>
          <p:spPr>
            <a:xfrm>
              <a:off x="3606801" y="1598613"/>
              <a:ext cx="1371601" cy="12668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1pPr>
              <a:lvl2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2pPr>
              <a:lvl3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3pPr>
              <a:lvl4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4pPr>
              <a:lvl5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5pPr>
              <a:lvl6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6pPr>
              <a:lvl7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7pPr>
              <a:lvl8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8pPr>
              <a:lvl9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sz="1800" b="1" i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Text here</a:t>
              </a:r>
              <a:endParaRPr lang="zh-CN" altLang="en-US" sz="18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iśľidê"/>
            <p:cNvSpPr/>
            <p:nvPr/>
          </p:nvSpPr>
          <p:spPr>
            <a:xfrm>
              <a:off x="5410203" y="1598613"/>
              <a:ext cx="1371600" cy="1266825"/>
            </a:xfrm>
            <a:prstGeom prst="roundRect">
              <a:avLst/>
            </a:prstGeom>
            <a:gradFill>
              <a:gsLst>
                <a:gs pos="70000">
                  <a:srgbClr val="645847"/>
                </a:gs>
                <a:gs pos="0">
                  <a:srgbClr val="FFEDC3"/>
                </a:gs>
              </a:gsLst>
              <a:lin ang="11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1pPr>
              <a:lvl2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2pPr>
              <a:lvl3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3pPr>
              <a:lvl4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4pPr>
              <a:lvl5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5pPr>
              <a:lvl6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6pPr>
              <a:lvl7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7pPr>
              <a:lvl8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8pPr>
              <a:lvl9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sz="1800" b="1" i="1" dirty="0">
                  <a:solidFill>
                    <a:schemeClr val="bg1"/>
                  </a:solidFill>
                  <a:cs typeface="+mn-ea"/>
                  <a:sym typeface="+mn-lt"/>
                </a:rPr>
                <a:t>Text here</a:t>
              </a:r>
              <a:endParaRPr lang="zh-CN" altLang="en-US" sz="1800" b="1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" name="is1íde"/>
            <p:cNvSpPr/>
            <p:nvPr/>
          </p:nvSpPr>
          <p:spPr>
            <a:xfrm>
              <a:off x="7213603" y="1598613"/>
              <a:ext cx="1371600" cy="126682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1pPr>
              <a:lvl2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2pPr>
              <a:lvl3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3pPr>
              <a:lvl4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4pPr>
              <a:lvl5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5pPr>
              <a:lvl6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6pPr>
              <a:lvl7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7pPr>
              <a:lvl8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8pPr>
              <a:lvl9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sz="18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Text here</a:t>
              </a:r>
              <a:endParaRPr lang="zh-CN" altLang="en-US" sz="18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iSļíḋé"/>
            <p:cNvSpPr/>
            <p:nvPr/>
          </p:nvSpPr>
          <p:spPr>
            <a:xfrm>
              <a:off x="3289300" y="2079625"/>
              <a:ext cx="203201" cy="304800"/>
            </a:xfrm>
            <a:prstGeom prst="rightArrow">
              <a:avLst>
                <a:gd name="adj1" fmla="val 32000"/>
                <a:gd name="adj2" fmla="val 275000"/>
              </a:avLst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 fontScale="25000" lnSpcReduction="20000"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1pPr>
              <a:lvl2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2pPr>
              <a:lvl3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3pPr>
              <a:lvl4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4pPr>
              <a:lvl5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5pPr>
              <a:lvl6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6pPr>
              <a:lvl7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7pPr>
              <a:lvl8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8pPr>
              <a:lvl9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9pPr>
            </a:lstStyle>
            <a:p>
              <a:pPr algn="l" defTabSz="584200">
                <a:lnSpc>
                  <a:spcPct val="110000"/>
                </a:lnSpc>
                <a:spcBef>
                  <a:spcPts val="3000"/>
                </a:spcBef>
                <a:defRPr sz="2000">
                  <a:solidFill>
                    <a:srgbClr val="4C4C4C"/>
                  </a:solidFill>
                </a:defRPr>
              </a:pPr>
              <a:endParaRPr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íṡļïde"/>
            <p:cNvSpPr/>
            <p:nvPr/>
          </p:nvSpPr>
          <p:spPr>
            <a:xfrm>
              <a:off x="5092702" y="2079625"/>
              <a:ext cx="203201" cy="304800"/>
            </a:xfrm>
            <a:prstGeom prst="rightArrow">
              <a:avLst>
                <a:gd name="adj1" fmla="val 32000"/>
                <a:gd name="adj2" fmla="val 275000"/>
              </a:avLst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 fontScale="25000" lnSpcReduction="20000"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1pPr>
              <a:lvl2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2pPr>
              <a:lvl3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3pPr>
              <a:lvl4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4pPr>
              <a:lvl5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5pPr>
              <a:lvl6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6pPr>
              <a:lvl7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7pPr>
              <a:lvl8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8pPr>
              <a:lvl9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9pPr>
            </a:lstStyle>
            <a:p>
              <a:pPr algn="l" defTabSz="584200">
                <a:lnSpc>
                  <a:spcPct val="110000"/>
                </a:lnSpc>
                <a:spcBef>
                  <a:spcPts val="3000"/>
                </a:spcBef>
                <a:defRPr sz="2000">
                  <a:solidFill>
                    <a:srgbClr val="4C4C4C"/>
                  </a:solidFill>
                </a:defRPr>
              </a:pPr>
              <a:endParaRPr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í$1îde"/>
            <p:cNvSpPr/>
            <p:nvPr/>
          </p:nvSpPr>
          <p:spPr>
            <a:xfrm>
              <a:off x="8699503" y="2079625"/>
              <a:ext cx="203200" cy="304800"/>
            </a:xfrm>
            <a:prstGeom prst="rightArrow">
              <a:avLst>
                <a:gd name="adj1" fmla="val 32000"/>
                <a:gd name="adj2" fmla="val 275000"/>
              </a:avLst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 fontScale="25000" lnSpcReduction="20000"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1pPr>
              <a:lvl2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2pPr>
              <a:lvl3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3pPr>
              <a:lvl4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4pPr>
              <a:lvl5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5pPr>
              <a:lvl6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6pPr>
              <a:lvl7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7pPr>
              <a:lvl8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8pPr>
              <a:lvl9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9pPr>
            </a:lstStyle>
            <a:p>
              <a:pPr algn="l" defTabSz="584200">
                <a:lnSpc>
                  <a:spcPct val="110000"/>
                </a:lnSpc>
                <a:spcBef>
                  <a:spcPts val="3000"/>
                </a:spcBef>
                <a:defRPr sz="2000">
                  <a:solidFill>
                    <a:srgbClr val="4C4C4C"/>
                  </a:solidFill>
                </a:defRPr>
              </a:pPr>
              <a:endParaRPr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îşḻiḍê"/>
            <p:cNvSpPr/>
            <p:nvPr/>
          </p:nvSpPr>
          <p:spPr>
            <a:xfrm>
              <a:off x="6896103" y="2079625"/>
              <a:ext cx="203200" cy="304800"/>
            </a:xfrm>
            <a:prstGeom prst="rightArrow">
              <a:avLst>
                <a:gd name="adj1" fmla="val 32000"/>
                <a:gd name="adj2" fmla="val 275000"/>
              </a:avLst>
            </a:pr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91440" tIns="45720" rIns="91440" bIns="45720" numCol="1" anchor="ctr">
              <a:normAutofit fontScale="25000" lnSpcReduction="20000"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1pPr>
              <a:lvl2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2pPr>
              <a:lvl3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3pPr>
              <a:lvl4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4pPr>
              <a:lvl5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5pPr>
              <a:lvl6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6pPr>
              <a:lvl7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7pPr>
              <a:lvl8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8pPr>
              <a:lvl9pPr marL="0" marR="0" indent="0" algn="ctr" defTabSz="457200" rtl="0" fontAlgn="auto" latinLnBrk="0" hangingPunct="0">
                <a:lnSpc>
                  <a:spcPct val="80000"/>
                </a:lnSpc>
                <a:spcBef>
                  <a:spcPts val="550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5000" b="0" i="0" u="none" strike="noStrike" cap="none" spc="0" normalizeH="0" baseline="0">
                  <a:ln>
                    <a:noFill/>
                  </a:ln>
                  <a:solidFill>
                    <a:srgbClr val="333333"/>
                  </a:solidFill>
                  <a:effectLst/>
                  <a:uFillTx/>
                </a:defRPr>
              </a:lvl9pPr>
            </a:lstStyle>
            <a:p>
              <a:pPr algn="l" defTabSz="584200">
                <a:lnSpc>
                  <a:spcPct val="110000"/>
                </a:lnSpc>
                <a:spcBef>
                  <a:spcPts val="3000"/>
                </a:spcBef>
                <a:defRPr sz="2000">
                  <a:solidFill>
                    <a:srgbClr val="4C4C4C"/>
                  </a:solidFill>
                </a:defRPr>
              </a:pPr>
              <a:endParaRPr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2" name="ïšľîḋé"/>
            <p:cNvGrpSpPr/>
            <p:nvPr/>
          </p:nvGrpSpPr>
          <p:grpSpPr>
            <a:xfrm>
              <a:off x="1978398" y="3816744"/>
              <a:ext cx="2475008" cy="1861744"/>
              <a:chOff x="2196293" y="3885006"/>
              <a:chExt cx="2475008" cy="1861744"/>
            </a:xfrm>
          </p:grpSpPr>
          <p:grpSp>
            <p:nvGrpSpPr>
              <p:cNvPr id="30" name="îṧḻîḋe"/>
              <p:cNvGrpSpPr/>
              <p:nvPr/>
            </p:nvGrpSpPr>
            <p:grpSpPr>
              <a:xfrm>
                <a:off x="2196293" y="4544912"/>
                <a:ext cx="2475008" cy="1201838"/>
                <a:chOff x="2527145" y="4343400"/>
                <a:chExt cx="2327275" cy="1201838"/>
              </a:xfrm>
            </p:grpSpPr>
            <p:sp>
              <p:nvSpPr>
                <p:cNvPr id="34" name="ïs1ïḍe"/>
                <p:cNvSpPr txBox="1"/>
                <p:nvPr/>
              </p:nvSpPr>
              <p:spPr bwMode="auto">
                <a:xfrm>
                  <a:off x="2527145" y="4343400"/>
                  <a:ext cx="2325933" cy="39846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800" b="1" i="1" dirty="0">
                      <a:solidFill>
                        <a:schemeClr val="bg1">
                          <a:lumMod val="75000"/>
                        </a:schemeClr>
                      </a:solidFill>
                      <a:cs typeface="+mn-ea"/>
                      <a:sym typeface="+mn-lt"/>
                    </a:rPr>
                    <a:t>Text here</a:t>
                  </a:r>
                  <a:endParaRPr lang="zh-CN" altLang="en-US" sz="1800" b="1" i="1" dirty="0">
                    <a:solidFill>
                      <a:schemeClr val="bg1">
                        <a:lumMod val="7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iṣľiďe"/>
                <p:cNvSpPr/>
                <p:nvPr/>
              </p:nvSpPr>
              <p:spPr bwMode="auto">
                <a:xfrm>
                  <a:off x="2528487" y="4741861"/>
                  <a:ext cx="2325933" cy="8033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t" anchorCtr="0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30000"/>
                    </a:lnSpc>
                    <a:spcBef>
                      <a:spcPct val="0"/>
                    </a:spcBef>
                  </a:pPr>
                  <a:r>
                    <a:rPr lang="en-US" altLang="zh-CN" sz="1200" dirty="0">
                      <a:solidFill>
                        <a:schemeClr val="bg1">
                          <a:lumMod val="75000"/>
                        </a:schemeClr>
                      </a:solidFill>
                      <a:cs typeface="+mn-ea"/>
                      <a:sym typeface="+mn-lt"/>
                    </a:rPr>
                    <a:t>Copy paste fonts. Choose the only option to retain text.</a:t>
                  </a:r>
                  <a:endParaRPr lang="en-US" altLang="zh-CN" sz="1200" dirty="0">
                    <a:solidFill>
                      <a:schemeClr val="bg1">
                        <a:lumMod val="75000"/>
                      </a:schemeClr>
                    </a:solidFill>
                    <a:cs typeface="+mn-ea"/>
                    <a:sym typeface="+mn-lt"/>
                  </a:endParaRPr>
                </a:p>
                <a:p>
                  <a:pPr algn="ctr">
                    <a:lnSpc>
                      <a:spcPct val="130000"/>
                    </a:lnSpc>
                    <a:spcBef>
                      <a:spcPct val="0"/>
                    </a:spcBef>
                  </a:pPr>
                  <a:r>
                    <a:rPr lang="en-US" altLang="zh-CN" sz="1200" dirty="0">
                      <a:solidFill>
                        <a:schemeClr val="bg1">
                          <a:lumMod val="75000"/>
                        </a:schemeClr>
                      </a:solidFill>
                      <a:cs typeface="+mn-ea"/>
                      <a:sym typeface="+mn-lt"/>
                    </a:rPr>
                    <a:t>……</a:t>
                  </a:r>
                  <a:endParaRPr lang="en-US" altLang="zh-CN" sz="1200" dirty="0">
                    <a:solidFill>
                      <a:schemeClr val="bg1">
                        <a:lumMod val="7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" name="ïṩlíďê"/>
              <p:cNvGrpSpPr/>
              <p:nvPr/>
            </p:nvGrpSpPr>
            <p:grpSpPr>
              <a:xfrm>
                <a:off x="3145797" y="3885006"/>
                <a:ext cx="576000" cy="576000"/>
                <a:chOff x="3124654" y="3885006"/>
                <a:chExt cx="576000" cy="576000"/>
              </a:xfrm>
            </p:grpSpPr>
            <p:sp>
              <p:nvSpPr>
                <p:cNvPr id="32" name="íšľïḓe"/>
                <p:cNvSpPr/>
                <p:nvPr/>
              </p:nvSpPr>
              <p:spPr>
                <a:xfrm>
                  <a:off x="3124654" y="3885006"/>
                  <a:ext cx="576000" cy="576000"/>
                </a:xfrm>
                <a:prstGeom prst="roundRect">
                  <a:avLst/>
                </a:prstGeom>
                <a:gradFill>
                  <a:gsLst>
                    <a:gs pos="70000">
                      <a:srgbClr val="645847"/>
                    </a:gs>
                    <a:gs pos="0">
                      <a:srgbClr val="FFEDC3"/>
                    </a:gs>
                  </a:gsLst>
                  <a:lin ang="11400000" scaled="0"/>
                </a:gradFill>
                <a:ln>
                  <a:noFill/>
                </a:ln>
              </p:spPr>
              <p:txBody>
                <a:bodyPr wrap="square" lIns="91440" tIns="45720" rIns="91440" bIns="45720" anchor="ctr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>
                    <a:solidFill>
                      <a:schemeClr val="bg1">
                        <a:lumMod val="7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í$liḓê"/>
                <p:cNvSpPr/>
                <p:nvPr/>
              </p:nvSpPr>
              <p:spPr>
                <a:xfrm>
                  <a:off x="3236760" y="4023675"/>
                  <a:ext cx="351788" cy="298663"/>
                </a:xfrm>
                <a:custGeom>
                  <a:avLst/>
                  <a:gdLst>
                    <a:gd name="connsiteX0" fmla="*/ 282755 w 591091"/>
                    <a:gd name="connsiteY0" fmla="*/ 187347 h 501829"/>
                    <a:gd name="connsiteX1" fmla="*/ 308576 w 591091"/>
                    <a:gd name="connsiteY1" fmla="*/ 187347 h 501829"/>
                    <a:gd name="connsiteX2" fmla="*/ 308576 w 591091"/>
                    <a:gd name="connsiteY2" fmla="*/ 210541 h 501829"/>
                    <a:gd name="connsiteX3" fmla="*/ 346017 w 591091"/>
                    <a:gd name="connsiteY3" fmla="*/ 218917 h 501829"/>
                    <a:gd name="connsiteX4" fmla="*/ 338916 w 591091"/>
                    <a:gd name="connsiteY4" fmla="*/ 248554 h 501829"/>
                    <a:gd name="connsiteX5" fmla="*/ 301475 w 591091"/>
                    <a:gd name="connsiteY5" fmla="*/ 239534 h 501829"/>
                    <a:gd name="connsiteX6" fmla="*/ 278882 w 591091"/>
                    <a:gd name="connsiteY6" fmla="*/ 253708 h 501829"/>
                    <a:gd name="connsiteX7" fmla="*/ 309867 w 591091"/>
                    <a:gd name="connsiteY7" fmla="*/ 276258 h 501829"/>
                    <a:gd name="connsiteX8" fmla="*/ 353763 w 591091"/>
                    <a:gd name="connsiteY8" fmla="*/ 324580 h 501829"/>
                    <a:gd name="connsiteX9" fmla="*/ 307285 w 591091"/>
                    <a:gd name="connsiteY9" fmla="*/ 372901 h 501829"/>
                    <a:gd name="connsiteX10" fmla="*/ 307285 w 591091"/>
                    <a:gd name="connsiteY10" fmla="*/ 399317 h 501829"/>
                    <a:gd name="connsiteX11" fmla="*/ 281464 w 591091"/>
                    <a:gd name="connsiteY11" fmla="*/ 399317 h 501829"/>
                    <a:gd name="connsiteX12" fmla="*/ 281464 w 591091"/>
                    <a:gd name="connsiteY12" fmla="*/ 374834 h 501829"/>
                    <a:gd name="connsiteX13" fmla="*/ 237568 w 591091"/>
                    <a:gd name="connsiteY13" fmla="*/ 363881 h 501829"/>
                    <a:gd name="connsiteX14" fmla="*/ 245314 w 591091"/>
                    <a:gd name="connsiteY14" fmla="*/ 332956 h 501829"/>
                    <a:gd name="connsiteX15" fmla="*/ 288565 w 591091"/>
                    <a:gd name="connsiteY15" fmla="*/ 344553 h 501829"/>
                    <a:gd name="connsiteX16" fmla="*/ 313740 w 591091"/>
                    <a:gd name="connsiteY16" fmla="*/ 328446 h 501829"/>
                    <a:gd name="connsiteX17" fmla="*/ 285983 w 591091"/>
                    <a:gd name="connsiteY17" fmla="*/ 305896 h 501829"/>
                    <a:gd name="connsiteX18" fmla="*/ 238859 w 591091"/>
                    <a:gd name="connsiteY18" fmla="*/ 258218 h 501829"/>
                    <a:gd name="connsiteX19" fmla="*/ 282755 w 591091"/>
                    <a:gd name="connsiteY19" fmla="*/ 212474 h 501829"/>
                    <a:gd name="connsiteX20" fmla="*/ 295666 w 591091"/>
                    <a:gd name="connsiteY20" fmla="*/ 151161 h 501829"/>
                    <a:gd name="connsiteX21" fmla="*/ 151700 w 591091"/>
                    <a:gd name="connsiteY21" fmla="*/ 294909 h 501829"/>
                    <a:gd name="connsiteX22" fmla="*/ 295666 w 591091"/>
                    <a:gd name="connsiteY22" fmla="*/ 438657 h 501829"/>
                    <a:gd name="connsiteX23" fmla="*/ 439631 w 591091"/>
                    <a:gd name="connsiteY23" fmla="*/ 294909 h 501829"/>
                    <a:gd name="connsiteX24" fmla="*/ 295666 w 591091"/>
                    <a:gd name="connsiteY24" fmla="*/ 151161 h 501829"/>
                    <a:gd name="connsiteX25" fmla="*/ 295423 w 591091"/>
                    <a:gd name="connsiteY25" fmla="*/ 0 h 501829"/>
                    <a:gd name="connsiteX26" fmla="*/ 309223 w 591091"/>
                    <a:gd name="connsiteY26" fmla="*/ 4834 h 501829"/>
                    <a:gd name="connsiteX27" fmla="*/ 415744 w 591091"/>
                    <a:gd name="connsiteY27" fmla="*/ 86700 h 501829"/>
                    <a:gd name="connsiteX28" fmla="*/ 415744 w 591091"/>
                    <a:gd name="connsiteY28" fmla="*/ 21594 h 501829"/>
                    <a:gd name="connsiteX29" fmla="*/ 437694 w 591091"/>
                    <a:gd name="connsiteY29" fmla="*/ 322 h 501829"/>
                    <a:gd name="connsiteX30" fmla="*/ 459644 w 591091"/>
                    <a:gd name="connsiteY30" fmla="*/ 21594 h 501829"/>
                    <a:gd name="connsiteX31" fmla="*/ 459644 w 591091"/>
                    <a:gd name="connsiteY31" fmla="*/ 120219 h 501829"/>
                    <a:gd name="connsiteX32" fmla="*/ 582305 w 591091"/>
                    <a:gd name="connsiteY32" fmla="*/ 214977 h 501829"/>
                    <a:gd name="connsiteX33" fmla="*/ 586825 w 591091"/>
                    <a:gd name="connsiteY33" fmla="*/ 245919 h 501829"/>
                    <a:gd name="connsiteX34" fmla="*/ 569394 w 591091"/>
                    <a:gd name="connsiteY34" fmla="*/ 254298 h 501829"/>
                    <a:gd name="connsiteX35" fmla="*/ 555836 w 591091"/>
                    <a:gd name="connsiteY35" fmla="*/ 249786 h 501829"/>
                    <a:gd name="connsiteX36" fmla="*/ 529367 w 591091"/>
                    <a:gd name="connsiteY36" fmla="*/ 229159 h 501829"/>
                    <a:gd name="connsiteX37" fmla="*/ 529367 w 591091"/>
                    <a:gd name="connsiteY37" fmla="*/ 479912 h 501829"/>
                    <a:gd name="connsiteX38" fmla="*/ 507418 w 591091"/>
                    <a:gd name="connsiteY38" fmla="*/ 501829 h 501829"/>
                    <a:gd name="connsiteX39" fmla="*/ 81331 w 591091"/>
                    <a:gd name="connsiteY39" fmla="*/ 501829 h 501829"/>
                    <a:gd name="connsiteX40" fmla="*/ 59381 w 591091"/>
                    <a:gd name="connsiteY40" fmla="*/ 479912 h 501829"/>
                    <a:gd name="connsiteX41" fmla="*/ 59381 w 591091"/>
                    <a:gd name="connsiteY41" fmla="*/ 231092 h 501829"/>
                    <a:gd name="connsiteX42" fmla="*/ 35495 w 591091"/>
                    <a:gd name="connsiteY42" fmla="*/ 249786 h 501829"/>
                    <a:gd name="connsiteX43" fmla="*/ 4506 w 591091"/>
                    <a:gd name="connsiteY43" fmla="*/ 245919 h 501829"/>
                    <a:gd name="connsiteX44" fmla="*/ 8380 w 591091"/>
                    <a:gd name="connsiteY44" fmla="*/ 214977 h 501829"/>
                    <a:gd name="connsiteX45" fmla="*/ 282108 w 591091"/>
                    <a:gd name="connsiteY45" fmla="*/ 4834 h 501829"/>
                    <a:gd name="connsiteX46" fmla="*/ 295423 w 591091"/>
                    <a:gd name="connsiteY46" fmla="*/ 0 h 501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591091" h="501829">
                      <a:moveTo>
                        <a:pt x="282755" y="187347"/>
                      </a:moveTo>
                      <a:lnTo>
                        <a:pt x="308576" y="187347"/>
                      </a:lnTo>
                      <a:lnTo>
                        <a:pt x="308576" y="210541"/>
                      </a:lnTo>
                      <a:cubicBezTo>
                        <a:pt x="326005" y="211186"/>
                        <a:pt x="337625" y="215051"/>
                        <a:pt x="346017" y="218917"/>
                      </a:cubicBezTo>
                      <a:lnTo>
                        <a:pt x="338916" y="248554"/>
                      </a:lnTo>
                      <a:cubicBezTo>
                        <a:pt x="331815" y="245333"/>
                        <a:pt x="320196" y="239534"/>
                        <a:pt x="301475" y="239534"/>
                      </a:cubicBezTo>
                      <a:cubicBezTo>
                        <a:pt x="284046" y="239534"/>
                        <a:pt x="278882" y="246621"/>
                        <a:pt x="278882" y="253708"/>
                      </a:cubicBezTo>
                      <a:cubicBezTo>
                        <a:pt x="278882" y="262728"/>
                        <a:pt x="287919" y="267883"/>
                        <a:pt x="309867" y="276258"/>
                      </a:cubicBezTo>
                      <a:cubicBezTo>
                        <a:pt x="340852" y="287211"/>
                        <a:pt x="353763" y="301386"/>
                        <a:pt x="353763" y="324580"/>
                      </a:cubicBezTo>
                      <a:cubicBezTo>
                        <a:pt x="353763" y="347774"/>
                        <a:pt x="336979" y="367747"/>
                        <a:pt x="307285" y="372901"/>
                      </a:cubicBezTo>
                      <a:lnTo>
                        <a:pt x="307285" y="399317"/>
                      </a:lnTo>
                      <a:lnTo>
                        <a:pt x="281464" y="399317"/>
                      </a:lnTo>
                      <a:lnTo>
                        <a:pt x="281464" y="374834"/>
                      </a:lnTo>
                      <a:cubicBezTo>
                        <a:pt x="264035" y="374190"/>
                        <a:pt x="247251" y="369036"/>
                        <a:pt x="237568" y="363881"/>
                      </a:cubicBezTo>
                      <a:lnTo>
                        <a:pt x="245314" y="332956"/>
                      </a:lnTo>
                      <a:cubicBezTo>
                        <a:pt x="256288" y="339398"/>
                        <a:pt x="271781" y="344553"/>
                        <a:pt x="288565" y="344553"/>
                      </a:cubicBezTo>
                      <a:cubicBezTo>
                        <a:pt x="303412" y="344553"/>
                        <a:pt x="313740" y="338754"/>
                        <a:pt x="313740" y="328446"/>
                      </a:cubicBezTo>
                      <a:cubicBezTo>
                        <a:pt x="313740" y="318781"/>
                        <a:pt x="305348" y="312338"/>
                        <a:pt x="285983" y="305896"/>
                      </a:cubicBezTo>
                      <a:cubicBezTo>
                        <a:pt x="258225" y="296876"/>
                        <a:pt x="238859" y="283346"/>
                        <a:pt x="238859" y="258218"/>
                      </a:cubicBezTo>
                      <a:cubicBezTo>
                        <a:pt x="238859" y="235668"/>
                        <a:pt x="254997" y="217628"/>
                        <a:pt x="282755" y="212474"/>
                      </a:cubicBezTo>
                      <a:close/>
                      <a:moveTo>
                        <a:pt x="295666" y="151161"/>
                      </a:moveTo>
                      <a:cubicBezTo>
                        <a:pt x="216258" y="151161"/>
                        <a:pt x="151700" y="215622"/>
                        <a:pt x="151700" y="294909"/>
                      </a:cubicBezTo>
                      <a:cubicBezTo>
                        <a:pt x="151700" y="374196"/>
                        <a:pt x="216258" y="438657"/>
                        <a:pt x="295666" y="438657"/>
                      </a:cubicBezTo>
                      <a:cubicBezTo>
                        <a:pt x="375073" y="438657"/>
                        <a:pt x="439631" y="374196"/>
                        <a:pt x="439631" y="294909"/>
                      </a:cubicBezTo>
                      <a:cubicBezTo>
                        <a:pt x="439631" y="215622"/>
                        <a:pt x="375073" y="151161"/>
                        <a:pt x="295666" y="151161"/>
                      </a:cubicBezTo>
                      <a:close/>
                      <a:moveTo>
                        <a:pt x="295423" y="0"/>
                      </a:moveTo>
                      <a:cubicBezTo>
                        <a:pt x="300185" y="0"/>
                        <a:pt x="305026" y="1611"/>
                        <a:pt x="309223" y="4834"/>
                      </a:cubicBezTo>
                      <a:lnTo>
                        <a:pt x="415744" y="86700"/>
                      </a:lnTo>
                      <a:lnTo>
                        <a:pt x="415744" y="21594"/>
                      </a:lnTo>
                      <a:cubicBezTo>
                        <a:pt x="415744" y="9991"/>
                        <a:pt x="425428" y="322"/>
                        <a:pt x="437694" y="322"/>
                      </a:cubicBezTo>
                      <a:cubicBezTo>
                        <a:pt x="449960" y="322"/>
                        <a:pt x="459644" y="9991"/>
                        <a:pt x="459644" y="21594"/>
                      </a:cubicBezTo>
                      <a:lnTo>
                        <a:pt x="459644" y="120219"/>
                      </a:lnTo>
                      <a:lnTo>
                        <a:pt x="582305" y="214977"/>
                      </a:lnTo>
                      <a:cubicBezTo>
                        <a:pt x="591989" y="222068"/>
                        <a:pt x="593926" y="236249"/>
                        <a:pt x="586825" y="245919"/>
                      </a:cubicBezTo>
                      <a:cubicBezTo>
                        <a:pt x="582305" y="251075"/>
                        <a:pt x="575850" y="254298"/>
                        <a:pt x="569394" y="254298"/>
                      </a:cubicBezTo>
                      <a:cubicBezTo>
                        <a:pt x="564229" y="254298"/>
                        <a:pt x="559710" y="252365"/>
                        <a:pt x="555836" y="249786"/>
                      </a:cubicBezTo>
                      <a:lnTo>
                        <a:pt x="529367" y="229159"/>
                      </a:lnTo>
                      <a:lnTo>
                        <a:pt x="529367" y="479912"/>
                      </a:lnTo>
                      <a:cubicBezTo>
                        <a:pt x="529367" y="492160"/>
                        <a:pt x="519038" y="501829"/>
                        <a:pt x="507418" y="501829"/>
                      </a:cubicBezTo>
                      <a:lnTo>
                        <a:pt x="81331" y="501829"/>
                      </a:lnTo>
                      <a:cubicBezTo>
                        <a:pt x="69065" y="501829"/>
                        <a:pt x="59381" y="492160"/>
                        <a:pt x="59381" y="479912"/>
                      </a:cubicBezTo>
                      <a:lnTo>
                        <a:pt x="59381" y="231092"/>
                      </a:lnTo>
                      <a:lnTo>
                        <a:pt x="35495" y="249786"/>
                      </a:lnTo>
                      <a:cubicBezTo>
                        <a:pt x="25811" y="256877"/>
                        <a:pt x="11608" y="254943"/>
                        <a:pt x="4506" y="245919"/>
                      </a:cubicBezTo>
                      <a:cubicBezTo>
                        <a:pt x="-2595" y="236249"/>
                        <a:pt x="-1304" y="222068"/>
                        <a:pt x="8380" y="214977"/>
                      </a:cubicBezTo>
                      <a:lnTo>
                        <a:pt x="282108" y="4834"/>
                      </a:lnTo>
                      <a:cubicBezTo>
                        <a:pt x="285982" y="1611"/>
                        <a:pt x="290662" y="0"/>
                        <a:pt x="29542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wrap="square" lIns="91440" tIns="45720" rIns="91440" bIns="45720" anchor="ctr" anchorCtr="0">
                  <a:normAutofit fontScale="85000"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>
                    <a:solidFill>
                      <a:schemeClr val="bg1">
                        <a:lumMod val="7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" name="ïṩľiḋê"/>
            <p:cNvGrpSpPr/>
            <p:nvPr/>
          </p:nvGrpSpPr>
          <p:grpSpPr>
            <a:xfrm>
              <a:off x="4858496" y="3816744"/>
              <a:ext cx="2475008" cy="1861744"/>
              <a:chOff x="5054943" y="3885006"/>
              <a:chExt cx="2475008" cy="1861744"/>
            </a:xfrm>
          </p:grpSpPr>
          <p:grpSp>
            <p:nvGrpSpPr>
              <p:cNvPr id="24" name="îṣlîḍé"/>
              <p:cNvGrpSpPr/>
              <p:nvPr/>
            </p:nvGrpSpPr>
            <p:grpSpPr>
              <a:xfrm>
                <a:off x="5054943" y="4544912"/>
                <a:ext cx="2475008" cy="1201838"/>
                <a:chOff x="2527145" y="4343400"/>
                <a:chExt cx="2327275" cy="1201838"/>
              </a:xfrm>
            </p:grpSpPr>
            <p:sp>
              <p:nvSpPr>
                <p:cNvPr id="28" name="îśḻïḓe"/>
                <p:cNvSpPr txBox="1"/>
                <p:nvPr/>
              </p:nvSpPr>
              <p:spPr bwMode="auto">
                <a:xfrm>
                  <a:off x="2527145" y="4343400"/>
                  <a:ext cx="2325933" cy="39846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800" b="1" i="1" dirty="0">
                      <a:solidFill>
                        <a:schemeClr val="bg1">
                          <a:lumMod val="75000"/>
                        </a:schemeClr>
                      </a:solidFill>
                      <a:cs typeface="+mn-ea"/>
                      <a:sym typeface="+mn-lt"/>
                    </a:rPr>
                    <a:t>Text here</a:t>
                  </a:r>
                  <a:endParaRPr lang="zh-CN" altLang="en-US" sz="1800" b="1" i="1" dirty="0">
                    <a:solidFill>
                      <a:schemeClr val="bg1">
                        <a:lumMod val="7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íSļîḍe"/>
                <p:cNvSpPr/>
                <p:nvPr/>
              </p:nvSpPr>
              <p:spPr bwMode="auto">
                <a:xfrm>
                  <a:off x="2528487" y="4741861"/>
                  <a:ext cx="2325933" cy="8033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t" anchorCtr="0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30000"/>
                    </a:lnSpc>
                    <a:spcBef>
                      <a:spcPct val="0"/>
                    </a:spcBef>
                  </a:pPr>
                  <a:r>
                    <a:rPr lang="en-US" altLang="zh-CN" sz="1200" dirty="0">
                      <a:solidFill>
                        <a:schemeClr val="bg1">
                          <a:lumMod val="75000"/>
                        </a:schemeClr>
                      </a:solidFill>
                      <a:cs typeface="+mn-ea"/>
                      <a:sym typeface="+mn-lt"/>
                    </a:rPr>
                    <a:t>Copy paste fonts. Choose the only option to retain text.</a:t>
                  </a:r>
                  <a:endParaRPr lang="en-US" altLang="zh-CN" sz="1200" dirty="0">
                    <a:solidFill>
                      <a:schemeClr val="bg1">
                        <a:lumMod val="75000"/>
                      </a:schemeClr>
                    </a:solidFill>
                    <a:cs typeface="+mn-ea"/>
                    <a:sym typeface="+mn-lt"/>
                  </a:endParaRPr>
                </a:p>
                <a:p>
                  <a:pPr algn="ctr">
                    <a:lnSpc>
                      <a:spcPct val="130000"/>
                    </a:lnSpc>
                    <a:spcBef>
                      <a:spcPct val="0"/>
                    </a:spcBef>
                  </a:pPr>
                  <a:r>
                    <a:rPr lang="en-US" altLang="zh-CN" sz="1200" dirty="0">
                      <a:solidFill>
                        <a:schemeClr val="bg1">
                          <a:lumMod val="75000"/>
                        </a:schemeClr>
                      </a:solidFill>
                      <a:cs typeface="+mn-ea"/>
                      <a:sym typeface="+mn-lt"/>
                    </a:rPr>
                    <a:t>……</a:t>
                  </a:r>
                  <a:endParaRPr lang="en-US" altLang="zh-CN" sz="1200" dirty="0">
                    <a:solidFill>
                      <a:schemeClr val="bg1">
                        <a:lumMod val="7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5" name="ïṡliďê"/>
              <p:cNvGrpSpPr/>
              <p:nvPr/>
            </p:nvGrpSpPr>
            <p:grpSpPr>
              <a:xfrm>
                <a:off x="6004447" y="3885006"/>
                <a:ext cx="576000" cy="576000"/>
                <a:chOff x="5983304" y="3885006"/>
                <a:chExt cx="576000" cy="576000"/>
              </a:xfrm>
            </p:grpSpPr>
            <p:sp>
              <p:nvSpPr>
                <p:cNvPr id="26" name="îṣ1íďé"/>
                <p:cNvSpPr/>
                <p:nvPr/>
              </p:nvSpPr>
              <p:spPr>
                <a:xfrm>
                  <a:off x="5983304" y="3885006"/>
                  <a:ext cx="576000" cy="576000"/>
                </a:xfrm>
                <a:prstGeom prst="roundRect">
                  <a:avLst/>
                </a:prstGeom>
                <a:gradFill>
                  <a:gsLst>
                    <a:gs pos="70000">
                      <a:srgbClr val="645847"/>
                    </a:gs>
                    <a:gs pos="0">
                      <a:srgbClr val="FFEDC3"/>
                    </a:gs>
                  </a:gsLst>
                  <a:lin ang="11400000" scaled="0"/>
                </a:gradFill>
                <a:ln>
                  <a:noFill/>
                </a:ln>
              </p:spPr>
              <p:txBody>
                <a:bodyPr wrap="square" lIns="91440" tIns="45720" rIns="91440" bIns="45720" anchor="ctr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>
                    <a:solidFill>
                      <a:schemeClr val="bg1">
                        <a:lumMod val="7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ï$ľïḋe"/>
                <p:cNvSpPr/>
                <p:nvPr/>
              </p:nvSpPr>
              <p:spPr>
                <a:xfrm>
                  <a:off x="6095410" y="4007849"/>
                  <a:ext cx="351788" cy="330314"/>
                </a:xfrm>
                <a:custGeom>
                  <a:avLst/>
                  <a:gdLst>
                    <a:gd name="T0" fmla="*/ 0 w 2366"/>
                    <a:gd name="T1" fmla="*/ 330 h 2225"/>
                    <a:gd name="T2" fmla="*/ 2062 w 2366"/>
                    <a:gd name="T3" fmla="*/ 225 h 2225"/>
                    <a:gd name="T4" fmla="*/ 2062 w 2366"/>
                    <a:gd name="T5" fmla="*/ 461 h 2225"/>
                    <a:gd name="T6" fmla="*/ 0 w 2366"/>
                    <a:gd name="T7" fmla="*/ 330 h 2225"/>
                    <a:gd name="T8" fmla="*/ 937 w 2366"/>
                    <a:gd name="T9" fmla="*/ 1254 h 2225"/>
                    <a:gd name="T10" fmla="*/ 937 w 2366"/>
                    <a:gd name="T11" fmla="*/ 1318 h 2225"/>
                    <a:gd name="T12" fmla="*/ 1062 w 2366"/>
                    <a:gd name="T13" fmla="*/ 1326 h 2225"/>
                    <a:gd name="T14" fmla="*/ 1125 w 2366"/>
                    <a:gd name="T15" fmla="*/ 1432 h 2225"/>
                    <a:gd name="T16" fmla="*/ 960 w 2366"/>
                    <a:gd name="T17" fmla="*/ 1423 h 2225"/>
                    <a:gd name="T18" fmla="*/ 960 w 2366"/>
                    <a:gd name="T19" fmla="*/ 1487 h 2225"/>
                    <a:gd name="T20" fmla="*/ 1136 w 2366"/>
                    <a:gd name="T21" fmla="*/ 1496 h 2225"/>
                    <a:gd name="T22" fmla="*/ 1136 w 2366"/>
                    <a:gd name="T23" fmla="*/ 1719 h 2225"/>
                    <a:gd name="T24" fmla="*/ 1229 w 2366"/>
                    <a:gd name="T25" fmla="*/ 1720 h 2225"/>
                    <a:gd name="T26" fmla="*/ 1229 w 2366"/>
                    <a:gd name="T27" fmla="*/ 1496 h 2225"/>
                    <a:gd name="T28" fmla="*/ 1410 w 2366"/>
                    <a:gd name="T29" fmla="*/ 1487 h 2225"/>
                    <a:gd name="T30" fmla="*/ 1410 w 2366"/>
                    <a:gd name="T31" fmla="*/ 1423 h 2225"/>
                    <a:gd name="T32" fmla="*/ 1240 w 2366"/>
                    <a:gd name="T33" fmla="*/ 1432 h 2225"/>
                    <a:gd name="T34" fmla="*/ 1303 w 2366"/>
                    <a:gd name="T35" fmla="*/ 1326 h 2225"/>
                    <a:gd name="T36" fmla="*/ 1426 w 2366"/>
                    <a:gd name="T37" fmla="*/ 1318 h 2225"/>
                    <a:gd name="T38" fmla="*/ 1426 w 2366"/>
                    <a:gd name="T39" fmla="*/ 1254 h 2225"/>
                    <a:gd name="T40" fmla="*/ 1342 w 2366"/>
                    <a:gd name="T41" fmla="*/ 1260 h 2225"/>
                    <a:gd name="T42" fmla="*/ 1470 w 2366"/>
                    <a:gd name="T43" fmla="*/ 1038 h 2225"/>
                    <a:gd name="T44" fmla="*/ 1361 w 2366"/>
                    <a:gd name="T45" fmla="*/ 1048 h 2225"/>
                    <a:gd name="T46" fmla="*/ 1183 w 2366"/>
                    <a:gd name="T47" fmla="*/ 1374 h 2225"/>
                    <a:gd name="T48" fmla="*/ 1005 w 2366"/>
                    <a:gd name="T49" fmla="*/ 1048 h 2225"/>
                    <a:gd name="T50" fmla="*/ 896 w 2366"/>
                    <a:gd name="T51" fmla="*/ 1038 h 2225"/>
                    <a:gd name="T52" fmla="*/ 1024 w 2366"/>
                    <a:gd name="T53" fmla="*/ 1260 h 2225"/>
                    <a:gd name="T54" fmla="*/ 937 w 2366"/>
                    <a:gd name="T55" fmla="*/ 1254 h 2225"/>
                    <a:gd name="T56" fmla="*/ 0 w 2366"/>
                    <a:gd name="T57" fmla="*/ 258 h 2225"/>
                    <a:gd name="T58" fmla="*/ 1748 w 2366"/>
                    <a:gd name="T59" fmla="*/ 282 h 2225"/>
                    <a:gd name="T60" fmla="*/ 1748 w 2366"/>
                    <a:gd name="T61" fmla="*/ 0 h 2225"/>
                    <a:gd name="T62" fmla="*/ 0 w 2366"/>
                    <a:gd name="T63" fmla="*/ 258 h 2225"/>
                    <a:gd name="T64" fmla="*/ 0 w 2366"/>
                    <a:gd name="T65" fmla="*/ 409 h 2225"/>
                    <a:gd name="T66" fmla="*/ 2366 w 2366"/>
                    <a:gd name="T67" fmla="*/ 409 h 2225"/>
                    <a:gd name="T68" fmla="*/ 2366 w 2366"/>
                    <a:gd name="T69" fmla="*/ 1846 h 2225"/>
                    <a:gd name="T70" fmla="*/ 0 w 2366"/>
                    <a:gd name="T71" fmla="*/ 1846 h 2225"/>
                    <a:gd name="T72" fmla="*/ 0 w 2366"/>
                    <a:gd name="T73" fmla="*/ 409 h 2225"/>
                    <a:gd name="T74" fmla="*/ 685 w 2366"/>
                    <a:gd name="T75" fmla="*/ 1339 h 2225"/>
                    <a:gd name="T76" fmla="*/ 1183 w 2366"/>
                    <a:gd name="T77" fmla="*/ 1874 h 2225"/>
                    <a:gd name="T78" fmla="*/ 1682 w 2366"/>
                    <a:gd name="T79" fmla="*/ 1339 h 2225"/>
                    <a:gd name="T80" fmla="*/ 1183 w 2366"/>
                    <a:gd name="T81" fmla="*/ 900 h 2225"/>
                    <a:gd name="T82" fmla="*/ 685 w 2366"/>
                    <a:gd name="T83" fmla="*/ 1339 h 2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366" h="2225">
                      <a:moveTo>
                        <a:pt x="0" y="330"/>
                      </a:moveTo>
                      <a:cubicBezTo>
                        <a:pt x="644" y="579"/>
                        <a:pt x="1391" y="544"/>
                        <a:pt x="2062" y="225"/>
                      </a:cubicBezTo>
                      <a:lnTo>
                        <a:pt x="2062" y="461"/>
                      </a:lnTo>
                      <a:cubicBezTo>
                        <a:pt x="1391" y="702"/>
                        <a:pt x="644" y="658"/>
                        <a:pt x="0" y="330"/>
                      </a:cubicBezTo>
                      <a:close/>
                      <a:moveTo>
                        <a:pt x="937" y="1254"/>
                      </a:moveTo>
                      <a:lnTo>
                        <a:pt x="937" y="1318"/>
                      </a:lnTo>
                      <a:cubicBezTo>
                        <a:pt x="978" y="1322"/>
                        <a:pt x="1020" y="1325"/>
                        <a:pt x="1062" y="1326"/>
                      </a:cubicBezTo>
                      <a:cubicBezTo>
                        <a:pt x="1083" y="1362"/>
                        <a:pt x="1104" y="1397"/>
                        <a:pt x="1125" y="1432"/>
                      </a:cubicBezTo>
                      <a:cubicBezTo>
                        <a:pt x="1070" y="1430"/>
                        <a:pt x="1014" y="1428"/>
                        <a:pt x="960" y="1423"/>
                      </a:cubicBezTo>
                      <a:lnTo>
                        <a:pt x="960" y="1487"/>
                      </a:lnTo>
                      <a:cubicBezTo>
                        <a:pt x="1018" y="1492"/>
                        <a:pt x="1077" y="1495"/>
                        <a:pt x="1136" y="1496"/>
                      </a:cubicBezTo>
                      <a:lnTo>
                        <a:pt x="1136" y="1719"/>
                      </a:lnTo>
                      <a:cubicBezTo>
                        <a:pt x="1167" y="1720"/>
                        <a:pt x="1198" y="1720"/>
                        <a:pt x="1229" y="1720"/>
                      </a:cubicBezTo>
                      <a:lnTo>
                        <a:pt x="1229" y="1496"/>
                      </a:lnTo>
                      <a:cubicBezTo>
                        <a:pt x="1289" y="1495"/>
                        <a:pt x="1350" y="1492"/>
                        <a:pt x="1410" y="1487"/>
                      </a:cubicBezTo>
                      <a:lnTo>
                        <a:pt x="1410" y="1423"/>
                      </a:lnTo>
                      <a:cubicBezTo>
                        <a:pt x="1354" y="1428"/>
                        <a:pt x="1297" y="1431"/>
                        <a:pt x="1240" y="1432"/>
                      </a:cubicBezTo>
                      <a:cubicBezTo>
                        <a:pt x="1261" y="1397"/>
                        <a:pt x="1282" y="1362"/>
                        <a:pt x="1303" y="1326"/>
                      </a:cubicBezTo>
                      <a:cubicBezTo>
                        <a:pt x="1344" y="1325"/>
                        <a:pt x="1385" y="1322"/>
                        <a:pt x="1426" y="1318"/>
                      </a:cubicBezTo>
                      <a:lnTo>
                        <a:pt x="1426" y="1254"/>
                      </a:lnTo>
                      <a:cubicBezTo>
                        <a:pt x="1398" y="1256"/>
                        <a:pt x="1370" y="1259"/>
                        <a:pt x="1342" y="1260"/>
                      </a:cubicBezTo>
                      <a:cubicBezTo>
                        <a:pt x="1385" y="1187"/>
                        <a:pt x="1427" y="1113"/>
                        <a:pt x="1470" y="1038"/>
                      </a:cubicBezTo>
                      <a:cubicBezTo>
                        <a:pt x="1434" y="1042"/>
                        <a:pt x="1398" y="1045"/>
                        <a:pt x="1361" y="1048"/>
                      </a:cubicBezTo>
                      <a:cubicBezTo>
                        <a:pt x="1302" y="1158"/>
                        <a:pt x="1242" y="1267"/>
                        <a:pt x="1183" y="1374"/>
                      </a:cubicBezTo>
                      <a:cubicBezTo>
                        <a:pt x="1123" y="1267"/>
                        <a:pt x="1064" y="1158"/>
                        <a:pt x="1005" y="1048"/>
                      </a:cubicBezTo>
                      <a:cubicBezTo>
                        <a:pt x="968" y="1045"/>
                        <a:pt x="932" y="1042"/>
                        <a:pt x="896" y="1038"/>
                      </a:cubicBezTo>
                      <a:cubicBezTo>
                        <a:pt x="939" y="1113"/>
                        <a:pt x="981" y="1187"/>
                        <a:pt x="1024" y="1260"/>
                      </a:cubicBezTo>
                      <a:cubicBezTo>
                        <a:pt x="995" y="1259"/>
                        <a:pt x="966" y="1256"/>
                        <a:pt x="937" y="1254"/>
                      </a:cubicBezTo>
                      <a:close/>
                      <a:moveTo>
                        <a:pt x="0" y="258"/>
                      </a:moveTo>
                      <a:cubicBezTo>
                        <a:pt x="545" y="470"/>
                        <a:pt x="1163" y="478"/>
                        <a:pt x="1748" y="282"/>
                      </a:cubicBezTo>
                      <a:lnTo>
                        <a:pt x="1748" y="0"/>
                      </a:lnTo>
                      <a:cubicBezTo>
                        <a:pt x="1163" y="290"/>
                        <a:pt x="545" y="376"/>
                        <a:pt x="0" y="258"/>
                      </a:cubicBezTo>
                      <a:close/>
                      <a:moveTo>
                        <a:pt x="0" y="409"/>
                      </a:moveTo>
                      <a:cubicBezTo>
                        <a:pt x="743" y="787"/>
                        <a:pt x="1623" y="787"/>
                        <a:pt x="2366" y="409"/>
                      </a:cubicBezTo>
                      <a:lnTo>
                        <a:pt x="2366" y="1846"/>
                      </a:lnTo>
                      <a:cubicBezTo>
                        <a:pt x="1623" y="2225"/>
                        <a:pt x="743" y="2225"/>
                        <a:pt x="0" y="1846"/>
                      </a:cubicBezTo>
                      <a:lnTo>
                        <a:pt x="0" y="409"/>
                      </a:lnTo>
                      <a:close/>
                      <a:moveTo>
                        <a:pt x="685" y="1339"/>
                      </a:moveTo>
                      <a:cubicBezTo>
                        <a:pt x="684" y="1607"/>
                        <a:pt x="906" y="1874"/>
                        <a:pt x="1183" y="1874"/>
                      </a:cubicBezTo>
                      <a:cubicBezTo>
                        <a:pt x="1460" y="1875"/>
                        <a:pt x="1682" y="1607"/>
                        <a:pt x="1682" y="1339"/>
                      </a:cubicBezTo>
                      <a:cubicBezTo>
                        <a:pt x="1682" y="1069"/>
                        <a:pt x="1460" y="901"/>
                        <a:pt x="1183" y="900"/>
                      </a:cubicBezTo>
                      <a:cubicBezTo>
                        <a:pt x="906" y="901"/>
                        <a:pt x="684" y="1069"/>
                        <a:pt x="685" y="133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wrap="square" lIns="91440" tIns="45720" rIns="91440" bIns="45720" anchor="ctr" anchorCtr="0">
                  <a:normAutofit fontScale="92500"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>
                    <a:solidFill>
                      <a:schemeClr val="bg1">
                        <a:lumMod val="7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4" name="ïslîḑè"/>
            <p:cNvGrpSpPr/>
            <p:nvPr/>
          </p:nvGrpSpPr>
          <p:grpSpPr>
            <a:xfrm>
              <a:off x="7738594" y="3816744"/>
              <a:ext cx="2475008" cy="1861744"/>
              <a:chOff x="7913592" y="3885006"/>
              <a:chExt cx="2475008" cy="1861744"/>
            </a:xfrm>
          </p:grpSpPr>
          <p:grpSp>
            <p:nvGrpSpPr>
              <p:cNvPr id="18" name="iṡḻîḍè"/>
              <p:cNvGrpSpPr/>
              <p:nvPr/>
            </p:nvGrpSpPr>
            <p:grpSpPr>
              <a:xfrm>
                <a:off x="7913592" y="4544912"/>
                <a:ext cx="2475008" cy="1201838"/>
                <a:chOff x="2527145" y="4343400"/>
                <a:chExt cx="2327275" cy="1201838"/>
              </a:xfrm>
            </p:grpSpPr>
            <p:sp>
              <p:nvSpPr>
                <p:cNvPr id="22" name="ïṣlïḓe"/>
                <p:cNvSpPr txBox="1"/>
                <p:nvPr/>
              </p:nvSpPr>
              <p:spPr bwMode="auto">
                <a:xfrm>
                  <a:off x="2527145" y="4343400"/>
                  <a:ext cx="2325933" cy="39846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zh-CN" sz="1800" b="1" i="1" dirty="0">
                      <a:solidFill>
                        <a:schemeClr val="bg1">
                          <a:lumMod val="75000"/>
                        </a:schemeClr>
                      </a:solidFill>
                      <a:cs typeface="+mn-ea"/>
                      <a:sym typeface="+mn-lt"/>
                    </a:rPr>
                    <a:t>Text here</a:t>
                  </a:r>
                  <a:endParaRPr lang="zh-CN" altLang="en-US" sz="1800" b="1" i="1" dirty="0">
                    <a:solidFill>
                      <a:schemeClr val="bg1">
                        <a:lumMod val="7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ïṣlide"/>
                <p:cNvSpPr/>
                <p:nvPr/>
              </p:nvSpPr>
              <p:spPr bwMode="auto">
                <a:xfrm>
                  <a:off x="2528487" y="4741861"/>
                  <a:ext cx="2325933" cy="8033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 anchor="t" anchorCtr="0"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ctr">
                    <a:lnSpc>
                      <a:spcPct val="130000"/>
                    </a:lnSpc>
                    <a:spcBef>
                      <a:spcPct val="0"/>
                    </a:spcBef>
                  </a:pPr>
                  <a:r>
                    <a:rPr lang="en-US" altLang="zh-CN" sz="1200" dirty="0">
                      <a:solidFill>
                        <a:schemeClr val="bg1">
                          <a:lumMod val="75000"/>
                        </a:schemeClr>
                      </a:solidFill>
                      <a:cs typeface="+mn-ea"/>
                      <a:sym typeface="+mn-lt"/>
                    </a:rPr>
                    <a:t>Copy paste fonts. Choose the only option to retain text.</a:t>
                  </a:r>
                  <a:endParaRPr lang="en-US" altLang="zh-CN" sz="1200" dirty="0">
                    <a:solidFill>
                      <a:schemeClr val="bg1">
                        <a:lumMod val="75000"/>
                      </a:schemeClr>
                    </a:solidFill>
                    <a:cs typeface="+mn-ea"/>
                    <a:sym typeface="+mn-lt"/>
                  </a:endParaRPr>
                </a:p>
                <a:p>
                  <a:pPr algn="ctr">
                    <a:lnSpc>
                      <a:spcPct val="130000"/>
                    </a:lnSpc>
                    <a:spcBef>
                      <a:spcPct val="0"/>
                    </a:spcBef>
                  </a:pPr>
                  <a:r>
                    <a:rPr lang="en-US" altLang="zh-CN" sz="1200" dirty="0">
                      <a:solidFill>
                        <a:schemeClr val="bg1">
                          <a:lumMod val="75000"/>
                        </a:schemeClr>
                      </a:solidFill>
                      <a:cs typeface="+mn-ea"/>
                      <a:sym typeface="+mn-lt"/>
                    </a:rPr>
                    <a:t>……</a:t>
                  </a:r>
                  <a:endParaRPr lang="en-US" altLang="zh-CN" sz="1200" dirty="0">
                    <a:solidFill>
                      <a:schemeClr val="bg1">
                        <a:lumMod val="7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9" name="î$ḻîḑê"/>
              <p:cNvGrpSpPr/>
              <p:nvPr/>
            </p:nvGrpSpPr>
            <p:grpSpPr>
              <a:xfrm>
                <a:off x="8863096" y="3885006"/>
                <a:ext cx="576000" cy="576000"/>
                <a:chOff x="8841953" y="3885006"/>
                <a:chExt cx="576000" cy="576000"/>
              </a:xfrm>
            </p:grpSpPr>
            <p:sp>
              <p:nvSpPr>
                <p:cNvPr id="20" name="iSḷíďê"/>
                <p:cNvSpPr/>
                <p:nvPr/>
              </p:nvSpPr>
              <p:spPr>
                <a:xfrm>
                  <a:off x="8841953" y="3885006"/>
                  <a:ext cx="576000" cy="576000"/>
                </a:xfrm>
                <a:prstGeom prst="roundRect">
                  <a:avLst/>
                </a:prstGeom>
                <a:gradFill>
                  <a:gsLst>
                    <a:gs pos="70000">
                      <a:srgbClr val="645847"/>
                    </a:gs>
                    <a:gs pos="0">
                      <a:srgbClr val="FFEDC3"/>
                    </a:gs>
                  </a:gsLst>
                  <a:lin ang="11400000" scaled="0"/>
                </a:gradFill>
                <a:ln>
                  <a:noFill/>
                </a:ln>
              </p:spPr>
              <p:txBody>
                <a:bodyPr wrap="square" lIns="91440" tIns="45720" rIns="91440" bIns="45720" anchor="ctr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>
                    <a:solidFill>
                      <a:schemeClr val="bg1">
                        <a:lumMod val="7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îṧľíḍe"/>
                <p:cNvSpPr/>
                <p:nvPr/>
              </p:nvSpPr>
              <p:spPr>
                <a:xfrm>
                  <a:off x="8954059" y="4009063"/>
                  <a:ext cx="351788" cy="327887"/>
                </a:xfrm>
                <a:custGeom>
                  <a:avLst/>
                  <a:gdLst>
                    <a:gd name="connsiteX0" fmla="*/ 103209 w 600657"/>
                    <a:gd name="connsiteY0" fmla="*/ 435200 h 559848"/>
                    <a:gd name="connsiteX1" fmla="*/ 103209 w 600657"/>
                    <a:gd name="connsiteY1" fmla="*/ 502743 h 559848"/>
                    <a:gd name="connsiteX2" fmla="*/ 121655 w 600657"/>
                    <a:gd name="connsiteY2" fmla="*/ 521164 h 559848"/>
                    <a:gd name="connsiteX3" fmla="*/ 544078 w 600657"/>
                    <a:gd name="connsiteY3" fmla="*/ 521164 h 559848"/>
                    <a:gd name="connsiteX4" fmla="*/ 562525 w 600657"/>
                    <a:gd name="connsiteY4" fmla="*/ 502743 h 559848"/>
                    <a:gd name="connsiteX5" fmla="*/ 564369 w 600657"/>
                    <a:gd name="connsiteY5" fmla="*/ 502743 h 559848"/>
                    <a:gd name="connsiteX6" fmla="*/ 564369 w 600657"/>
                    <a:gd name="connsiteY6" fmla="*/ 435200 h 559848"/>
                    <a:gd name="connsiteX7" fmla="*/ 121655 w 600657"/>
                    <a:gd name="connsiteY7" fmla="*/ 216604 h 559848"/>
                    <a:gd name="connsiteX8" fmla="*/ 103209 w 600657"/>
                    <a:gd name="connsiteY8" fmla="*/ 235025 h 559848"/>
                    <a:gd name="connsiteX9" fmla="*/ 103209 w 600657"/>
                    <a:gd name="connsiteY9" fmla="*/ 303183 h 559848"/>
                    <a:gd name="connsiteX10" fmla="*/ 562525 w 600657"/>
                    <a:gd name="connsiteY10" fmla="*/ 303183 h 559848"/>
                    <a:gd name="connsiteX11" fmla="*/ 562525 w 600657"/>
                    <a:gd name="connsiteY11" fmla="*/ 235025 h 559848"/>
                    <a:gd name="connsiteX12" fmla="*/ 544078 w 600657"/>
                    <a:gd name="connsiteY12" fmla="*/ 216604 h 559848"/>
                    <a:gd name="connsiteX13" fmla="*/ 121655 w 600657"/>
                    <a:gd name="connsiteY13" fmla="*/ 177920 h 559848"/>
                    <a:gd name="connsiteX14" fmla="*/ 544078 w 600657"/>
                    <a:gd name="connsiteY14" fmla="*/ 177920 h 559848"/>
                    <a:gd name="connsiteX15" fmla="*/ 600647 w 600657"/>
                    <a:gd name="connsiteY15" fmla="*/ 235025 h 559848"/>
                    <a:gd name="connsiteX16" fmla="*/ 600647 w 600657"/>
                    <a:gd name="connsiteY16" fmla="*/ 502743 h 559848"/>
                    <a:gd name="connsiteX17" fmla="*/ 544078 w 600657"/>
                    <a:gd name="connsiteY17" fmla="*/ 559848 h 559848"/>
                    <a:gd name="connsiteX18" fmla="*/ 121655 w 600657"/>
                    <a:gd name="connsiteY18" fmla="*/ 559848 h 559848"/>
                    <a:gd name="connsiteX19" fmla="*/ 64471 w 600657"/>
                    <a:gd name="connsiteY19" fmla="*/ 502743 h 559848"/>
                    <a:gd name="connsiteX20" fmla="*/ 64471 w 600657"/>
                    <a:gd name="connsiteY20" fmla="*/ 235025 h 559848"/>
                    <a:gd name="connsiteX21" fmla="*/ 121655 w 600657"/>
                    <a:gd name="connsiteY21" fmla="*/ 177920 h 559848"/>
                    <a:gd name="connsiteX22" fmla="*/ 472657 w 600657"/>
                    <a:gd name="connsiteY22" fmla="*/ 412 h 559848"/>
                    <a:gd name="connsiteX23" fmla="*/ 520129 w 600657"/>
                    <a:gd name="connsiteY23" fmla="*/ 42280 h 559848"/>
                    <a:gd name="connsiteX24" fmla="*/ 547800 w 600657"/>
                    <a:gd name="connsiteY24" fmla="*/ 149095 h 559848"/>
                    <a:gd name="connsiteX25" fmla="*/ 544111 w 600657"/>
                    <a:gd name="connsiteY25" fmla="*/ 149095 h 559848"/>
                    <a:gd name="connsiteX26" fmla="*/ 544111 w 600657"/>
                    <a:gd name="connsiteY26" fmla="*/ 147253 h 559848"/>
                    <a:gd name="connsiteX27" fmla="*/ 123515 w 600657"/>
                    <a:gd name="connsiteY27" fmla="*/ 147253 h 559848"/>
                    <a:gd name="connsiteX28" fmla="*/ 37428 w 600657"/>
                    <a:gd name="connsiteY28" fmla="*/ 233196 h 559848"/>
                    <a:gd name="connsiteX29" fmla="*/ 37428 w 600657"/>
                    <a:gd name="connsiteY29" fmla="*/ 311772 h 559848"/>
                    <a:gd name="connsiteX30" fmla="*/ 2379 w 600657"/>
                    <a:gd name="connsiteY30" fmla="*/ 179789 h 559848"/>
                    <a:gd name="connsiteX31" fmla="*/ 42962 w 600657"/>
                    <a:gd name="connsiteY31" fmla="*/ 110420 h 559848"/>
                    <a:gd name="connsiteX32" fmla="*/ 450645 w 600657"/>
                    <a:gd name="connsiteY32" fmla="*/ 2378 h 559848"/>
                    <a:gd name="connsiteX33" fmla="*/ 472657 w 600657"/>
                    <a:gd name="connsiteY33" fmla="*/ 412 h 559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600657" h="559848">
                      <a:moveTo>
                        <a:pt x="103209" y="435200"/>
                      </a:moveTo>
                      <a:lnTo>
                        <a:pt x="103209" y="502743"/>
                      </a:lnTo>
                      <a:cubicBezTo>
                        <a:pt x="103209" y="511954"/>
                        <a:pt x="110587" y="521164"/>
                        <a:pt x="121655" y="521164"/>
                      </a:cubicBezTo>
                      <a:lnTo>
                        <a:pt x="544078" y="521164"/>
                      </a:lnTo>
                      <a:cubicBezTo>
                        <a:pt x="553301" y="521164"/>
                        <a:pt x="562525" y="513796"/>
                        <a:pt x="562525" y="502743"/>
                      </a:cubicBezTo>
                      <a:lnTo>
                        <a:pt x="564369" y="502743"/>
                      </a:lnTo>
                      <a:lnTo>
                        <a:pt x="564369" y="435200"/>
                      </a:lnTo>
                      <a:close/>
                      <a:moveTo>
                        <a:pt x="121655" y="216604"/>
                      </a:moveTo>
                      <a:cubicBezTo>
                        <a:pt x="112432" y="216604"/>
                        <a:pt x="103209" y="223972"/>
                        <a:pt x="103209" y="235025"/>
                      </a:cubicBezTo>
                      <a:lnTo>
                        <a:pt x="103209" y="303183"/>
                      </a:lnTo>
                      <a:lnTo>
                        <a:pt x="562525" y="303183"/>
                      </a:lnTo>
                      <a:lnTo>
                        <a:pt x="562525" y="235025"/>
                      </a:lnTo>
                      <a:cubicBezTo>
                        <a:pt x="562525" y="225815"/>
                        <a:pt x="555146" y="216604"/>
                        <a:pt x="544078" y="216604"/>
                      </a:cubicBezTo>
                      <a:close/>
                      <a:moveTo>
                        <a:pt x="121655" y="177920"/>
                      </a:moveTo>
                      <a:lnTo>
                        <a:pt x="544078" y="177920"/>
                      </a:lnTo>
                      <a:cubicBezTo>
                        <a:pt x="575437" y="177920"/>
                        <a:pt x="601262" y="203709"/>
                        <a:pt x="600647" y="235025"/>
                      </a:cubicBezTo>
                      <a:lnTo>
                        <a:pt x="600647" y="502743"/>
                      </a:lnTo>
                      <a:cubicBezTo>
                        <a:pt x="600647" y="534059"/>
                        <a:pt x="575437" y="559848"/>
                        <a:pt x="544078" y="559848"/>
                      </a:cubicBezTo>
                      <a:lnTo>
                        <a:pt x="121655" y="559848"/>
                      </a:lnTo>
                      <a:cubicBezTo>
                        <a:pt x="90296" y="559848"/>
                        <a:pt x="64471" y="534059"/>
                        <a:pt x="64471" y="502743"/>
                      </a:cubicBezTo>
                      <a:lnTo>
                        <a:pt x="64471" y="235025"/>
                      </a:lnTo>
                      <a:cubicBezTo>
                        <a:pt x="64471" y="203709"/>
                        <a:pt x="90296" y="177920"/>
                        <a:pt x="121655" y="177920"/>
                      </a:cubicBezTo>
                      <a:close/>
                      <a:moveTo>
                        <a:pt x="472657" y="412"/>
                      </a:moveTo>
                      <a:cubicBezTo>
                        <a:pt x="494534" y="3145"/>
                        <a:pt x="514595" y="19260"/>
                        <a:pt x="520129" y="42280"/>
                      </a:cubicBezTo>
                      <a:lnTo>
                        <a:pt x="547800" y="149095"/>
                      </a:lnTo>
                      <a:lnTo>
                        <a:pt x="544111" y="149095"/>
                      </a:lnTo>
                      <a:lnTo>
                        <a:pt x="544111" y="147253"/>
                      </a:lnTo>
                      <a:lnTo>
                        <a:pt x="123515" y="147253"/>
                      </a:lnTo>
                      <a:cubicBezTo>
                        <a:pt x="75552" y="147253"/>
                        <a:pt x="37428" y="185313"/>
                        <a:pt x="37428" y="233196"/>
                      </a:cubicBezTo>
                      <a:lnTo>
                        <a:pt x="37428" y="311772"/>
                      </a:lnTo>
                      <a:lnTo>
                        <a:pt x="2379" y="179789"/>
                      </a:lnTo>
                      <a:cubicBezTo>
                        <a:pt x="-6845" y="150936"/>
                        <a:pt x="11602" y="117787"/>
                        <a:pt x="42962" y="110420"/>
                      </a:cubicBezTo>
                      <a:lnTo>
                        <a:pt x="450645" y="2378"/>
                      </a:lnTo>
                      <a:cubicBezTo>
                        <a:pt x="457870" y="76"/>
                        <a:pt x="465364" y="-499"/>
                        <a:pt x="472657" y="4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wrap="square" lIns="91440" tIns="45720" rIns="91440" bIns="45720" anchor="ctr" anchorCtr="0">
                  <a:normAutofit fontScale="92500" lnSpcReduction="10000"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ctr" rtl="0">
                    <a:spcBef>
                      <a:spcPts val="0"/>
                    </a:spcBef>
                    <a:buNone/>
                  </a:pPr>
                  <a:endParaRPr>
                    <a:solidFill>
                      <a:schemeClr val="bg1">
                        <a:lumMod val="7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cxnSp>
          <p:nvCxnSpPr>
            <p:cNvPr id="15" name="肘形连接符 14"/>
            <p:cNvCxnSpPr>
              <a:stCxn id="6" idx="2"/>
              <a:endCxn id="32" idx="0"/>
            </p:cNvCxnSpPr>
            <p:nvPr/>
          </p:nvCxnSpPr>
          <p:spPr>
            <a:xfrm rot="5400000">
              <a:off x="4180300" y="1901041"/>
              <a:ext cx="951306" cy="2880101"/>
            </a:xfrm>
            <a:prstGeom prst="bentConnector3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肘形连接符 15"/>
            <p:cNvCxnSpPr>
              <a:stCxn id="6" idx="2"/>
              <a:endCxn id="20" idx="0"/>
            </p:cNvCxnSpPr>
            <p:nvPr/>
          </p:nvCxnSpPr>
          <p:spPr>
            <a:xfrm rot="16200000" flipH="1">
              <a:off x="7060397" y="1901043"/>
              <a:ext cx="951306" cy="2880095"/>
            </a:xfrm>
            <a:prstGeom prst="bentConnector3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>
              <a:stCxn id="6" idx="2"/>
              <a:endCxn id="26" idx="0"/>
            </p:cNvCxnSpPr>
            <p:nvPr/>
          </p:nvCxnSpPr>
          <p:spPr>
            <a:xfrm flipH="1">
              <a:off x="6096000" y="2865438"/>
              <a:ext cx="3" cy="951306"/>
            </a:xfrm>
            <a:prstGeom prst="straightConnector1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094663" y="1919646"/>
            <a:ext cx="36036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gradFill>
                  <a:gsLst>
                    <a:gs pos="68000">
                      <a:srgbClr val="FFEDC3"/>
                    </a:gs>
                    <a:gs pos="46000">
                      <a:srgbClr val="FFEDC3"/>
                    </a:gs>
                    <a:gs pos="85000">
                      <a:srgbClr val="B2A385"/>
                    </a:gs>
                    <a:gs pos="19000">
                      <a:srgbClr val="645847"/>
                    </a:gs>
                  </a:gsLst>
                  <a:lin ang="15600000" scaled="0"/>
                </a:gradFill>
                <a:cs typeface="+mn-ea"/>
                <a:sym typeface="+mn-lt"/>
              </a:rPr>
              <a:t>PART </a:t>
            </a:r>
            <a:r>
              <a:rPr lang="en-US" altLang="zh-CN" sz="6600" dirty="0" smtClean="0">
                <a:gradFill>
                  <a:gsLst>
                    <a:gs pos="68000">
                      <a:srgbClr val="FFEDC3"/>
                    </a:gs>
                    <a:gs pos="46000">
                      <a:srgbClr val="FFEDC3"/>
                    </a:gs>
                    <a:gs pos="85000">
                      <a:srgbClr val="B2A385"/>
                    </a:gs>
                    <a:gs pos="19000">
                      <a:srgbClr val="645847"/>
                    </a:gs>
                  </a:gsLst>
                  <a:lin ang="15600000" scaled="0"/>
                </a:gradFill>
                <a:cs typeface="+mn-ea"/>
                <a:sym typeface="+mn-lt"/>
              </a:rPr>
              <a:t>02</a:t>
            </a:r>
            <a:endParaRPr lang="en-US" altLang="zh-CN" sz="6600" dirty="0">
              <a:gradFill>
                <a:gsLst>
                  <a:gs pos="68000">
                    <a:srgbClr val="FFEDC3"/>
                  </a:gs>
                  <a:gs pos="46000">
                    <a:srgbClr val="FFEDC3"/>
                  </a:gs>
                  <a:gs pos="85000">
                    <a:srgbClr val="B2A385"/>
                  </a:gs>
                  <a:gs pos="19000">
                    <a:srgbClr val="645847"/>
                  </a:gs>
                </a:gsLst>
                <a:lin ang="15600000" scaled="0"/>
              </a:gra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49706" y="3138208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800" dirty="0" smtClean="0">
                <a:gradFill>
                  <a:gsLst>
                    <a:gs pos="68000">
                      <a:srgbClr val="FFEDC3"/>
                    </a:gs>
                    <a:gs pos="46000">
                      <a:srgbClr val="FFEDC3"/>
                    </a:gs>
                    <a:gs pos="85000">
                      <a:srgbClr val="B2A385"/>
                    </a:gs>
                    <a:gs pos="19000">
                      <a:srgbClr val="645847"/>
                    </a:gs>
                  </a:gsLst>
                  <a:lin ang="15600000" scaled="0"/>
                </a:gradFill>
                <a:cs typeface="+mn-ea"/>
                <a:sym typeface="+mn-lt"/>
              </a:rPr>
              <a:t>请</a:t>
            </a:r>
            <a:r>
              <a:rPr kumimoji="1" lang="zh-CN" altLang="en-US" sz="4800" dirty="0">
                <a:gradFill>
                  <a:gsLst>
                    <a:gs pos="68000">
                      <a:srgbClr val="FFEDC3"/>
                    </a:gs>
                    <a:gs pos="46000">
                      <a:srgbClr val="FFEDC3"/>
                    </a:gs>
                    <a:gs pos="85000">
                      <a:srgbClr val="B2A385"/>
                    </a:gs>
                    <a:gs pos="19000">
                      <a:srgbClr val="645847"/>
                    </a:gs>
                  </a:gsLst>
                  <a:lin ang="15600000" scaled="0"/>
                </a:gradFill>
                <a:cs typeface="+mn-ea"/>
                <a:sym typeface="+mn-lt"/>
              </a:rPr>
              <a:t>输入标题</a:t>
            </a:r>
            <a:r>
              <a:rPr kumimoji="1" lang="zh-CN" altLang="en-US" sz="4800" dirty="0" smtClean="0">
                <a:gradFill>
                  <a:gsLst>
                    <a:gs pos="68000">
                      <a:srgbClr val="FFEDC3"/>
                    </a:gs>
                    <a:gs pos="46000">
                      <a:srgbClr val="FFEDC3"/>
                    </a:gs>
                    <a:gs pos="85000">
                      <a:srgbClr val="B2A385"/>
                    </a:gs>
                    <a:gs pos="19000">
                      <a:srgbClr val="645847"/>
                    </a:gs>
                  </a:gsLst>
                  <a:lin ang="15600000" scaled="0"/>
                </a:gradFill>
                <a:cs typeface="+mn-ea"/>
                <a:sym typeface="+mn-lt"/>
              </a:rPr>
              <a:t>内容</a:t>
            </a:r>
            <a:endParaRPr kumimoji="1" lang="en-US" altLang="zh-CN" sz="4800" dirty="0" smtClean="0">
              <a:gradFill>
                <a:gsLst>
                  <a:gs pos="68000">
                    <a:srgbClr val="FFEDC3"/>
                  </a:gs>
                  <a:gs pos="46000">
                    <a:srgbClr val="FFEDC3"/>
                  </a:gs>
                  <a:gs pos="85000">
                    <a:srgbClr val="B2A385"/>
                  </a:gs>
                  <a:gs pos="19000">
                    <a:srgbClr val="645847"/>
                  </a:gs>
                </a:gsLst>
                <a:lin ang="15600000" scaled="0"/>
              </a:gra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34614" y="4080962"/>
            <a:ext cx="2123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gradFill>
                  <a:gsLst>
                    <a:gs pos="68000">
                      <a:srgbClr val="FFEDC3"/>
                    </a:gs>
                    <a:gs pos="46000">
                      <a:srgbClr val="FFEDC3"/>
                    </a:gs>
                    <a:gs pos="85000">
                      <a:srgbClr val="B2A385"/>
                    </a:gs>
                    <a:gs pos="19000">
                      <a:srgbClr val="645847"/>
                    </a:gs>
                  </a:gsLst>
                  <a:lin ang="15600000" scaled="0"/>
                </a:gradFill>
                <a:cs typeface="+mn-ea"/>
                <a:sym typeface="+mn-lt"/>
              </a:rPr>
              <a:t>English Title</a:t>
            </a:r>
            <a:endParaRPr lang="zh-CN" altLang="en-US" sz="2800" dirty="0">
              <a:gradFill>
                <a:gsLst>
                  <a:gs pos="68000">
                    <a:srgbClr val="FFEDC3"/>
                  </a:gs>
                  <a:gs pos="46000">
                    <a:srgbClr val="FFEDC3"/>
                  </a:gs>
                  <a:gs pos="85000">
                    <a:srgbClr val="B2A385"/>
                  </a:gs>
                  <a:gs pos="19000">
                    <a:srgbClr val="645847"/>
                  </a:gs>
                </a:gsLst>
                <a:lin ang="15600000" scaled="0"/>
              </a:gradFill>
              <a:cs typeface="+mn-ea"/>
              <a:sym typeface="+mn-lt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154511" y="4342572"/>
            <a:ext cx="1332412" cy="0"/>
          </a:xfrm>
          <a:prstGeom prst="line">
            <a:avLst/>
          </a:prstGeom>
          <a:ln>
            <a:gradFill>
              <a:gsLst>
                <a:gs pos="100000">
                  <a:srgbClr val="FFEDC3"/>
                </a:gs>
                <a:gs pos="14000">
                  <a:srgbClr val="0E1826"/>
                </a:gs>
                <a:gs pos="54000">
                  <a:srgbClr val="FFEDC3"/>
                </a:gs>
              </a:gsLst>
              <a:lin ang="9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335803" y="4342572"/>
            <a:ext cx="1332412" cy="0"/>
          </a:xfrm>
          <a:prstGeom prst="line">
            <a:avLst/>
          </a:prstGeom>
          <a:ln>
            <a:gradFill>
              <a:gsLst>
                <a:gs pos="100000">
                  <a:srgbClr val="FFEDC3"/>
                </a:gs>
                <a:gs pos="7000">
                  <a:srgbClr val="0D1929"/>
                </a:gs>
                <a:gs pos="54000">
                  <a:srgbClr val="FFEDC3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99450" y="2151528"/>
            <a:ext cx="5025126" cy="3527797"/>
            <a:chOff x="1069696" y="1974703"/>
            <a:chExt cx="5169739" cy="3629320"/>
          </a:xfrm>
        </p:grpSpPr>
        <p:sp>
          <p:nvSpPr>
            <p:cNvPr id="9" name="íšlîde"/>
            <p:cNvSpPr/>
            <p:nvPr/>
          </p:nvSpPr>
          <p:spPr bwMode="auto">
            <a:xfrm>
              <a:off x="1069696" y="1974703"/>
              <a:ext cx="5169739" cy="1830348"/>
            </a:xfrm>
            <a:custGeom>
              <a:avLst/>
              <a:gdLst/>
              <a:ahLst/>
              <a:cxnLst>
                <a:cxn ang="0">
                  <a:pos x="1599" y="0"/>
                </a:cxn>
                <a:cxn ang="0">
                  <a:pos x="1434" y="28"/>
                </a:cxn>
                <a:cxn ang="0">
                  <a:pos x="1470" y="71"/>
                </a:cxn>
                <a:cxn ang="0">
                  <a:pos x="1202" y="291"/>
                </a:cxn>
                <a:cxn ang="0">
                  <a:pos x="842" y="164"/>
                </a:cxn>
                <a:cxn ang="0">
                  <a:pos x="842" y="164"/>
                </a:cxn>
                <a:cxn ang="0">
                  <a:pos x="842" y="164"/>
                </a:cxn>
                <a:cxn ang="0">
                  <a:pos x="842" y="164"/>
                </a:cxn>
                <a:cxn ang="0">
                  <a:pos x="840" y="163"/>
                </a:cxn>
                <a:cxn ang="0">
                  <a:pos x="839" y="163"/>
                </a:cxn>
                <a:cxn ang="0">
                  <a:pos x="837" y="163"/>
                </a:cxn>
                <a:cxn ang="0">
                  <a:pos x="836" y="163"/>
                </a:cxn>
                <a:cxn ang="0">
                  <a:pos x="834" y="163"/>
                </a:cxn>
                <a:cxn ang="0">
                  <a:pos x="834" y="163"/>
                </a:cxn>
                <a:cxn ang="0">
                  <a:pos x="833" y="163"/>
                </a:cxn>
                <a:cxn ang="0">
                  <a:pos x="833" y="163"/>
                </a:cxn>
                <a:cxn ang="0">
                  <a:pos x="833" y="163"/>
                </a:cxn>
                <a:cxn ang="0">
                  <a:pos x="831" y="163"/>
                </a:cxn>
                <a:cxn ang="0">
                  <a:pos x="830" y="163"/>
                </a:cxn>
                <a:cxn ang="0">
                  <a:pos x="829" y="163"/>
                </a:cxn>
                <a:cxn ang="0">
                  <a:pos x="828" y="163"/>
                </a:cxn>
                <a:cxn ang="0">
                  <a:pos x="826" y="163"/>
                </a:cxn>
                <a:cxn ang="0">
                  <a:pos x="825" y="164"/>
                </a:cxn>
                <a:cxn ang="0">
                  <a:pos x="823" y="164"/>
                </a:cxn>
                <a:cxn ang="0">
                  <a:pos x="822" y="165"/>
                </a:cxn>
                <a:cxn ang="0">
                  <a:pos x="821" y="165"/>
                </a:cxn>
                <a:cxn ang="0">
                  <a:pos x="20" y="541"/>
                </a:cxn>
                <a:cxn ang="0">
                  <a:pos x="7" y="579"/>
                </a:cxn>
                <a:cxn ang="0">
                  <a:pos x="32" y="595"/>
                </a:cxn>
                <a:cxn ang="0">
                  <a:pos x="44" y="592"/>
                </a:cxn>
                <a:cxn ang="0">
                  <a:pos x="834" y="221"/>
                </a:cxn>
                <a:cxn ang="0">
                  <a:pos x="1199" y="349"/>
                </a:cxn>
                <a:cxn ang="0">
                  <a:pos x="1199" y="349"/>
                </a:cxn>
                <a:cxn ang="0">
                  <a:pos x="1203" y="350"/>
                </a:cxn>
                <a:cxn ang="0">
                  <a:pos x="1204" y="350"/>
                </a:cxn>
                <a:cxn ang="0">
                  <a:pos x="1208" y="350"/>
                </a:cxn>
                <a:cxn ang="0">
                  <a:pos x="1208" y="350"/>
                </a:cxn>
                <a:cxn ang="0">
                  <a:pos x="1213" y="350"/>
                </a:cxn>
                <a:cxn ang="0">
                  <a:pos x="1214" y="350"/>
                </a:cxn>
                <a:cxn ang="0">
                  <a:pos x="1217" y="349"/>
                </a:cxn>
                <a:cxn ang="0">
                  <a:pos x="1219" y="348"/>
                </a:cxn>
                <a:cxn ang="0">
                  <a:pos x="1221" y="347"/>
                </a:cxn>
                <a:cxn ang="0">
                  <a:pos x="1223" y="346"/>
                </a:cxn>
                <a:cxn ang="0">
                  <a:pos x="1225" y="345"/>
                </a:cxn>
                <a:cxn ang="0">
                  <a:pos x="1226" y="344"/>
                </a:cxn>
                <a:cxn ang="0">
                  <a:pos x="1505" y="114"/>
                </a:cxn>
                <a:cxn ang="0">
                  <a:pos x="1540" y="157"/>
                </a:cxn>
                <a:cxn ang="0">
                  <a:pos x="1599" y="0"/>
                </a:cxn>
              </a:cxnLst>
              <a:rect l="0" t="0" r="r" b="b"/>
              <a:pathLst>
                <a:path w="1599" h="595">
                  <a:moveTo>
                    <a:pt x="1599" y="0"/>
                  </a:moveTo>
                  <a:cubicBezTo>
                    <a:pt x="1434" y="28"/>
                    <a:pt x="1434" y="28"/>
                    <a:pt x="1434" y="28"/>
                  </a:cubicBezTo>
                  <a:cubicBezTo>
                    <a:pt x="1470" y="71"/>
                    <a:pt x="1470" y="71"/>
                    <a:pt x="1470" y="71"/>
                  </a:cubicBezTo>
                  <a:cubicBezTo>
                    <a:pt x="1202" y="291"/>
                    <a:pt x="1202" y="291"/>
                    <a:pt x="1202" y="291"/>
                  </a:cubicBezTo>
                  <a:cubicBezTo>
                    <a:pt x="842" y="164"/>
                    <a:pt x="842" y="164"/>
                    <a:pt x="842" y="164"/>
                  </a:cubicBezTo>
                  <a:cubicBezTo>
                    <a:pt x="842" y="164"/>
                    <a:pt x="842" y="164"/>
                    <a:pt x="842" y="164"/>
                  </a:cubicBezTo>
                  <a:cubicBezTo>
                    <a:pt x="842" y="164"/>
                    <a:pt x="842" y="164"/>
                    <a:pt x="842" y="164"/>
                  </a:cubicBezTo>
                  <a:cubicBezTo>
                    <a:pt x="842" y="164"/>
                    <a:pt x="842" y="164"/>
                    <a:pt x="842" y="164"/>
                  </a:cubicBezTo>
                  <a:cubicBezTo>
                    <a:pt x="841" y="164"/>
                    <a:pt x="840" y="164"/>
                    <a:pt x="840" y="163"/>
                  </a:cubicBezTo>
                  <a:cubicBezTo>
                    <a:pt x="839" y="163"/>
                    <a:pt x="839" y="163"/>
                    <a:pt x="839" y="163"/>
                  </a:cubicBezTo>
                  <a:cubicBezTo>
                    <a:pt x="838" y="163"/>
                    <a:pt x="837" y="163"/>
                    <a:pt x="837" y="163"/>
                  </a:cubicBezTo>
                  <a:cubicBezTo>
                    <a:pt x="837" y="163"/>
                    <a:pt x="836" y="163"/>
                    <a:pt x="836" y="163"/>
                  </a:cubicBezTo>
                  <a:cubicBezTo>
                    <a:pt x="835" y="163"/>
                    <a:pt x="835" y="163"/>
                    <a:pt x="834" y="163"/>
                  </a:cubicBezTo>
                  <a:cubicBezTo>
                    <a:pt x="834" y="163"/>
                    <a:pt x="834" y="163"/>
                    <a:pt x="834" y="163"/>
                  </a:cubicBezTo>
                  <a:cubicBezTo>
                    <a:pt x="833" y="163"/>
                    <a:pt x="833" y="163"/>
                    <a:pt x="833" y="163"/>
                  </a:cubicBezTo>
                  <a:cubicBezTo>
                    <a:pt x="833" y="163"/>
                    <a:pt x="833" y="163"/>
                    <a:pt x="833" y="163"/>
                  </a:cubicBezTo>
                  <a:cubicBezTo>
                    <a:pt x="833" y="163"/>
                    <a:pt x="833" y="163"/>
                    <a:pt x="833" y="163"/>
                  </a:cubicBezTo>
                  <a:cubicBezTo>
                    <a:pt x="832" y="163"/>
                    <a:pt x="832" y="163"/>
                    <a:pt x="831" y="163"/>
                  </a:cubicBezTo>
                  <a:cubicBezTo>
                    <a:pt x="831" y="163"/>
                    <a:pt x="831" y="163"/>
                    <a:pt x="830" y="163"/>
                  </a:cubicBezTo>
                  <a:cubicBezTo>
                    <a:pt x="830" y="163"/>
                    <a:pt x="829" y="163"/>
                    <a:pt x="829" y="163"/>
                  </a:cubicBezTo>
                  <a:cubicBezTo>
                    <a:pt x="828" y="163"/>
                    <a:pt x="828" y="163"/>
                    <a:pt x="828" y="163"/>
                  </a:cubicBezTo>
                  <a:cubicBezTo>
                    <a:pt x="827" y="163"/>
                    <a:pt x="827" y="163"/>
                    <a:pt x="826" y="163"/>
                  </a:cubicBezTo>
                  <a:cubicBezTo>
                    <a:pt x="825" y="164"/>
                    <a:pt x="825" y="164"/>
                    <a:pt x="825" y="164"/>
                  </a:cubicBezTo>
                  <a:cubicBezTo>
                    <a:pt x="824" y="164"/>
                    <a:pt x="824" y="164"/>
                    <a:pt x="823" y="164"/>
                  </a:cubicBezTo>
                  <a:cubicBezTo>
                    <a:pt x="823" y="164"/>
                    <a:pt x="823" y="165"/>
                    <a:pt x="822" y="165"/>
                  </a:cubicBezTo>
                  <a:cubicBezTo>
                    <a:pt x="822" y="165"/>
                    <a:pt x="821" y="165"/>
                    <a:pt x="821" y="165"/>
                  </a:cubicBezTo>
                  <a:cubicBezTo>
                    <a:pt x="20" y="541"/>
                    <a:pt x="20" y="541"/>
                    <a:pt x="20" y="541"/>
                  </a:cubicBezTo>
                  <a:cubicBezTo>
                    <a:pt x="6" y="548"/>
                    <a:pt x="0" y="565"/>
                    <a:pt x="7" y="579"/>
                  </a:cubicBezTo>
                  <a:cubicBezTo>
                    <a:pt x="11" y="589"/>
                    <a:pt x="22" y="595"/>
                    <a:pt x="32" y="595"/>
                  </a:cubicBezTo>
                  <a:cubicBezTo>
                    <a:pt x="36" y="595"/>
                    <a:pt x="40" y="594"/>
                    <a:pt x="44" y="592"/>
                  </a:cubicBezTo>
                  <a:cubicBezTo>
                    <a:pt x="834" y="221"/>
                    <a:pt x="834" y="221"/>
                    <a:pt x="834" y="221"/>
                  </a:cubicBezTo>
                  <a:cubicBezTo>
                    <a:pt x="1199" y="349"/>
                    <a:pt x="1199" y="349"/>
                    <a:pt x="1199" y="349"/>
                  </a:cubicBezTo>
                  <a:cubicBezTo>
                    <a:pt x="1199" y="349"/>
                    <a:pt x="1199" y="349"/>
                    <a:pt x="1199" y="349"/>
                  </a:cubicBezTo>
                  <a:cubicBezTo>
                    <a:pt x="1200" y="349"/>
                    <a:pt x="1202" y="350"/>
                    <a:pt x="1203" y="350"/>
                  </a:cubicBezTo>
                  <a:cubicBezTo>
                    <a:pt x="1204" y="350"/>
                    <a:pt x="1204" y="350"/>
                    <a:pt x="1204" y="350"/>
                  </a:cubicBezTo>
                  <a:cubicBezTo>
                    <a:pt x="1205" y="350"/>
                    <a:pt x="1206" y="350"/>
                    <a:pt x="1208" y="350"/>
                  </a:cubicBezTo>
                  <a:cubicBezTo>
                    <a:pt x="1208" y="350"/>
                    <a:pt x="1208" y="350"/>
                    <a:pt x="1208" y="350"/>
                  </a:cubicBezTo>
                  <a:cubicBezTo>
                    <a:pt x="1210" y="350"/>
                    <a:pt x="1211" y="350"/>
                    <a:pt x="1213" y="350"/>
                  </a:cubicBezTo>
                  <a:cubicBezTo>
                    <a:pt x="1213" y="350"/>
                    <a:pt x="1213" y="350"/>
                    <a:pt x="1214" y="350"/>
                  </a:cubicBezTo>
                  <a:cubicBezTo>
                    <a:pt x="1215" y="350"/>
                    <a:pt x="1216" y="349"/>
                    <a:pt x="1217" y="349"/>
                  </a:cubicBezTo>
                  <a:cubicBezTo>
                    <a:pt x="1217" y="349"/>
                    <a:pt x="1218" y="349"/>
                    <a:pt x="1219" y="348"/>
                  </a:cubicBezTo>
                  <a:cubicBezTo>
                    <a:pt x="1219" y="348"/>
                    <a:pt x="1220" y="348"/>
                    <a:pt x="1221" y="347"/>
                  </a:cubicBezTo>
                  <a:cubicBezTo>
                    <a:pt x="1222" y="347"/>
                    <a:pt x="1222" y="347"/>
                    <a:pt x="1223" y="346"/>
                  </a:cubicBezTo>
                  <a:cubicBezTo>
                    <a:pt x="1223" y="346"/>
                    <a:pt x="1224" y="345"/>
                    <a:pt x="1225" y="345"/>
                  </a:cubicBezTo>
                  <a:cubicBezTo>
                    <a:pt x="1226" y="344"/>
                    <a:pt x="1226" y="344"/>
                    <a:pt x="1226" y="344"/>
                  </a:cubicBezTo>
                  <a:cubicBezTo>
                    <a:pt x="1505" y="114"/>
                    <a:pt x="1505" y="114"/>
                    <a:pt x="1505" y="114"/>
                  </a:cubicBezTo>
                  <a:cubicBezTo>
                    <a:pt x="1540" y="157"/>
                    <a:pt x="1540" y="157"/>
                    <a:pt x="1540" y="157"/>
                  </a:cubicBezTo>
                  <a:cubicBezTo>
                    <a:pt x="1599" y="0"/>
                    <a:pt x="1599" y="0"/>
                    <a:pt x="1599" y="0"/>
                  </a:cubicBezTo>
                </a:path>
              </a:pathLst>
            </a:custGeom>
            <a:gradFill>
              <a:gsLst>
                <a:gs pos="70000">
                  <a:srgbClr val="645847"/>
                </a:gs>
                <a:gs pos="0">
                  <a:srgbClr val="FFEDC3"/>
                </a:gs>
              </a:gsLst>
              <a:lin ang="11400000" scaled="0"/>
            </a:gradFill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íš1íḍe"/>
            <p:cNvSpPr/>
            <p:nvPr/>
          </p:nvSpPr>
          <p:spPr bwMode="auto">
            <a:xfrm>
              <a:off x="1542672" y="3583667"/>
              <a:ext cx="681966" cy="2020356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0" y="1159"/>
                </a:cxn>
                <a:cxn ang="0">
                  <a:pos x="372" y="1159"/>
                </a:cxn>
                <a:cxn ang="0">
                  <a:pos x="372" y="0"/>
                </a:cxn>
                <a:cxn ang="0">
                  <a:pos x="0" y="174"/>
                </a:cxn>
              </a:cxnLst>
              <a:rect l="0" t="0" r="r" b="b"/>
              <a:pathLst>
                <a:path w="372" h="1159">
                  <a:moveTo>
                    <a:pt x="0" y="174"/>
                  </a:moveTo>
                  <a:lnTo>
                    <a:pt x="0" y="1159"/>
                  </a:lnTo>
                  <a:lnTo>
                    <a:pt x="372" y="1159"/>
                  </a:lnTo>
                  <a:lnTo>
                    <a:pt x="372" y="0"/>
                  </a:lnTo>
                  <a:lnTo>
                    <a:pt x="0" y="174"/>
                  </a:lnTo>
                  <a:close/>
                </a:path>
              </a:pathLst>
            </a:custGeom>
            <a:gradFill>
              <a:gsLst>
                <a:gs pos="70000">
                  <a:srgbClr val="645847"/>
                </a:gs>
                <a:gs pos="0">
                  <a:srgbClr val="FFEDC3"/>
                </a:gs>
              </a:gsLst>
              <a:lin ang="11400000" scaled="0"/>
            </a:gradFill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iš1ïḍê"/>
            <p:cNvSpPr/>
            <p:nvPr/>
          </p:nvSpPr>
          <p:spPr bwMode="auto">
            <a:xfrm>
              <a:off x="2407961" y="3194935"/>
              <a:ext cx="681966" cy="2409087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382"/>
                </a:cxn>
                <a:cxn ang="0">
                  <a:pos x="372" y="1382"/>
                </a:cxn>
                <a:cxn ang="0">
                  <a:pos x="372" y="0"/>
                </a:cxn>
                <a:cxn ang="0">
                  <a:pos x="0" y="175"/>
                </a:cxn>
              </a:cxnLst>
              <a:rect l="0" t="0" r="r" b="b"/>
              <a:pathLst>
                <a:path w="372" h="1382">
                  <a:moveTo>
                    <a:pt x="0" y="175"/>
                  </a:moveTo>
                  <a:lnTo>
                    <a:pt x="0" y="1382"/>
                  </a:lnTo>
                  <a:lnTo>
                    <a:pt x="372" y="1382"/>
                  </a:lnTo>
                  <a:lnTo>
                    <a:pt x="372" y="0"/>
                  </a:lnTo>
                  <a:lnTo>
                    <a:pt x="0" y="175"/>
                  </a:lnTo>
                  <a:close/>
                </a:path>
              </a:pathLst>
            </a:custGeom>
            <a:gradFill>
              <a:gsLst>
                <a:gs pos="70000">
                  <a:srgbClr val="645847"/>
                </a:gs>
                <a:gs pos="0">
                  <a:srgbClr val="FFEDC3"/>
                </a:gs>
              </a:gsLst>
              <a:lin ang="11400000" scaled="0"/>
            </a:gradFill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iṥḷíḑé"/>
            <p:cNvSpPr/>
            <p:nvPr/>
          </p:nvSpPr>
          <p:spPr bwMode="auto">
            <a:xfrm>
              <a:off x="2407961" y="3194935"/>
              <a:ext cx="681966" cy="2409087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382"/>
                </a:cxn>
                <a:cxn ang="0">
                  <a:pos x="372" y="1382"/>
                </a:cxn>
                <a:cxn ang="0">
                  <a:pos x="372" y="0"/>
                </a:cxn>
                <a:cxn ang="0">
                  <a:pos x="0" y="175"/>
                </a:cxn>
              </a:cxnLst>
              <a:rect l="0" t="0" r="r" b="b"/>
              <a:pathLst>
                <a:path w="372" h="1382">
                  <a:moveTo>
                    <a:pt x="0" y="175"/>
                  </a:moveTo>
                  <a:lnTo>
                    <a:pt x="0" y="1382"/>
                  </a:lnTo>
                  <a:lnTo>
                    <a:pt x="372" y="1382"/>
                  </a:lnTo>
                  <a:lnTo>
                    <a:pt x="372" y="0"/>
                  </a:lnTo>
                  <a:lnTo>
                    <a:pt x="0" y="175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î$ḻïḋe"/>
            <p:cNvSpPr/>
            <p:nvPr/>
          </p:nvSpPr>
          <p:spPr bwMode="auto">
            <a:xfrm>
              <a:off x="3275086" y="2888134"/>
              <a:ext cx="681966" cy="2715888"/>
            </a:xfrm>
            <a:custGeom>
              <a:avLst/>
              <a:gdLst/>
              <a:ahLst/>
              <a:cxnLst>
                <a:cxn ang="0">
                  <a:pos x="275" y="0"/>
                </a:cxn>
                <a:cxn ang="0">
                  <a:pos x="0" y="129"/>
                </a:cxn>
                <a:cxn ang="0">
                  <a:pos x="0" y="1558"/>
                </a:cxn>
                <a:cxn ang="0">
                  <a:pos x="372" y="1558"/>
                </a:cxn>
                <a:cxn ang="0">
                  <a:pos x="372" y="33"/>
                </a:cxn>
                <a:cxn ang="0">
                  <a:pos x="275" y="0"/>
                </a:cxn>
              </a:cxnLst>
              <a:rect l="0" t="0" r="r" b="b"/>
              <a:pathLst>
                <a:path w="372" h="1558">
                  <a:moveTo>
                    <a:pt x="275" y="0"/>
                  </a:moveTo>
                  <a:lnTo>
                    <a:pt x="0" y="129"/>
                  </a:lnTo>
                  <a:lnTo>
                    <a:pt x="0" y="1558"/>
                  </a:lnTo>
                  <a:lnTo>
                    <a:pt x="372" y="1558"/>
                  </a:lnTo>
                  <a:lnTo>
                    <a:pt x="372" y="33"/>
                  </a:lnTo>
                  <a:lnTo>
                    <a:pt x="275" y="0"/>
                  </a:lnTo>
                  <a:close/>
                </a:path>
              </a:pathLst>
            </a:custGeom>
            <a:gradFill>
              <a:gsLst>
                <a:gs pos="70000">
                  <a:srgbClr val="645847"/>
                </a:gs>
                <a:gs pos="0">
                  <a:srgbClr val="FFEDC3"/>
                </a:gs>
              </a:gsLst>
              <a:lin ang="11400000" scaled="0"/>
            </a:gradFill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işľïḍe"/>
            <p:cNvSpPr/>
            <p:nvPr/>
          </p:nvSpPr>
          <p:spPr bwMode="auto">
            <a:xfrm>
              <a:off x="3275086" y="2888134"/>
              <a:ext cx="681966" cy="2715888"/>
            </a:xfrm>
            <a:custGeom>
              <a:avLst/>
              <a:gdLst/>
              <a:ahLst/>
              <a:cxnLst>
                <a:cxn ang="0">
                  <a:pos x="275" y="0"/>
                </a:cxn>
                <a:cxn ang="0">
                  <a:pos x="0" y="129"/>
                </a:cxn>
                <a:cxn ang="0">
                  <a:pos x="0" y="1558"/>
                </a:cxn>
                <a:cxn ang="0">
                  <a:pos x="372" y="1558"/>
                </a:cxn>
                <a:cxn ang="0">
                  <a:pos x="372" y="33"/>
                </a:cxn>
                <a:cxn ang="0">
                  <a:pos x="275" y="0"/>
                </a:cxn>
              </a:cxnLst>
              <a:rect l="0" t="0" r="r" b="b"/>
              <a:pathLst>
                <a:path w="372" h="1558">
                  <a:moveTo>
                    <a:pt x="275" y="0"/>
                  </a:moveTo>
                  <a:lnTo>
                    <a:pt x="0" y="129"/>
                  </a:lnTo>
                  <a:lnTo>
                    <a:pt x="0" y="1558"/>
                  </a:lnTo>
                  <a:lnTo>
                    <a:pt x="372" y="1558"/>
                  </a:lnTo>
                  <a:lnTo>
                    <a:pt x="372" y="33"/>
                  </a:lnTo>
                  <a:lnTo>
                    <a:pt x="275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íṩḷídè"/>
            <p:cNvSpPr/>
            <p:nvPr/>
          </p:nvSpPr>
          <p:spPr bwMode="auto">
            <a:xfrm>
              <a:off x="4138541" y="3008415"/>
              <a:ext cx="681966" cy="25956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89"/>
                </a:cxn>
                <a:cxn ang="0">
                  <a:pos x="372" y="1489"/>
                </a:cxn>
                <a:cxn ang="0">
                  <a:pos x="372" y="130"/>
                </a:cxn>
                <a:cxn ang="0">
                  <a:pos x="0" y="0"/>
                </a:cxn>
              </a:cxnLst>
              <a:rect l="0" t="0" r="r" b="b"/>
              <a:pathLst>
                <a:path w="372" h="1489">
                  <a:moveTo>
                    <a:pt x="0" y="0"/>
                  </a:moveTo>
                  <a:lnTo>
                    <a:pt x="0" y="1489"/>
                  </a:lnTo>
                  <a:lnTo>
                    <a:pt x="372" y="1489"/>
                  </a:lnTo>
                  <a:lnTo>
                    <a:pt x="372" y="13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70000">
                  <a:srgbClr val="645847"/>
                </a:gs>
                <a:gs pos="0">
                  <a:srgbClr val="FFEDC3"/>
                </a:gs>
              </a:gsLst>
              <a:lin ang="11400000" scaled="0"/>
            </a:gradFill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iṩ1ide"/>
            <p:cNvSpPr/>
            <p:nvPr/>
          </p:nvSpPr>
          <p:spPr bwMode="auto">
            <a:xfrm>
              <a:off x="4138541" y="3008415"/>
              <a:ext cx="681966" cy="25956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89"/>
                </a:cxn>
                <a:cxn ang="0">
                  <a:pos x="372" y="1489"/>
                </a:cxn>
                <a:cxn ang="0">
                  <a:pos x="372" y="130"/>
                </a:cxn>
                <a:cxn ang="0">
                  <a:pos x="0" y="0"/>
                </a:cxn>
              </a:cxnLst>
              <a:rect l="0" t="0" r="r" b="b"/>
              <a:pathLst>
                <a:path w="372" h="1489">
                  <a:moveTo>
                    <a:pt x="0" y="0"/>
                  </a:moveTo>
                  <a:lnTo>
                    <a:pt x="0" y="1489"/>
                  </a:lnTo>
                  <a:lnTo>
                    <a:pt x="372" y="1489"/>
                  </a:lnTo>
                  <a:lnTo>
                    <a:pt x="372" y="13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ïś1ïďê"/>
            <p:cNvSpPr/>
            <p:nvPr/>
          </p:nvSpPr>
          <p:spPr bwMode="auto">
            <a:xfrm>
              <a:off x="5003831" y="2764368"/>
              <a:ext cx="681966" cy="2839654"/>
            </a:xfrm>
            <a:custGeom>
              <a:avLst/>
              <a:gdLst/>
              <a:ahLst/>
              <a:cxnLst>
                <a:cxn ang="0">
                  <a:pos x="13" y="163"/>
                </a:cxn>
                <a:cxn ang="0">
                  <a:pos x="12" y="164"/>
                </a:cxn>
                <a:cxn ang="0">
                  <a:pos x="10" y="165"/>
                </a:cxn>
                <a:cxn ang="0">
                  <a:pos x="8" y="166"/>
                </a:cxn>
                <a:cxn ang="0">
                  <a:pos x="6" y="167"/>
                </a:cxn>
                <a:cxn ang="0">
                  <a:pos x="4" y="168"/>
                </a:cxn>
                <a:cxn ang="0">
                  <a:pos x="1" y="169"/>
                </a:cxn>
                <a:cxn ang="0">
                  <a:pos x="0" y="169"/>
                </a:cxn>
                <a:cxn ang="0">
                  <a:pos x="0" y="923"/>
                </a:cxn>
                <a:cxn ang="0">
                  <a:pos x="211" y="923"/>
                </a:cxn>
                <a:cxn ang="0">
                  <a:pos x="211" y="0"/>
                </a:cxn>
                <a:cxn ang="0">
                  <a:pos x="13" y="163"/>
                </a:cxn>
              </a:cxnLst>
              <a:rect l="0" t="0" r="r" b="b"/>
              <a:pathLst>
                <a:path w="211" h="923">
                  <a:moveTo>
                    <a:pt x="13" y="163"/>
                  </a:moveTo>
                  <a:cubicBezTo>
                    <a:pt x="12" y="164"/>
                    <a:pt x="12" y="164"/>
                    <a:pt x="12" y="164"/>
                  </a:cubicBezTo>
                  <a:cubicBezTo>
                    <a:pt x="11" y="164"/>
                    <a:pt x="10" y="165"/>
                    <a:pt x="10" y="165"/>
                  </a:cubicBezTo>
                  <a:cubicBezTo>
                    <a:pt x="9" y="166"/>
                    <a:pt x="9" y="166"/>
                    <a:pt x="8" y="166"/>
                  </a:cubicBezTo>
                  <a:cubicBezTo>
                    <a:pt x="7" y="167"/>
                    <a:pt x="6" y="167"/>
                    <a:pt x="6" y="167"/>
                  </a:cubicBezTo>
                  <a:cubicBezTo>
                    <a:pt x="5" y="168"/>
                    <a:pt x="4" y="168"/>
                    <a:pt x="4" y="168"/>
                  </a:cubicBezTo>
                  <a:cubicBezTo>
                    <a:pt x="3" y="168"/>
                    <a:pt x="2" y="169"/>
                    <a:pt x="1" y="16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923"/>
                    <a:pt x="0" y="923"/>
                    <a:pt x="0" y="923"/>
                  </a:cubicBezTo>
                  <a:cubicBezTo>
                    <a:pt x="211" y="923"/>
                    <a:pt x="211" y="923"/>
                    <a:pt x="211" y="923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13" y="163"/>
                    <a:pt x="13" y="163"/>
                    <a:pt x="13" y="163"/>
                  </a:cubicBezTo>
                </a:path>
              </a:pathLst>
            </a:custGeom>
            <a:gradFill>
              <a:gsLst>
                <a:gs pos="70000">
                  <a:srgbClr val="645847"/>
                </a:gs>
                <a:gs pos="0">
                  <a:srgbClr val="FFEDC3"/>
                </a:gs>
              </a:gsLst>
              <a:lin ang="11400000" scaled="0"/>
            </a:gradFill>
            <a:ln w="9525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îSḻïḑê"/>
            <p:cNvSpPr/>
            <p:nvPr/>
          </p:nvSpPr>
          <p:spPr>
            <a:xfrm rot="16200000">
              <a:off x="1261371" y="4672953"/>
              <a:ext cx="1190959" cy="252453"/>
            </a:xfrm>
            <a:prstGeom prst="rect">
              <a:avLst/>
            </a:prstGeom>
          </p:spPr>
          <p:txBody>
            <a:bodyPr wrap="none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标题文字添加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iṩḻïḍé"/>
            <p:cNvSpPr/>
            <p:nvPr/>
          </p:nvSpPr>
          <p:spPr>
            <a:xfrm rot="16200000">
              <a:off x="2153464" y="4672953"/>
              <a:ext cx="1190959" cy="252453"/>
            </a:xfrm>
            <a:prstGeom prst="rect">
              <a:avLst/>
            </a:prstGeom>
          </p:spPr>
          <p:txBody>
            <a:bodyPr wrap="none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标题文字添加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íşḷíḋê"/>
            <p:cNvSpPr/>
            <p:nvPr/>
          </p:nvSpPr>
          <p:spPr>
            <a:xfrm rot="16200000">
              <a:off x="3041983" y="4672953"/>
              <a:ext cx="1190959" cy="252453"/>
            </a:xfrm>
            <a:prstGeom prst="rect">
              <a:avLst/>
            </a:prstGeom>
          </p:spPr>
          <p:txBody>
            <a:bodyPr wrap="none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标题文字添加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iś1ïḑê"/>
            <p:cNvSpPr/>
            <p:nvPr/>
          </p:nvSpPr>
          <p:spPr>
            <a:xfrm rot="16200000">
              <a:off x="3877237" y="4672953"/>
              <a:ext cx="1190959" cy="252453"/>
            </a:xfrm>
            <a:prstGeom prst="rect">
              <a:avLst/>
            </a:prstGeom>
          </p:spPr>
          <p:txBody>
            <a:bodyPr wrap="none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标题文字添加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îsḻídé"/>
            <p:cNvSpPr/>
            <p:nvPr/>
          </p:nvSpPr>
          <p:spPr>
            <a:xfrm rot="16200000">
              <a:off x="4732975" y="4672953"/>
              <a:ext cx="1190959" cy="252453"/>
            </a:xfrm>
            <a:prstGeom prst="rect">
              <a:avLst/>
            </a:prstGeom>
          </p:spPr>
          <p:txBody>
            <a:bodyPr wrap="none">
              <a:no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标题文字添加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603923" y="2608191"/>
            <a:ext cx="4707513" cy="611706"/>
            <a:chOff x="3624779" y="2412339"/>
            <a:chExt cx="4707513" cy="611706"/>
          </a:xfrm>
        </p:grpSpPr>
        <p:sp>
          <p:nvSpPr>
            <p:cNvPr id="24" name="文本框 23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标题文字添加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624779" y="2750893"/>
              <a:ext cx="4707513" cy="2731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R="0" lvl="0" indent="0" defTabSz="457200"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100" b="0" i="0" u="none" strike="noStrike" cap="none" spc="0" normalizeH="0" baseline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charset="-122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603923" y="3732711"/>
            <a:ext cx="4707513" cy="611706"/>
            <a:chOff x="3624779" y="2412339"/>
            <a:chExt cx="4707513" cy="611706"/>
          </a:xfrm>
        </p:grpSpPr>
        <p:sp>
          <p:nvSpPr>
            <p:cNvPr id="27" name="文本框 26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标题文字添加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624779" y="2750893"/>
              <a:ext cx="4707513" cy="2731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R="0" lvl="0" indent="0" defTabSz="457200"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100" b="0" i="0" u="none" strike="noStrike" cap="none" spc="0" normalizeH="0" baseline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charset="-122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603923" y="4857231"/>
            <a:ext cx="4707513" cy="611706"/>
            <a:chOff x="3624779" y="2412339"/>
            <a:chExt cx="4707513" cy="611706"/>
          </a:xfrm>
        </p:grpSpPr>
        <p:sp>
          <p:nvSpPr>
            <p:cNvPr id="30" name="文本框 29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标题文字添加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3624779" y="2750893"/>
              <a:ext cx="4707513" cy="27315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R="0" lvl="0" indent="0" defTabSz="457200"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100" b="0" i="0" u="none" strike="noStrike" cap="none" spc="0" normalizeH="0" baseline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charset="-122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60"/>
          <p:cNvGrpSpPr/>
          <p:nvPr/>
        </p:nvGrpSpPr>
        <p:grpSpPr>
          <a:xfrm>
            <a:off x="3768943" y="2136619"/>
            <a:ext cx="3875516" cy="3334206"/>
            <a:chOff x="3768943" y="2136619"/>
            <a:chExt cx="3875516" cy="3334206"/>
          </a:xfrm>
          <a:solidFill>
            <a:srgbClr val="005DA2"/>
          </a:solidFill>
        </p:grpSpPr>
        <p:grpSp>
          <p:nvGrpSpPr>
            <p:cNvPr id="9" name="4f9b76c4-aece-4de7-a5b9-9199462f377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/>
          </p:nvGrpSpPr>
          <p:grpSpPr>
            <a:xfrm>
              <a:off x="3768943" y="2136619"/>
              <a:ext cx="3875516" cy="3334206"/>
              <a:chOff x="4733244" y="1831425"/>
              <a:chExt cx="4584998" cy="3944593"/>
            </a:xfrm>
            <a:grpFill/>
          </p:grpSpPr>
          <p:sp>
            <p:nvSpPr>
              <p:cNvPr id="14" name="îšḻîḑe"/>
              <p:cNvSpPr/>
              <p:nvPr/>
            </p:nvSpPr>
            <p:spPr>
              <a:xfrm rot="19200000">
                <a:off x="6843559" y="2817085"/>
                <a:ext cx="1686644" cy="1674450"/>
              </a:xfrm>
              <a:custGeom>
                <a:avLst/>
                <a:gdLst>
                  <a:gd name="connsiteX0" fmla="*/ 2094610 w 2932774"/>
                  <a:gd name="connsiteY0" fmla="*/ 749566 h 2911576"/>
                  <a:gd name="connsiteX1" fmla="*/ 725074 w 2932774"/>
                  <a:gd name="connsiteY1" fmla="*/ 869385 h 2911576"/>
                  <a:gd name="connsiteX2" fmla="*/ 844892 w 2932774"/>
                  <a:gd name="connsiteY2" fmla="*/ 2238922 h 2911576"/>
                  <a:gd name="connsiteX3" fmla="*/ 2214429 w 2932774"/>
                  <a:gd name="connsiteY3" fmla="*/ 2119103 h 2911576"/>
                  <a:gd name="connsiteX4" fmla="*/ 2094610 w 2932774"/>
                  <a:gd name="connsiteY4" fmla="*/ 749566 h 2911576"/>
                  <a:gd name="connsiteX5" fmla="*/ 2334142 w 2932774"/>
                  <a:gd name="connsiteY5" fmla="*/ 298936 h 2911576"/>
                  <a:gd name="connsiteX6" fmla="*/ 2489223 w 2932774"/>
                  <a:gd name="connsiteY6" fmla="*/ 429064 h 2911576"/>
                  <a:gd name="connsiteX7" fmla="*/ 2320667 w 2932774"/>
                  <a:gd name="connsiteY7" fmla="*/ 742363 h 2911576"/>
                  <a:gd name="connsiteX8" fmla="*/ 2354461 w 2932774"/>
                  <a:gd name="connsiteY8" fmla="*/ 777201 h 2911576"/>
                  <a:gd name="connsiteX9" fmla="*/ 2535311 w 2932774"/>
                  <a:gd name="connsiteY9" fmla="*/ 1114855 h 2911576"/>
                  <a:gd name="connsiteX10" fmla="*/ 2536967 w 2932774"/>
                  <a:gd name="connsiteY10" fmla="*/ 1121826 h 2911576"/>
                  <a:gd name="connsiteX11" fmla="*/ 2897593 w 2932774"/>
                  <a:gd name="connsiteY11" fmla="*/ 1132603 h 2911576"/>
                  <a:gd name="connsiteX12" fmla="*/ 2932774 w 2932774"/>
                  <a:gd name="connsiteY12" fmla="*/ 1331966 h 2911576"/>
                  <a:gd name="connsiteX13" fmla="*/ 2590256 w 2932774"/>
                  <a:gd name="connsiteY13" fmla="*/ 1468461 h 2911576"/>
                  <a:gd name="connsiteX14" fmla="*/ 2591629 w 2932774"/>
                  <a:gd name="connsiteY14" fmla="*/ 1489431 h 2911576"/>
                  <a:gd name="connsiteX15" fmla="*/ 2520747 w 2932774"/>
                  <a:gd name="connsiteY15" fmla="*/ 1866501 h 2911576"/>
                  <a:gd name="connsiteX16" fmla="*/ 2514437 w 2932774"/>
                  <a:gd name="connsiteY16" fmla="*/ 1879930 h 2911576"/>
                  <a:gd name="connsiteX17" fmla="*/ 2803260 w 2932774"/>
                  <a:gd name="connsiteY17" fmla="*/ 2137440 h 2911576"/>
                  <a:gd name="connsiteX18" fmla="*/ 2702039 w 2932774"/>
                  <a:gd name="connsiteY18" fmla="*/ 2312761 h 2911576"/>
                  <a:gd name="connsiteX19" fmla="*/ 2334283 w 2932774"/>
                  <a:gd name="connsiteY19" fmla="*/ 2191277 h 2911576"/>
                  <a:gd name="connsiteX20" fmla="*/ 2319995 w 2932774"/>
                  <a:gd name="connsiteY20" fmla="*/ 2211637 h 2911576"/>
                  <a:gd name="connsiteX21" fmla="*/ 2062648 w 2932774"/>
                  <a:gd name="connsiteY21" fmla="*/ 2439877 h 2911576"/>
                  <a:gd name="connsiteX22" fmla="*/ 2003075 w 2932774"/>
                  <a:gd name="connsiteY22" fmla="*/ 2474637 h 2911576"/>
                  <a:gd name="connsiteX23" fmla="*/ 2056587 w 2932774"/>
                  <a:gd name="connsiteY23" fmla="*/ 2842337 h 2911576"/>
                  <a:gd name="connsiteX24" fmla="*/ 1866354 w 2932774"/>
                  <a:gd name="connsiteY24" fmla="*/ 2911576 h 2911576"/>
                  <a:gd name="connsiteX25" fmla="*/ 1671448 w 2932774"/>
                  <a:gd name="connsiteY25" fmla="*/ 2596242 h 2911576"/>
                  <a:gd name="connsiteX26" fmla="*/ 1548242 w 2932774"/>
                  <a:gd name="connsiteY26" fmla="*/ 2620265 h 2911576"/>
                  <a:gd name="connsiteX27" fmla="*/ 1331260 w 2932774"/>
                  <a:gd name="connsiteY27" fmla="*/ 2620591 h 2911576"/>
                  <a:gd name="connsiteX28" fmla="*/ 1231810 w 2932774"/>
                  <a:gd name="connsiteY28" fmla="*/ 2601211 h 2911576"/>
                  <a:gd name="connsiteX29" fmla="*/ 1049067 w 2932774"/>
                  <a:gd name="connsiteY29" fmla="*/ 2896869 h 2911576"/>
                  <a:gd name="connsiteX30" fmla="*/ 858832 w 2932774"/>
                  <a:gd name="connsiteY30" fmla="*/ 2827631 h 2911576"/>
                  <a:gd name="connsiteX31" fmla="*/ 907780 w 2932774"/>
                  <a:gd name="connsiteY31" fmla="*/ 2491308 h 2911576"/>
                  <a:gd name="connsiteX32" fmla="*/ 816874 w 2932774"/>
                  <a:gd name="connsiteY32" fmla="*/ 2436359 h 2911576"/>
                  <a:gd name="connsiteX33" fmla="*/ 725221 w 2932774"/>
                  <a:gd name="connsiteY33" fmla="*/ 2367165 h 2911576"/>
                  <a:gd name="connsiteX34" fmla="*/ 641163 w 2932774"/>
                  <a:gd name="connsiteY34" fmla="*/ 2288921 h 2911576"/>
                  <a:gd name="connsiteX35" fmla="*/ 574277 w 2932774"/>
                  <a:gd name="connsiteY35" fmla="*/ 2212385 h 2911576"/>
                  <a:gd name="connsiteX36" fmla="*/ 268562 w 2932774"/>
                  <a:gd name="connsiteY36" fmla="*/ 2313374 h 2911576"/>
                  <a:gd name="connsiteX37" fmla="*/ 167340 w 2932774"/>
                  <a:gd name="connsiteY37" fmla="*/ 2138053 h 2911576"/>
                  <a:gd name="connsiteX38" fmla="*/ 411251 w 2932774"/>
                  <a:gd name="connsiteY38" fmla="*/ 1920587 h 2911576"/>
                  <a:gd name="connsiteX39" fmla="*/ 370408 w 2932774"/>
                  <a:gd name="connsiteY39" fmla="*/ 1814340 h 2911576"/>
                  <a:gd name="connsiteX40" fmla="*/ 330144 w 2932774"/>
                  <a:gd name="connsiteY40" fmla="*/ 1546283 h 2911576"/>
                  <a:gd name="connsiteX41" fmla="*/ 333010 w 2932774"/>
                  <a:gd name="connsiteY41" fmla="*/ 1450313 h 2911576"/>
                  <a:gd name="connsiteX42" fmla="*/ 0 w 2932774"/>
                  <a:gd name="connsiteY42" fmla="*/ 1317659 h 2911576"/>
                  <a:gd name="connsiteX43" fmla="*/ 35154 w 2932774"/>
                  <a:gd name="connsiteY43" fmla="*/ 1118292 h 2911576"/>
                  <a:gd name="connsiteX44" fmla="*/ 405289 w 2932774"/>
                  <a:gd name="connsiteY44" fmla="*/ 1107180 h 2911576"/>
                  <a:gd name="connsiteX45" fmla="*/ 444695 w 2932774"/>
                  <a:gd name="connsiteY45" fmla="*/ 1011372 h 2911576"/>
                  <a:gd name="connsiteX46" fmla="*/ 601458 w 2932774"/>
                  <a:gd name="connsiteY46" fmla="*/ 769611 h 2911576"/>
                  <a:gd name="connsiteX47" fmla="*/ 622589 w 2932774"/>
                  <a:gd name="connsiteY47" fmla="*/ 747913 h 2911576"/>
                  <a:gd name="connsiteX48" fmla="*/ 446039 w 2932774"/>
                  <a:gd name="connsiteY48" fmla="*/ 419756 h 2911576"/>
                  <a:gd name="connsiteX49" fmla="*/ 601120 w 2932774"/>
                  <a:gd name="connsiteY49" fmla="*/ 289627 h 2911576"/>
                  <a:gd name="connsiteX50" fmla="*/ 894887 w 2932774"/>
                  <a:gd name="connsiteY50" fmla="*/ 521468 h 2911576"/>
                  <a:gd name="connsiteX51" fmla="*/ 1005061 w 2932774"/>
                  <a:gd name="connsiteY51" fmla="*/ 460695 h 2911576"/>
                  <a:gd name="connsiteX52" fmla="*/ 1159434 w 2932774"/>
                  <a:gd name="connsiteY52" fmla="*/ 402668 h 2911576"/>
                  <a:gd name="connsiteX53" fmla="*/ 1288857 w 2932774"/>
                  <a:gd name="connsiteY53" fmla="*/ 377431 h 2911576"/>
                  <a:gd name="connsiteX54" fmla="*/ 1367154 w 2932774"/>
                  <a:gd name="connsiteY54" fmla="*/ 0 h 2911576"/>
                  <a:gd name="connsiteX55" fmla="*/ 1569597 w 2932774"/>
                  <a:gd name="connsiteY55" fmla="*/ 0 h 2911576"/>
                  <a:gd name="connsiteX56" fmla="*/ 1646698 w 2932774"/>
                  <a:gd name="connsiteY56" fmla="*/ 371669 h 2911576"/>
                  <a:gd name="connsiteX57" fmla="*/ 1803965 w 2932774"/>
                  <a:gd name="connsiteY57" fmla="*/ 402316 h 2911576"/>
                  <a:gd name="connsiteX58" fmla="*/ 2008116 w 2932774"/>
                  <a:gd name="connsiteY58" fmla="*/ 486582 h 2911576"/>
                  <a:gd name="connsiteX59" fmla="*/ 2055596 w 2932774"/>
                  <a:gd name="connsiteY59" fmla="*/ 518765 h 2911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2932774" h="2911576">
                    <a:moveTo>
                      <a:pt x="2094610" y="749566"/>
                    </a:moveTo>
                    <a:cubicBezTo>
                      <a:pt x="1683337" y="404466"/>
                      <a:pt x="1070173" y="458111"/>
                      <a:pt x="725074" y="869385"/>
                    </a:cubicBezTo>
                    <a:cubicBezTo>
                      <a:pt x="379974" y="1280659"/>
                      <a:pt x="433619" y="1893822"/>
                      <a:pt x="844892" y="2238922"/>
                    </a:cubicBezTo>
                    <a:cubicBezTo>
                      <a:pt x="1256166" y="2584021"/>
                      <a:pt x="1869330" y="2530377"/>
                      <a:pt x="2214429" y="2119103"/>
                    </a:cubicBezTo>
                    <a:cubicBezTo>
                      <a:pt x="2559529" y="1707829"/>
                      <a:pt x="2505884" y="1094665"/>
                      <a:pt x="2094610" y="749566"/>
                    </a:cubicBezTo>
                    <a:close/>
                    <a:moveTo>
                      <a:pt x="2334142" y="298936"/>
                    </a:moveTo>
                    <a:lnTo>
                      <a:pt x="2489223" y="429064"/>
                    </a:lnTo>
                    <a:lnTo>
                      <a:pt x="2320667" y="742363"/>
                    </a:lnTo>
                    <a:lnTo>
                      <a:pt x="2354461" y="777201"/>
                    </a:lnTo>
                    <a:cubicBezTo>
                      <a:pt x="2435203" y="879773"/>
                      <a:pt x="2495636" y="994236"/>
                      <a:pt x="2535311" y="1114855"/>
                    </a:cubicBezTo>
                    <a:lnTo>
                      <a:pt x="2536967" y="1121826"/>
                    </a:lnTo>
                    <a:lnTo>
                      <a:pt x="2897593" y="1132603"/>
                    </a:lnTo>
                    <a:lnTo>
                      <a:pt x="2932774" y="1331966"/>
                    </a:lnTo>
                    <a:lnTo>
                      <a:pt x="2590256" y="1468461"/>
                    </a:lnTo>
                    <a:lnTo>
                      <a:pt x="2591629" y="1489431"/>
                    </a:lnTo>
                    <a:cubicBezTo>
                      <a:pt x="2589349" y="1616619"/>
                      <a:pt x="2565870" y="1744223"/>
                      <a:pt x="2520747" y="1866501"/>
                    </a:cubicBezTo>
                    <a:lnTo>
                      <a:pt x="2514437" y="1879930"/>
                    </a:lnTo>
                    <a:lnTo>
                      <a:pt x="2803260" y="2137440"/>
                    </a:lnTo>
                    <a:lnTo>
                      <a:pt x="2702039" y="2312761"/>
                    </a:lnTo>
                    <a:lnTo>
                      <a:pt x="2334283" y="2191277"/>
                    </a:lnTo>
                    <a:lnTo>
                      <a:pt x="2319995" y="2211637"/>
                    </a:lnTo>
                    <a:cubicBezTo>
                      <a:pt x="2243832" y="2302406"/>
                      <a:pt x="2156847" y="2378603"/>
                      <a:pt x="2062648" y="2439877"/>
                    </a:cubicBezTo>
                    <a:lnTo>
                      <a:pt x="2003075" y="2474637"/>
                    </a:lnTo>
                    <a:lnTo>
                      <a:pt x="2056587" y="2842337"/>
                    </a:lnTo>
                    <a:lnTo>
                      <a:pt x="1866354" y="2911576"/>
                    </a:lnTo>
                    <a:lnTo>
                      <a:pt x="1671448" y="2596242"/>
                    </a:lnTo>
                    <a:lnTo>
                      <a:pt x="1548242" y="2620265"/>
                    </a:lnTo>
                    <a:cubicBezTo>
                      <a:pt x="1476091" y="2627302"/>
                      <a:pt x="1403408" y="2627445"/>
                      <a:pt x="1331260" y="2620591"/>
                    </a:cubicBezTo>
                    <a:lnTo>
                      <a:pt x="1231810" y="2601211"/>
                    </a:lnTo>
                    <a:lnTo>
                      <a:pt x="1049067" y="2896869"/>
                    </a:lnTo>
                    <a:lnTo>
                      <a:pt x="858832" y="2827631"/>
                    </a:lnTo>
                    <a:lnTo>
                      <a:pt x="907780" y="2491308"/>
                    </a:lnTo>
                    <a:lnTo>
                      <a:pt x="816874" y="2436359"/>
                    </a:lnTo>
                    <a:cubicBezTo>
                      <a:pt x="785477" y="2415113"/>
                      <a:pt x="754881" y="2392053"/>
                      <a:pt x="725221" y="2367165"/>
                    </a:cubicBezTo>
                    <a:cubicBezTo>
                      <a:pt x="695562" y="2342277"/>
                      <a:pt x="667538" y="2316150"/>
                      <a:pt x="641163" y="2288921"/>
                    </a:cubicBezTo>
                    <a:lnTo>
                      <a:pt x="574277" y="2212385"/>
                    </a:lnTo>
                    <a:lnTo>
                      <a:pt x="268562" y="2313374"/>
                    </a:lnTo>
                    <a:lnTo>
                      <a:pt x="167340" y="2138053"/>
                    </a:lnTo>
                    <a:lnTo>
                      <a:pt x="411251" y="1920587"/>
                    </a:lnTo>
                    <a:lnTo>
                      <a:pt x="370408" y="1814340"/>
                    </a:lnTo>
                    <a:cubicBezTo>
                      <a:pt x="346310" y="1727013"/>
                      <a:pt x="332834" y="1636964"/>
                      <a:pt x="330144" y="1546283"/>
                    </a:cubicBezTo>
                    <a:lnTo>
                      <a:pt x="333010" y="1450313"/>
                    </a:lnTo>
                    <a:lnTo>
                      <a:pt x="0" y="1317659"/>
                    </a:lnTo>
                    <a:lnTo>
                      <a:pt x="35154" y="1118292"/>
                    </a:lnTo>
                    <a:lnTo>
                      <a:pt x="405289" y="1107180"/>
                    </a:lnTo>
                    <a:lnTo>
                      <a:pt x="444695" y="1011372"/>
                    </a:lnTo>
                    <a:cubicBezTo>
                      <a:pt x="485787" y="926536"/>
                      <a:pt x="537987" y="845252"/>
                      <a:pt x="601458" y="769611"/>
                    </a:cubicBezTo>
                    <a:lnTo>
                      <a:pt x="622589" y="747913"/>
                    </a:lnTo>
                    <a:lnTo>
                      <a:pt x="446039" y="419756"/>
                    </a:lnTo>
                    <a:lnTo>
                      <a:pt x="601120" y="289627"/>
                    </a:lnTo>
                    <a:lnTo>
                      <a:pt x="894887" y="521468"/>
                    </a:lnTo>
                    <a:lnTo>
                      <a:pt x="1005061" y="460695"/>
                    </a:lnTo>
                    <a:cubicBezTo>
                      <a:pt x="1055317" y="437563"/>
                      <a:pt x="1106924" y="418206"/>
                      <a:pt x="1159434" y="402668"/>
                    </a:cubicBezTo>
                    <a:lnTo>
                      <a:pt x="1288857" y="377431"/>
                    </a:lnTo>
                    <a:lnTo>
                      <a:pt x="1367154" y="0"/>
                    </a:lnTo>
                    <a:lnTo>
                      <a:pt x="1569597" y="0"/>
                    </a:lnTo>
                    <a:lnTo>
                      <a:pt x="1646698" y="371669"/>
                    </a:lnTo>
                    <a:lnTo>
                      <a:pt x="1803965" y="402316"/>
                    </a:lnTo>
                    <a:cubicBezTo>
                      <a:pt x="1873976" y="423270"/>
                      <a:pt x="1942381" y="451323"/>
                      <a:pt x="2008116" y="486582"/>
                    </a:cubicBezTo>
                    <a:lnTo>
                      <a:pt x="2055596" y="518765"/>
                    </a:lnTo>
                    <a:close/>
                  </a:path>
                </a:pathLst>
              </a:custGeom>
              <a:gradFill>
                <a:gsLst>
                  <a:gs pos="70000">
                    <a:srgbClr val="645847"/>
                  </a:gs>
                  <a:gs pos="0">
                    <a:srgbClr val="FFEDC3"/>
                  </a:gs>
                </a:gsLst>
                <a:lin ang="11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68580" tIns="34290" rIns="68580" bIns="34290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ïṧľiḑè"/>
              <p:cNvSpPr/>
              <p:nvPr/>
            </p:nvSpPr>
            <p:spPr>
              <a:xfrm rot="19200000">
                <a:off x="7963955" y="1831425"/>
                <a:ext cx="1354287" cy="1344498"/>
              </a:xfrm>
              <a:custGeom>
                <a:avLst/>
                <a:gdLst>
                  <a:gd name="connsiteX0" fmla="*/ 2094610 w 2932774"/>
                  <a:gd name="connsiteY0" fmla="*/ 749566 h 2911576"/>
                  <a:gd name="connsiteX1" fmla="*/ 725074 w 2932774"/>
                  <a:gd name="connsiteY1" fmla="*/ 869385 h 2911576"/>
                  <a:gd name="connsiteX2" fmla="*/ 844892 w 2932774"/>
                  <a:gd name="connsiteY2" fmla="*/ 2238922 h 2911576"/>
                  <a:gd name="connsiteX3" fmla="*/ 2214429 w 2932774"/>
                  <a:gd name="connsiteY3" fmla="*/ 2119103 h 2911576"/>
                  <a:gd name="connsiteX4" fmla="*/ 2094610 w 2932774"/>
                  <a:gd name="connsiteY4" fmla="*/ 749566 h 2911576"/>
                  <a:gd name="connsiteX5" fmla="*/ 2334142 w 2932774"/>
                  <a:gd name="connsiteY5" fmla="*/ 298936 h 2911576"/>
                  <a:gd name="connsiteX6" fmla="*/ 2489223 w 2932774"/>
                  <a:gd name="connsiteY6" fmla="*/ 429064 h 2911576"/>
                  <a:gd name="connsiteX7" fmla="*/ 2320667 w 2932774"/>
                  <a:gd name="connsiteY7" fmla="*/ 742363 h 2911576"/>
                  <a:gd name="connsiteX8" fmla="*/ 2354461 w 2932774"/>
                  <a:gd name="connsiteY8" fmla="*/ 777201 h 2911576"/>
                  <a:gd name="connsiteX9" fmla="*/ 2535311 w 2932774"/>
                  <a:gd name="connsiteY9" fmla="*/ 1114855 h 2911576"/>
                  <a:gd name="connsiteX10" fmla="*/ 2536967 w 2932774"/>
                  <a:gd name="connsiteY10" fmla="*/ 1121826 h 2911576"/>
                  <a:gd name="connsiteX11" fmla="*/ 2897593 w 2932774"/>
                  <a:gd name="connsiteY11" fmla="*/ 1132603 h 2911576"/>
                  <a:gd name="connsiteX12" fmla="*/ 2932774 w 2932774"/>
                  <a:gd name="connsiteY12" fmla="*/ 1331966 h 2911576"/>
                  <a:gd name="connsiteX13" fmla="*/ 2590256 w 2932774"/>
                  <a:gd name="connsiteY13" fmla="*/ 1468461 h 2911576"/>
                  <a:gd name="connsiteX14" fmla="*/ 2591629 w 2932774"/>
                  <a:gd name="connsiteY14" fmla="*/ 1489431 h 2911576"/>
                  <a:gd name="connsiteX15" fmla="*/ 2520747 w 2932774"/>
                  <a:gd name="connsiteY15" fmla="*/ 1866501 h 2911576"/>
                  <a:gd name="connsiteX16" fmla="*/ 2514437 w 2932774"/>
                  <a:gd name="connsiteY16" fmla="*/ 1879930 h 2911576"/>
                  <a:gd name="connsiteX17" fmla="*/ 2803260 w 2932774"/>
                  <a:gd name="connsiteY17" fmla="*/ 2137440 h 2911576"/>
                  <a:gd name="connsiteX18" fmla="*/ 2702039 w 2932774"/>
                  <a:gd name="connsiteY18" fmla="*/ 2312761 h 2911576"/>
                  <a:gd name="connsiteX19" fmla="*/ 2334283 w 2932774"/>
                  <a:gd name="connsiteY19" fmla="*/ 2191277 h 2911576"/>
                  <a:gd name="connsiteX20" fmla="*/ 2319995 w 2932774"/>
                  <a:gd name="connsiteY20" fmla="*/ 2211637 h 2911576"/>
                  <a:gd name="connsiteX21" fmla="*/ 2062648 w 2932774"/>
                  <a:gd name="connsiteY21" fmla="*/ 2439877 h 2911576"/>
                  <a:gd name="connsiteX22" fmla="*/ 2003075 w 2932774"/>
                  <a:gd name="connsiteY22" fmla="*/ 2474637 h 2911576"/>
                  <a:gd name="connsiteX23" fmla="*/ 2056587 w 2932774"/>
                  <a:gd name="connsiteY23" fmla="*/ 2842337 h 2911576"/>
                  <a:gd name="connsiteX24" fmla="*/ 1866354 w 2932774"/>
                  <a:gd name="connsiteY24" fmla="*/ 2911576 h 2911576"/>
                  <a:gd name="connsiteX25" fmla="*/ 1671448 w 2932774"/>
                  <a:gd name="connsiteY25" fmla="*/ 2596242 h 2911576"/>
                  <a:gd name="connsiteX26" fmla="*/ 1548242 w 2932774"/>
                  <a:gd name="connsiteY26" fmla="*/ 2620265 h 2911576"/>
                  <a:gd name="connsiteX27" fmla="*/ 1331260 w 2932774"/>
                  <a:gd name="connsiteY27" fmla="*/ 2620591 h 2911576"/>
                  <a:gd name="connsiteX28" fmla="*/ 1231810 w 2932774"/>
                  <a:gd name="connsiteY28" fmla="*/ 2601211 h 2911576"/>
                  <a:gd name="connsiteX29" fmla="*/ 1049067 w 2932774"/>
                  <a:gd name="connsiteY29" fmla="*/ 2896869 h 2911576"/>
                  <a:gd name="connsiteX30" fmla="*/ 858832 w 2932774"/>
                  <a:gd name="connsiteY30" fmla="*/ 2827631 h 2911576"/>
                  <a:gd name="connsiteX31" fmla="*/ 907780 w 2932774"/>
                  <a:gd name="connsiteY31" fmla="*/ 2491308 h 2911576"/>
                  <a:gd name="connsiteX32" fmla="*/ 816874 w 2932774"/>
                  <a:gd name="connsiteY32" fmla="*/ 2436359 h 2911576"/>
                  <a:gd name="connsiteX33" fmla="*/ 725221 w 2932774"/>
                  <a:gd name="connsiteY33" fmla="*/ 2367165 h 2911576"/>
                  <a:gd name="connsiteX34" fmla="*/ 641163 w 2932774"/>
                  <a:gd name="connsiteY34" fmla="*/ 2288921 h 2911576"/>
                  <a:gd name="connsiteX35" fmla="*/ 574277 w 2932774"/>
                  <a:gd name="connsiteY35" fmla="*/ 2212385 h 2911576"/>
                  <a:gd name="connsiteX36" fmla="*/ 268562 w 2932774"/>
                  <a:gd name="connsiteY36" fmla="*/ 2313374 h 2911576"/>
                  <a:gd name="connsiteX37" fmla="*/ 167340 w 2932774"/>
                  <a:gd name="connsiteY37" fmla="*/ 2138053 h 2911576"/>
                  <a:gd name="connsiteX38" fmla="*/ 411251 w 2932774"/>
                  <a:gd name="connsiteY38" fmla="*/ 1920587 h 2911576"/>
                  <a:gd name="connsiteX39" fmla="*/ 370408 w 2932774"/>
                  <a:gd name="connsiteY39" fmla="*/ 1814340 h 2911576"/>
                  <a:gd name="connsiteX40" fmla="*/ 330144 w 2932774"/>
                  <a:gd name="connsiteY40" fmla="*/ 1546283 h 2911576"/>
                  <a:gd name="connsiteX41" fmla="*/ 333010 w 2932774"/>
                  <a:gd name="connsiteY41" fmla="*/ 1450313 h 2911576"/>
                  <a:gd name="connsiteX42" fmla="*/ 0 w 2932774"/>
                  <a:gd name="connsiteY42" fmla="*/ 1317659 h 2911576"/>
                  <a:gd name="connsiteX43" fmla="*/ 35154 w 2932774"/>
                  <a:gd name="connsiteY43" fmla="*/ 1118292 h 2911576"/>
                  <a:gd name="connsiteX44" fmla="*/ 405289 w 2932774"/>
                  <a:gd name="connsiteY44" fmla="*/ 1107180 h 2911576"/>
                  <a:gd name="connsiteX45" fmla="*/ 444695 w 2932774"/>
                  <a:gd name="connsiteY45" fmla="*/ 1011372 h 2911576"/>
                  <a:gd name="connsiteX46" fmla="*/ 601458 w 2932774"/>
                  <a:gd name="connsiteY46" fmla="*/ 769611 h 2911576"/>
                  <a:gd name="connsiteX47" fmla="*/ 622589 w 2932774"/>
                  <a:gd name="connsiteY47" fmla="*/ 747913 h 2911576"/>
                  <a:gd name="connsiteX48" fmla="*/ 446039 w 2932774"/>
                  <a:gd name="connsiteY48" fmla="*/ 419756 h 2911576"/>
                  <a:gd name="connsiteX49" fmla="*/ 601120 w 2932774"/>
                  <a:gd name="connsiteY49" fmla="*/ 289627 h 2911576"/>
                  <a:gd name="connsiteX50" fmla="*/ 894887 w 2932774"/>
                  <a:gd name="connsiteY50" fmla="*/ 521468 h 2911576"/>
                  <a:gd name="connsiteX51" fmla="*/ 1005061 w 2932774"/>
                  <a:gd name="connsiteY51" fmla="*/ 460695 h 2911576"/>
                  <a:gd name="connsiteX52" fmla="*/ 1159434 w 2932774"/>
                  <a:gd name="connsiteY52" fmla="*/ 402668 h 2911576"/>
                  <a:gd name="connsiteX53" fmla="*/ 1288857 w 2932774"/>
                  <a:gd name="connsiteY53" fmla="*/ 377431 h 2911576"/>
                  <a:gd name="connsiteX54" fmla="*/ 1367154 w 2932774"/>
                  <a:gd name="connsiteY54" fmla="*/ 0 h 2911576"/>
                  <a:gd name="connsiteX55" fmla="*/ 1569597 w 2932774"/>
                  <a:gd name="connsiteY55" fmla="*/ 0 h 2911576"/>
                  <a:gd name="connsiteX56" fmla="*/ 1646698 w 2932774"/>
                  <a:gd name="connsiteY56" fmla="*/ 371669 h 2911576"/>
                  <a:gd name="connsiteX57" fmla="*/ 1803965 w 2932774"/>
                  <a:gd name="connsiteY57" fmla="*/ 402316 h 2911576"/>
                  <a:gd name="connsiteX58" fmla="*/ 2008116 w 2932774"/>
                  <a:gd name="connsiteY58" fmla="*/ 486582 h 2911576"/>
                  <a:gd name="connsiteX59" fmla="*/ 2055596 w 2932774"/>
                  <a:gd name="connsiteY59" fmla="*/ 518765 h 2911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2932774" h="2911576">
                    <a:moveTo>
                      <a:pt x="2094610" y="749566"/>
                    </a:moveTo>
                    <a:cubicBezTo>
                      <a:pt x="1683337" y="404466"/>
                      <a:pt x="1070173" y="458111"/>
                      <a:pt x="725074" y="869385"/>
                    </a:cubicBezTo>
                    <a:cubicBezTo>
                      <a:pt x="379974" y="1280659"/>
                      <a:pt x="433619" y="1893822"/>
                      <a:pt x="844892" y="2238922"/>
                    </a:cubicBezTo>
                    <a:cubicBezTo>
                      <a:pt x="1256166" y="2584021"/>
                      <a:pt x="1869330" y="2530377"/>
                      <a:pt x="2214429" y="2119103"/>
                    </a:cubicBezTo>
                    <a:cubicBezTo>
                      <a:pt x="2559529" y="1707829"/>
                      <a:pt x="2505884" y="1094665"/>
                      <a:pt x="2094610" y="749566"/>
                    </a:cubicBezTo>
                    <a:close/>
                    <a:moveTo>
                      <a:pt x="2334142" y="298936"/>
                    </a:moveTo>
                    <a:lnTo>
                      <a:pt x="2489223" y="429064"/>
                    </a:lnTo>
                    <a:lnTo>
                      <a:pt x="2320667" y="742363"/>
                    </a:lnTo>
                    <a:lnTo>
                      <a:pt x="2354461" y="777201"/>
                    </a:lnTo>
                    <a:cubicBezTo>
                      <a:pt x="2435203" y="879773"/>
                      <a:pt x="2495636" y="994236"/>
                      <a:pt x="2535311" y="1114855"/>
                    </a:cubicBezTo>
                    <a:lnTo>
                      <a:pt x="2536967" y="1121826"/>
                    </a:lnTo>
                    <a:lnTo>
                      <a:pt x="2897593" y="1132603"/>
                    </a:lnTo>
                    <a:lnTo>
                      <a:pt x="2932774" y="1331966"/>
                    </a:lnTo>
                    <a:lnTo>
                      <a:pt x="2590256" y="1468461"/>
                    </a:lnTo>
                    <a:lnTo>
                      <a:pt x="2591629" y="1489431"/>
                    </a:lnTo>
                    <a:cubicBezTo>
                      <a:pt x="2589349" y="1616619"/>
                      <a:pt x="2565870" y="1744223"/>
                      <a:pt x="2520747" y="1866501"/>
                    </a:cubicBezTo>
                    <a:lnTo>
                      <a:pt x="2514437" y="1879930"/>
                    </a:lnTo>
                    <a:lnTo>
                      <a:pt x="2803260" y="2137440"/>
                    </a:lnTo>
                    <a:lnTo>
                      <a:pt x="2702039" y="2312761"/>
                    </a:lnTo>
                    <a:lnTo>
                      <a:pt x="2334283" y="2191277"/>
                    </a:lnTo>
                    <a:lnTo>
                      <a:pt x="2319995" y="2211637"/>
                    </a:lnTo>
                    <a:cubicBezTo>
                      <a:pt x="2243832" y="2302406"/>
                      <a:pt x="2156847" y="2378603"/>
                      <a:pt x="2062648" y="2439877"/>
                    </a:cubicBezTo>
                    <a:lnTo>
                      <a:pt x="2003075" y="2474637"/>
                    </a:lnTo>
                    <a:lnTo>
                      <a:pt x="2056587" y="2842337"/>
                    </a:lnTo>
                    <a:lnTo>
                      <a:pt x="1866354" y="2911576"/>
                    </a:lnTo>
                    <a:lnTo>
                      <a:pt x="1671448" y="2596242"/>
                    </a:lnTo>
                    <a:lnTo>
                      <a:pt x="1548242" y="2620265"/>
                    </a:lnTo>
                    <a:cubicBezTo>
                      <a:pt x="1476091" y="2627302"/>
                      <a:pt x="1403408" y="2627445"/>
                      <a:pt x="1331260" y="2620591"/>
                    </a:cubicBezTo>
                    <a:lnTo>
                      <a:pt x="1231810" y="2601211"/>
                    </a:lnTo>
                    <a:lnTo>
                      <a:pt x="1049067" y="2896869"/>
                    </a:lnTo>
                    <a:lnTo>
                      <a:pt x="858832" y="2827631"/>
                    </a:lnTo>
                    <a:lnTo>
                      <a:pt x="907780" y="2491308"/>
                    </a:lnTo>
                    <a:lnTo>
                      <a:pt x="816874" y="2436359"/>
                    </a:lnTo>
                    <a:cubicBezTo>
                      <a:pt x="785477" y="2415113"/>
                      <a:pt x="754881" y="2392053"/>
                      <a:pt x="725221" y="2367165"/>
                    </a:cubicBezTo>
                    <a:cubicBezTo>
                      <a:pt x="695562" y="2342277"/>
                      <a:pt x="667538" y="2316150"/>
                      <a:pt x="641163" y="2288921"/>
                    </a:cubicBezTo>
                    <a:lnTo>
                      <a:pt x="574277" y="2212385"/>
                    </a:lnTo>
                    <a:lnTo>
                      <a:pt x="268562" y="2313374"/>
                    </a:lnTo>
                    <a:lnTo>
                      <a:pt x="167340" y="2138053"/>
                    </a:lnTo>
                    <a:lnTo>
                      <a:pt x="411251" y="1920587"/>
                    </a:lnTo>
                    <a:lnTo>
                      <a:pt x="370408" y="1814340"/>
                    </a:lnTo>
                    <a:cubicBezTo>
                      <a:pt x="346310" y="1727013"/>
                      <a:pt x="332834" y="1636964"/>
                      <a:pt x="330144" y="1546283"/>
                    </a:cubicBezTo>
                    <a:lnTo>
                      <a:pt x="333010" y="1450313"/>
                    </a:lnTo>
                    <a:lnTo>
                      <a:pt x="0" y="1317659"/>
                    </a:lnTo>
                    <a:lnTo>
                      <a:pt x="35154" y="1118292"/>
                    </a:lnTo>
                    <a:lnTo>
                      <a:pt x="405289" y="1107180"/>
                    </a:lnTo>
                    <a:lnTo>
                      <a:pt x="444695" y="1011372"/>
                    </a:lnTo>
                    <a:cubicBezTo>
                      <a:pt x="485787" y="926536"/>
                      <a:pt x="537987" y="845252"/>
                      <a:pt x="601458" y="769611"/>
                    </a:cubicBezTo>
                    <a:lnTo>
                      <a:pt x="622589" y="747913"/>
                    </a:lnTo>
                    <a:lnTo>
                      <a:pt x="446039" y="419756"/>
                    </a:lnTo>
                    <a:lnTo>
                      <a:pt x="601120" y="289627"/>
                    </a:lnTo>
                    <a:lnTo>
                      <a:pt x="894887" y="521468"/>
                    </a:lnTo>
                    <a:lnTo>
                      <a:pt x="1005061" y="460695"/>
                    </a:lnTo>
                    <a:cubicBezTo>
                      <a:pt x="1055317" y="437563"/>
                      <a:pt x="1106924" y="418206"/>
                      <a:pt x="1159434" y="402668"/>
                    </a:cubicBezTo>
                    <a:lnTo>
                      <a:pt x="1288857" y="377431"/>
                    </a:lnTo>
                    <a:lnTo>
                      <a:pt x="1367154" y="0"/>
                    </a:lnTo>
                    <a:lnTo>
                      <a:pt x="1569597" y="0"/>
                    </a:lnTo>
                    <a:lnTo>
                      <a:pt x="1646698" y="371669"/>
                    </a:lnTo>
                    <a:lnTo>
                      <a:pt x="1803965" y="402316"/>
                    </a:lnTo>
                    <a:cubicBezTo>
                      <a:pt x="1873976" y="423270"/>
                      <a:pt x="1942381" y="451323"/>
                      <a:pt x="2008116" y="486582"/>
                    </a:cubicBezTo>
                    <a:lnTo>
                      <a:pt x="2055596" y="518765"/>
                    </a:lnTo>
                    <a:close/>
                  </a:path>
                </a:pathLst>
              </a:custGeom>
              <a:gradFill>
                <a:gsLst>
                  <a:gs pos="70000">
                    <a:srgbClr val="645847"/>
                  </a:gs>
                  <a:gs pos="0">
                    <a:srgbClr val="FFEDC3"/>
                  </a:gs>
                </a:gsLst>
                <a:lin ang="11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68580" tIns="34290" rIns="68580" bIns="34290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í$ļïḍè"/>
              <p:cNvSpPr/>
              <p:nvPr/>
            </p:nvSpPr>
            <p:spPr>
              <a:xfrm rot="19200000">
                <a:off x="5770612" y="4053149"/>
                <a:ext cx="1752062" cy="1722869"/>
              </a:xfrm>
              <a:custGeom>
                <a:avLst/>
                <a:gdLst>
                  <a:gd name="connsiteX0" fmla="*/ 2094610 w 2932774"/>
                  <a:gd name="connsiteY0" fmla="*/ 749566 h 2911576"/>
                  <a:gd name="connsiteX1" fmla="*/ 725074 w 2932774"/>
                  <a:gd name="connsiteY1" fmla="*/ 869385 h 2911576"/>
                  <a:gd name="connsiteX2" fmla="*/ 844892 w 2932774"/>
                  <a:gd name="connsiteY2" fmla="*/ 2238922 h 2911576"/>
                  <a:gd name="connsiteX3" fmla="*/ 2214429 w 2932774"/>
                  <a:gd name="connsiteY3" fmla="*/ 2119103 h 2911576"/>
                  <a:gd name="connsiteX4" fmla="*/ 2094610 w 2932774"/>
                  <a:gd name="connsiteY4" fmla="*/ 749566 h 2911576"/>
                  <a:gd name="connsiteX5" fmla="*/ 2334142 w 2932774"/>
                  <a:gd name="connsiteY5" fmla="*/ 298936 h 2911576"/>
                  <a:gd name="connsiteX6" fmla="*/ 2489223 w 2932774"/>
                  <a:gd name="connsiteY6" fmla="*/ 429064 h 2911576"/>
                  <a:gd name="connsiteX7" fmla="*/ 2320667 w 2932774"/>
                  <a:gd name="connsiteY7" fmla="*/ 742363 h 2911576"/>
                  <a:gd name="connsiteX8" fmla="*/ 2354461 w 2932774"/>
                  <a:gd name="connsiteY8" fmla="*/ 777201 h 2911576"/>
                  <a:gd name="connsiteX9" fmla="*/ 2535311 w 2932774"/>
                  <a:gd name="connsiteY9" fmla="*/ 1114855 h 2911576"/>
                  <a:gd name="connsiteX10" fmla="*/ 2536967 w 2932774"/>
                  <a:gd name="connsiteY10" fmla="*/ 1121826 h 2911576"/>
                  <a:gd name="connsiteX11" fmla="*/ 2897593 w 2932774"/>
                  <a:gd name="connsiteY11" fmla="*/ 1132603 h 2911576"/>
                  <a:gd name="connsiteX12" fmla="*/ 2932774 w 2932774"/>
                  <a:gd name="connsiteY12" fmla="*/ 1331966 h 2911576"/>
                  <a:gd name="connsiteX13" fmla="*/ 2590256 w 2932774"/>
                  <a:gd name="connsiteY13" fmla="*/ 1468461 h 2911576"/>
                  <a:gd name="connsiteX14" fmla="*/ 2591629 w 2932774"/>
                  <a:gd name="connsiteY14" fmla="*/ 1489431 h 2911576"/>
                  <a:gd name="connsiteX15" fmla="*/ 2520747 w 2932774"/>
                  <a:gd name="connsiteY15" fmla="*/ 1866501 h 2911576"/>
                  <a:gd name="connsiteX16" fmla="*/ 2514437 w 2932774"/>
                  <a:gd name="connsiteY16" fmla="*/ 1879930 h 2911576"/>
                  <a:gd name="connsiteX17" fmla="*/ 2803260 w 2932774"/>
                  <a:gd name="connsiteY17" fmla="*/ 2137440 h 2911576"/>
                  <a:gd name="connsiteX18" fmla="*/ 2702039 w 2932774"/>
                  <a:gd name="connsiteY18" fmla="*/ 2312761 h 2911576"/>
                  <a:gd name="connsiteX19" fmla="*/ 2334283 w 2932774"/>
                  <a:gd name="connsiteY19" fmla="*/ 2191277 h 2911576"/>
                  <a:gd name="connsiteX20" fmla="*/ 2319995 w 2932774"/>
                  <a:gd name="connsiteY20" fmla="*/ 2211637 h 2911576"/>
                  <a:gd name="connsiteX21" fmla="*/ 2062648 w 2932774"/>
                  <a:gd name="connsiteY21" fmla="*/ 2439877 h 2911576"/>
                  <a:gd name="connsiteX22" fmla="*/ 2003075 w 2932774"/>
                  <a:gd name="connsiteY22" fmla="*/ 2474637 h 2911576"/>
                  <a:gd name="connsiteX23" fmla="*/ 2056587 w 2932774"/>
                  <a:gd name="connsiteY23" fmla="*/ 2842337 h 2911576"/>
                  <a:gd name="connsiteX24" fmla="*/ 1866354 w 2932774"/>
                  <a:gd name="connsiteY24" fmla="*/ 2911576 h 2911576"/>
                  <a:gd name="connsiteX25" fmla="*/ 1671448 w 2932774"/>
                  <a:gd name="connsiteY25" fmla="*/ 2596242 h 2911576"/>
                  <a:gd name="connsiteX26" fmla="*/ 1548242 w 2932774"/>
                  <a:gd name="connsiteY26" fmla="*/ 2620265 h 2911576"/>
                  <a:gd name="connsiteX27" fmla="*/ 1331260 w 2932774"/>
                  <a:gd name="connsiteY27" fmla="*/ 2620591 h 2911576"/>
                  <a:gd name="connsiteX28" fmla="*/ 1231810 w 2932774"/>
                  <a:gd name="connsiteY28" fmla="*/ 2601211 h 2911576"/>
                  <a:gd name="connsiteX29" fmla="*/ 1049067 w 2932774"/>
                  <a:gd name="connsiteY29" fmla="*/ 2896869 h 2911576"/>
                  <a:gd name="connsiteX30" fmla="*/ 858832 w 2932774"/>
                  <a:gd name="connsiteY30" fmla="*/ 2827631 h 2911576"/>
                  <a:gd name="connsiteX31" fmla="*/ 907780 w 2932774"/>
                  <a:gd name="connsiteY31" fmla="*/ 2491308 h 2911576"/>
                  <a:gd name="connsiteX32" fmla="*/ 816874 w 2932774"/>
                  <a:gd name="connsiteY32" fmla="*/ 2436359 h 2911576"/>
                  <a:gd name="connsiteX33" fmla="*/ 725221 w 2932774"/>
                  <a:gd name="connsiteY33" fmla="*/ 2367165 h 2911576"/>
                  <a:gd name="connsiteX34" fmla="*/ 641163 w 2932774"/>
                  <a:gd name="connsiteY34" fmla="*/ 2288921 h 2911576"/>
                  <a:gd name="connsiteX35" fmla="*/ 574277 w 2932774"/>
                  <a:gd name="connsiteY35" fmla="*/ 2212385 h 2911576"/>
                  <a:gd name="connsiteX36" fmla="*/ 268562 w 2932774"/>
                  <a:gd name="connsiteY36" fmla="*/ 2313374 h 2911576"/>
                  <a:gd name="connsiteX37" fmla="*/ 167340 w 2932774"/>
                  <a:gd name="connsiteY37" fmla="*/ 2138053 h 2911576"/>
                  <a:gd name="connsiteX38" fmla="*/ 411251 w 2932774"/>
                  <a:gd name="connsiteY38" fmla="*/ 1920587 h 2911576"/>
                  <a:gd name="connsiteX39" fmla="*/ 370408 w 2932774"/>
                  <a:gd name="connsiteY39" fmla="*/ 1814340 h 2911576"/>
                  <a:gd name="connsiteX40" fmla="*/ 330144 w 2932774"/>
                  <a:gd name="connsiteY40" fmla="*/ 1546283 h 2911576"/>
                  <a:gd name="connsiteX41" fmla="*/ 333010 w 2932774"/>
                  <a:gd name="connsiteY41" fmla="*/ 1450313 h 2911576"/>
                  <a:gd name="connsiteX42" fmla="*/ 0 w 2932774"/>
                  <a:gd name="connsiteY42" fmla="*/ 1317659 h 2911576"/>
                  <a:gd name="connsiteX43" fmla="*/ 35154 w 2932774"/>
                  <a:gd name="connsiteY43" fmla="*/ 1118292 h 2911576"/>
                  <a:gd name="connsiteX44" fmla="*/ 405289 w 2932774"/>
                  <a:gd name="connsiteY44" fmla="*/ 1107180 h 2911576"/>
                  <a:gd name="connsiteX45" fmla="*/ 444695 w 2932774"/>
                  <a:gd name="connsiteY45" fmla="*/ 1011372 h 2911576"/>
                  <a:gd name="connsiteX46" fmla="*/ 601458 w 2932774"/>
                  <a:gd name="connsiteY46" fmla="*/ 769611 h 2911576"/>
                  <a:gd name="connsiteX47" fmla="*/ 622589 w 2932774"/>
                  <a:gd name="connsiteY47" fmla="*/ 747913 h 2911576"/>
                  <a:gd name="connsiteX48" fmla="*/ 446039 w 2932774"/>
                  <a:gd name="connsiteY48" fmla="*/ 419756 h 2911576"/>
                  <a:gd name="connsiteX49" fmla="*/ 601120 w 2932774"/>
                  <a:gd name="connsiteY49" fmla="*/ 289627 h 2911576"/>
                  <a:gd name="connsiteX50" fmla="*/ 894887 w 2932774"/>
                  <a:gd name="connsiteY50" fmla="*/ 521468 h 2911576"/>
                  <a:gd name="connsiteX51" fmla="*/ 1005061 w 2932774"/>
                  <a:gd name="connsiteY51" fmla="*/ 460695 h 2911576"/>
                  <a:gd name="connsiteX52" fmla="*/ 1159434 w 2932774"/>
                  <a:gd name="connsiteY52" fmla="*/ 402668 h 2911576"/>
                  <a:gd name="connsiteX53" fmla="*/ 1288857 w 2932774"/>
                  <a:gd name="connsiteY53" fmla="*/ 377431 h 2911576"/>
                  <a:gd name="connsiteX54" fmla="*/ 1367154 w 2932774"/>
                  <a:gd name="connsiteY54" fmla="*/ 0 h 2911576"/>
                  <a:gd name="connsiteX55" fmla="*/ 1569597 w 2932774"/>
                  <a:gd name="connsiteY55" fmla="*/ 0 h 2911576"/>
                  <a:gd name="connsiteX56" fmla="*/ 1646698 w 2932774"/>
                  <a:gd name="connsiteY56" fmla="*/ 371669 h 2911576"/>
                  <a:gd name="connsiteX57" fmla="*/ 1803965 w 2932774"/>
                  <a:gd name="connsiteY57" fmla="*/ 402316 h 2911576"/>
                  <a:gd name="connsiteX58" fmla="*/ 2008116 w 2932774"/>
                  <a:gd name="connsiteY58" fmla="*/ 486582 h 2911576"/>
                  <a:gd name="connsiteX59" fmla="*/ 2055596 w 2932774"/>
                  <a:gd name="connsiteY59" fmla="*/ 518765 h 2911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2932774" h="2911576">
                    <a:moveTo>
                      <a:pt x="2094610" y="749566"/>
                    </a:moveTo>
                    <a:cubicBezTo>
                      <a:pt x="1683337" y="404466"/>
                      <a:pt x="1070173" y="458111"/>
                      <a:pt x="725074" y="869385"/>
                    </a:cubicBezTo>
                    <a:cubicBezTo>
                      <a:pt x="379974" y="1280659"/>
                      <a:pt x="433619" y="1893822"/>
                      <a:pt x="844892" y="2238922"/>
                    </a:cubicBezTo>
                    <a:cubicBezTo>
                      <a:pt x="1256166" y="2584021"/>
                      <a:pt x="1869330" y="2530377"/>
                      <a:pt x="2214429" y="2119103"/>
                    </a:cubicBezTo>
                    <a:cubicBezTo>
                      <a:pt x="2559529" y="1707829"/>
                      <a:pt x="2505884" y="1094665"/>
                      <a:pt x="2094610" y="749566"/>
                    </a:cubicBezTo>
                    <a:close/>
                    <a:moveTo>
                      <a:pt x="2334142" y="298936"/>
                    </a:moveTo>
                    <a:lnTo>
                      <a:pt x="2489223" y="429064"/>
                    </a:lnTo>
                    <a:lnTo>
                      <a:pt x="2320667" y="742363"/>
                    </a:lnTo>
                    <a:lnTo>
                      <a:pt x="2354461" y="777201"/>
                    </a:lnTo>
                    <a:cubicBezTo>
                      <a:pt x="2435203" y="879773"/>
                      <a:pt x="2495636" y="994236"/>
                      <a:pt x="2535311" y="1114855"/>
                    </a:cubicBezTo>
                    <a:lnTo>
                      <a:pt x="2536967" y="1121826"/>
                    </a:lnTo>
                    <a:lnTo>
                      <a:pt x="2897593" y="1132603"/>
                    </a:lnTo>
                    <a:lnTo>
                      <a:pt x="2932774" y="1331966"/>
                    </a:lnTo>
                    <a:lnTo>
                      <a:pt x="2590256" y="1468461"/>
                    </a:lnTo>
                    <a:lnTo>
                      <a:pt x="2591629" y="1489431"/>
                    </a:lnTo>
                    <a:cubicBezTo>
                      <a:pt x="2589349" y="1616619"/>
                      <a:pt x="2565870" y="1744223"/>
                      <a:pt x="2520747" y="1866501"/>
                    </a:cubicBezTo>
                    <a:lnTo>
                      <a:pt x="2514437" y="1879930"/>
                    </a:lnTo>
                    <a:lnTo>
                      <a:pt x="2803260" y="2137440"/>
                    </a:lnTo>
                    <a:lnTo>
                      <a:pt x="2702039" y="2312761"/>
                    </a:lnTo>
                    <a:lnTo>
                      <a:pt x="2334283" y="2191277"/>
                    </a:lnTo>
                    <a:lnTo>
                      <a:pt x="2319995" y="2211637"/>
                    </a:lnTo>
                    <a:cubicBezTo>
                      <a:pt x="2243832" y="2302406"/>
                      <a:pt x="2156847" y="2378603"/>
                      <a:pt x="2062648" y="2439877"/>
                    </a:cubicBezTo>
                    <a:lnTo>
                      <a:pt x="2003075" y="2474637"/>
                    </a:lnTo>
                    <a:lnTo>
                      <a:pt x="2056587" y="2842337"/>
                    </a:lnTo>
                    <a:lnTo>
                      <a:pt x="1866354" y="2911576"/>
                    </a:lnTo>
                    <a:lnTo>
                      <a:pt x="1671448" y="2596242"/>
                    </a:lnTo>
                    <a:lnTo>
                      <a:pt x="1548242" y="2620265"/>
                    </a:lnTo>
                    <a:cubicBezTo>
                      <a:pt x="1476091" y="2627302"/>
                      <a:pt x="1403408" y="2627445"/>
                      <a:pt x="1331260" y="2620591"/>
                    </a:cubicBezTo>
                    <a:lnTo>
                      <a:pt x="1231810" y="2601211"/>
                    </a:lnTo>
                    <a:lnTo>
                      <a:pt x="1049067" y="2896869"/>
                    </a:lnTo>
                    <a:lnTo>
                      <a:pt x="858832" y="2827631"/>
                    </a:lnTo>
                    <a:lnTo>
                      <a:pt x="907780" y="2491308"/>
                    </a:lnTo>
                    <a:lnTo>
                      <a:pt x="816874" y="2436359"/>
                    </a:lnTo>
                    <a:cubicBezTo>
                      <a:pt x="785477" y="2415113"/>
                      <a:pt x="754881" y="2392053"/>
                      <a:pt x="725221" y="2367165"/>
                    </a:cubicBezTo>
                    <a:cubicBezTo>
                      <a:pt x="695562" y="2342277"/>
                      <a:pt x="667538" y="2316150"/>
                      <a:pt x="641163" y="2288921"/>
                    </a:cubicBezTo>
                    <a:lnTo>
                      <a:pt x="574277" y="2212385"/>
                    </a:lnTo>
                    <a:lnTo>
                      <a:pt x="268562" y="2313374"/>
                    </a:lnTo>
                    <a:lnTo>
                      <a:pt x="167340" y="2138053"/>
                    </a:lnTo>
                    <a:lnTo>
                      <a:pt x="411251" y="1920587"/>
                    </a:lnTo>
                    <a:lnTo>
                      <a:pt x="370408" y="1814340"/>
                    </a:lnTo>
                    <a:cubicBezTo>
                      <a:pt x="346310" y="1727013"/>
                      <a:pt x="332834" y="1636964"/>
                      <a:pt x="330144" y="1546283"/>
                    </a:cubicBezTo>
                    <a:lnTo>
                      <a:pt x="333010" y="1450313"/>
                    </a:lnTo>
                    <a:lnTo>
                      <a:pt x="0" y="1317659"/>
                    </a:lnTo>
                    <a:lnTo>
                      <a:pt x="35154" y="1118292"/>
                    </a:lnTo>
                    <a:lnTo>
                      <a:pt x="405289" y="1107180"/>
                    </a:lnTo>
                    <a:lnTo>
                      <a:pt x="444695" y="1011372"/>
                    </a:lnTo>
                    <a:cubicBezTo>
                      <a:pt x="485787" y="926536"/>
                      <a:pt x="537987" y="845252"/>
                      <a:pt x="601458" y="769611"/>
                    </a:cubicBezTo>
                    <a:lnTo>
                      <a:pt x="622589" y="747913"/>
                    </a:lnTo>
                    <a:lnTo>
                      <a:pt x="446039" y="419756"/>
                    </a:lnTo>
                    <a:lnTo>
                      <a:pt x="601120" y="289627"/>
                    </a:lnTo>
                    <a:lnTo>
                      <a:pt x="894887" y="521468"/>
                    </a:lnTo>
                    <a:lnTo>
                      <a:pt x="1005061" y="460695"/>
                    </a:lnTo>
                    <a:cubicBezTo>
                      <a:pt x="1055317" y="437563"/>
                      <a:pt x="1106924" y="418206"/>
                      <a:pt x="1159434" y="402668"/>
                    </a:cubicBezTo>
                    <a:lnTo>
                      <a:pt x="1288857" y="377431"/>
                    </a:lnTo>
                    <a:lnTo>
                      <a:pt x="1367154" y="0"/>
                    </a:lnTo>
                    <a:lnTo>
                      <a:pt x="1569597" y="0"/>
                    </a:lnTo>
                    <a:lnTo>
                      <a:pt x="1646698" y="371669"/>
                    </a:lnTo>
                    <a:lnTo>
                      <a:pt x="1803965" y="402316"/>
                    </a:lnTo>
                    <a:cubicBezTo>
                      <a:pt x="1873976" y="423270"/>
                      <a:pt x="1942381" y="451323"/>
                      <a:pt x="2008116" y="486582"/>
                    </a:cubicBezTo>
                    <a:lnTo>
                      <a:pt x="2055596" y="518765"/>
                    </a:lnTo>
                    <a:close/>
                  </a:path>
                </a:pathLst>
              </a:custGeom>
              <a:gradFill>
                <a:gsLst>
                  <a:gs pos="70000">
                    <a:srgbClr val="645847"/>
                  </a:gs>
                  <a:gs pos="0">
                    <a:srgbClr val="FFEDC3"/>
                  </a:gs>
                </a:gsLst>
                <a:lin ang="11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68580" tIns="34290" rIns="68580" bIns="34290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ï$ḷïḑe"/>
              <p:cNvSpPr/>
              <p:nvPr/>
            </p:nvSpPr>
            <p:spPr>
              <a:xfrm rot="19200000">
                <a:off x="4733244" y="2728336"/>
                <a:ext cx="1796938" cy="1783948"/>
              </a:xfrm>
              <a:custGeom>
                <a:avLst/>
                <a:gdLst>
                  <a:gd name="connsiteX0" fmla="*/ 2094610 w 2932774"/>
                  <a:gd name="connsiteY0" fmla="*/ 749566 h 2911576"/>
                  <a:gd name="connsiteX1" fmla="*/ 725074 w 2932774"/>
                  <a:gd name="connsiteY1" fmla="*/ 869385 h 2911576"/>
                  <a:gd name="connsiteX2" fmla="*/ 844892 w 2932774"/>
                  <a:gd name="connsiteY2" fmla="*/ 2238922 h 2911576"/>
                  <a:gd name="connsiteX3" fmla="*/ 2214429 w 2932774"/>
                  <a:gd name="connsiteY3" fmla="*/ 2119103 h 2911576"/>
                  <a:gd name="connsiteX4" fmla="*/ 2094610 w 2932774"/>
                  <a:gd name="connsiteY4" fmla="*/ 749566 h 2911576"/>
                  <a:gd name="connsiteX5" fmla="*/ 2334142 w 2932774"/>
                  <a:gd name="connsiteY5" fmla="*/ 298936 h 2911576"/>
                  <a:gd name="connsiteX6" fmla="*/ 2489223 w 2932774"/>
                  <a:gd name="connsiteY6" fmla="*/ 429064 h 2911576"/>
                  <a:gd name="connsiteX7" fmla="*/ 2320667 w 2932774"/>
                  <a:gd name="connsiteY7" fmla="*/ 742363 h 2911576"/>
                  <a:gd name="connsiteX8" fmla="*/ 2354461 w 2932774"/>
                  <a:gd name="connsiteY8" fmla="*/ 777201 h 2911576"/>
                  <a:gd name="connsiteX9" fmla="*/ 2535311 w 2932774"/>
                  <a:gd name="connsiteY9" fmla="*/ 1114855 h 2911576"/>
                  <a:gd name="connsiteX10" fmla="*/ 2536967 w 2932774"/>
                  <a:gd name="connsiteY10" fmla="*/ 1121826 h 2911576"/>
                  <a:gd name="connsiteX11" fmla="*/ 2897593 w 2932774"/>
                  <a:gd name="connsiteY11" fmla="*/ 1132603 h 2911576"/>
                  <a:gd name="connsiteX12" fmla="*/ 2932774 w 2932774"/>
                  <a:gd name="connsiteY12" fmla="*/ 1331966 h 2911576"/>
                  <a:gd name="connsiteX13" fmla="*/ 2590256 w 2932774"/>
                  <a:gd name="connsiteY13" fmla="*/ 1468461 h 2911576"/>
                  <a:gd name="connsiteX14" fmla="*/ 2591629 w 2932774"/>
                  <a:gd name="connsiteY14" fmla="*/ 1489431 h 2911576"/>
                  <a:gd name="connsiteX15" fmla="*/ 2520747 w 2932774"/>
                  <a:gd name="connsiteY15" fmla="*/ 1866501 h 2911576"/>
                  <a:gd name="connsiteX16" fmla="*/ 2514437 w 2932774"/>
                  <a:gd name="connsiteY16" fmla="*/ 1879930 h 2911576"/>
                  <a:gd name="connsiteX17" fmla="*/ 2803260 w 2932774"/>
                  <a:gd name="connsiteY17" fmla="*/ 2137440 h 2911576"/>
                  <a:gd name="connsiteX18" fmla="*/ 2702039 w 2932774"/>
                  <a:gd name="connsiteY18" fmla="*/ 2312761 h 2911576"/>
                  <a:gd name="connsiteX19" fmla="*/ 2334283 w 2932774"/>
                  <a:gd name="connsiteY19" fmla="*/ 2191277 h 2911576"/>
                  <a:gd name="connsiteX20" fmla="*/ 2319995 w 2932774"/>
                  <a:gd name="connsiteY20" fmla="*/ 2211637 h 2911576"/>
                  <a:gd name="connsiteX21" fmla="*/ 2062648 w 2932774"/>
                  <a:gd name="connsiteY21" fmla="*/ 2439877 h 2911576"/>
                  <a:gd name="connsiteX22" fmla="*/ 2003075 w 2932774"/>
                  <a:gd name="connsiteY22" fmla="*/ 2474637 h 2911576"/>
                  <a:gd name="connsiteX23" fmla="*/ 2056587 w 2932774"/>
                  <a:gd name="connsiteY23" fmla="*/ 2842337 h 2911576"/>
                  <a:gd name="connsiteX24" fmla="*/ 1866354 w 2932774"/>
                  <a:gd name="connsiteY24" fmla="*/ 2911576 h 2911576"/>
                  <a:gd name="connsiteX25" fmla="*/ 1671448 w 2932774"/>
                  <a:gd name="connsiteY25" fmla="*/ 2596242 h 2911576"/>
                  <a:gd name="connsiteX26" fmla="*/ 1548242 w 2932774"/>
                  <a:gd name="connsiteY26" fmla="*/ 2620265 h 2911576"/>
                  <a:gd name="connsiteX27" fmla="*/ 1331260 w 2932774"/>
                  <a:gd name="connsiteY27" fmla="*/ 2620591 h 2911576"/>
                  <a:gd name="connsiteX28" fmla="*/ 1231810 w 2932774"/>
                  <a:gd name="connsiteY28" fmla="*/ 2601211 h 2911576"/>
                  <a:gd name="connsiteX29" fmla="*/ 1049067 w 2932774"/>
                  <a:gd name="connsiteY29" fmla="*/ 2896869 h 2911576"/>
                  <a:gd name="connsiteX30" fmla="*/ 858832 w 2932774"/>
                  <a:gd name="connsiteY30" fmla="*/ 2827631 h 2911576"/>
                  <a:gd name="connsiteX31" fmla="*/ 907780 w 2932774"/>
                  <a:gd name="connsiteY31" fmla="*/ 2491308 h 2911576"/>
                  <a:gd name="connsiteX32" fmla="*/ 816874 w 2932774"/>
                  <a:gd name="connsiteY32" fmla="*/ 2436359 h 2911576"/>
                  <a:gd name="connsiteX33" fmla="*/ 725221 w 2932774"/>
                  <a:gd name="connsiteY33" fmla="*/ 2367165 h 2911576"/>
                  <a:gd name="connsiteX34" fmla="*/ 641163 w 2932774"/>
                  <a:gd name="connsiteY34" fmla="*/ 2288921 h 2911576"/>
                  <a:gd name="connsiteX35" fmla="*/ 574277 w 2932774"/>
                  <a:gd name="connsiteY35" fmla="*/ 2212385 h 2911576"/>
                  <a:gd name="connsiteX36" fmla="*/ 268562 w 2932774"/>
                  <a:gd name="connsiteY36" fmla="*/ 2313374 h 2911576"/>
                  <a:gd name="connsiteX37" fmla="*/ 167340 w 2932774"/>
                  <a:gd name="connsiteY37" fmla="*/ 2138053 h 2911576"/>
                  <a:gd name="connsiteX38" fmla="*/ 411251 w 2932774"/>
                  <a:gd name="connsiteY38" fmla="*/ 1920587 h 2911576"/>
                  <a:gd name="connsiteX39" fmla="*/ 370408 w 2932774"/>
                  <a:gd name="connsiteY39" fmla="*/ 1814340 h 2911576"/>
                  <a:gd name="connsiteX40" fmla="*/ 330144 w 2932774"/>
                  <a:gd name="connsiteY40" fmla="*/ 1546283 h 2911576"/>
                  <a:gd name="connsiteX41" fmla="*/ 333010 w 2932774"/>
                  <a:gd name="connsiteY41" fmla="*/ 1450313 h 2911576"/>
                  <a:gd name="connsiteX42" fmla="*/ 0 w 2932774"/>
                  <a:gd name="connsiteY42" fmla="*/ 1317659 h 2911576"/>
                  <a:gd name="connsiteX43" fmla="*/ 35154 w 2932774"/>
                  <a:gd name="connsiteY43" fmla="*/ 1118292 h 2911576"/>
                  <a:gd name="connsiteX44" fmla="*/ 405289 w 2932774"/>
                  <a:gd name="connsiteY44" fmla="*/ 1107180 h 2911576"/>
                  <a:gd name="connsiteX45" fmla="*/ 444695 w 2932774"/>
                  <a:gd name="connsiteY45" fmla="*/ 1011372 h 2911576"/>
                  <a:gd name="connsiteX46" fmla="*/ 601458 w 2932774"/>
                  <a:gd name="connsiteY46" fmla="*/ 769611 h 2911576"/>
                  <a:gd name="connsiteX47" fmla="*/ 622589 w 2932774"/>
                  <a:gd name="connsiteY47" fmla="*/ 747913 h 2911576"/>
                  <a:gd name="connsiteX48" fmla="*/ 446039 w 2932774"/>
                  <a:gd name="connsiteY48" fmla="*/ 419756 h 2911576"/>
                  <a:gd name="connsiteX49" fmla="*/ 601120 w 2932774"/>
                  <a:gd name="connsiteY49" fmla="*/ 289627 h 2911576"/>
                  <a:gd name="connsiteX50" fmla="*/ 894887 w 2932774"/>
                  <a:gd name="connsiteY50" fmla="*/ 521468 h 2911576"/>
                  <a:gd name="connsiteX51" fmla="*/ 1005061 w 2932774"/>
                  <a:gd name="connsiteY51" fmla="*/ 460695 h 2911576"/>
                  <a:gd name="connsiteX52" fmla="*/ 1159434 w 2932774"/>
                  <a:gd name="connsiteY52" fmla="*/ 402668 h 2911576"/>
                  <a:gd name="connsiteX53" fmla="*/ 1288857 w 2932774"/>
                  <a:gd name="connsiteY53" fmla="*/ 377431 h 2911576"/>
                  <a:gd name="connsiteX54" fmla="*/ 1367154 w 2932774"/>
                  <a:gd name="connsiteY54" fmla="*/ 0 h 2911576"/>
                  <a:gd name="connsiteX55" fmla="*/ 1569597 w 2932774"/>
                  <a:gd name="connsiteY55" fmla="*/ 0 h 2911576"/>
                  <a:gd name="connsiteX56" fmla="*/ 1646698 w 2932774"/>
                  <a:gd name="connsiteY56" fmla="*/ 371669 h 2911576"/>
                  <a:gd name="connsiteX57" fmla="*/ 1803965 w 2932774"/>
                  <a:gd name="connsiteY57" fmla="*/ 402316 h 2911576"/>
                  <a:gd name="connsiteX58" fmla="*/ 2008116 w 2932774"/>
                  <a:gd name="connsiteY58" fmla="*/ 486582 h 2911576"/>
                  <a:gd name="connsiteX59" fmla="*/ 2055596 w 2932774"/>
                  <a:gd name="connsiteY59" fmla="*/ 518765 h 2911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2932774" h="2911576">
                    <a:moveTo>
                      <a:pt x="2094610" y="749566"/>
                    </a:moveTo>
                    <a:cubicBezTo>
                      <a:pt x="1683337" y="404466"/>
                      <a:pt x="1070173" y="458111"/>
                      <a:pt x="725074" y="869385"/>
                    </a:cubicBezTo>
                    <a:cubicBezTo>
                      <a:pt x="379974" y="1280659"/>
                      <a:pt x="433619" y="1893822"/>
                      <a:pt x="844892" y="2238922"/>
                    </a:cubicBezTo>
                    <a:cubicBezTo>
                      <a:pt x="1256166" y="2584021"/>
                      <a:pt x="1869330" y="2530377"/>
                      <a:pt x="2214429" y="2119103"/>
                    </a:cubicBezTo>
                    <a:cubicBezTo>
                      <a:pt x="2559529" y="1707829"/>
                      <a:pt x="2505884" y="1094665"/>
                      <a:pt x="2094610" y="749566"/>
                    </a:cubicBezTo>
                    <a:close/>
                    <a:moveTo>
                      <a:pt x="2334142" y="298936"/>
                    </a:moveTo>
                    <a:lnTo>
                      <a:pt x="2489223" y="429064"/>
                    </a:lnTo>
                    <a:lnTo>
                      <a:pt x="2320667" y="742363"/>
                    </a:lnTo>
                    <a:lnTo>
                      <a:pt x="2354461" y="777201"/>
                    </a:lnTo>
                    <a:cubicBezTo>
                      <a:pt x="2435203" y="879773"/>
                      <a:pt x="2495636" y="994236"/>
                      <a:pt x="2535311" y="1114855"/>
                    </a:cubicBezTo>
                    <a:lnTo>
                      <a:pt x="2536967" y="1121826"/>
                    </a:lnTo>
                    <a:lnTo>
                      <a:pt x="2897593" y="1132603"/>
                    </a:lnTo>
                    <a:lnTo>
                      <a:pt x="2932774" y="1331966"/>
                    </a:lnTo>
                    <a:lnTo>
                      <a:pt x="2590256" y="1468461"/>
                    </a:lnTo>
                    <a:lnTo>
                      <a:pt x="2591629" y="1489431"/>
                    </a:lnTo>
                    <a:cubicBezTo>
                      <a:pt x="2589349" y="1616619"/>
                      <a:pt x="2565870" y="1744223"/>
                      <a:pt x="2520747" y="1866501"/>
                    </a:cubicBezTo>
                    <a:lnTo>
                      <a:pt x="2514437" y="1879930"/>
                    </a:lnTo>
                    <a:lnTo>
                      <a:pt x="2803260" y="2137440"/>
                    </a:lnTo>
                    <a:lnTo>
                      <a:pt x="2702039" y="2312761"/>
                    </a:lnTo>
                    <a:lnTo>
                      <a:pt x="2334283" y="2191277"/>
                    </a:lnTo>
                    <a:lnTo>
                      <a:pt x="2319995" y="2211637"/>
                    </a:lnTo>
                    <a:cubicBezTo>
                      <a:pt x="2243832" y="2302406"/>
                      <a:pt x="2156847" y="2378603"/>
                      <a:pt x="2062648" y="2439877"/>
                    </a:cubicBezTo>
                    <a:lnTo>
                      <a:pt x="2003075" y="2474637"/>
                    </a:lnTo>
                    <a:lnTo>
                      <a:pt x="2056587" y="2842337"/>
                    </a:lnTo>
                    <a:lnTo>
                      <a:pt x="1866354" y="2911576"/>
                    </a:lnTo>
                    <a:lnTo>
                      <a:pt x="1671448" y="2596242"/>
                    </a:lnTo>
                    <a:lnTo>
                      <a:pt x="1548242" y="2620265"/>
                    </a:lnTo>
                    <a:cubicBezTo>
                      <a:pt x="1476091" y="2627302"/>
                      <a:pt x="1403408" y="2627445"/>
                      <a:pt x="1331260" y="2620591"/>
                    </a:cubicBezTo>
                    <a:lnTo>
                      <a:pt x="1231810" y="2601211"/>
                    </a:lnTo>
                    <a:lnTo>
                      <a:pt x="1049067" y="2896869"/>
                    </a:lnTo>
                    <a:lnTo>
                      <a:pt x="858832" y="2827631"/>
                    </a:lnTo>
                    <a:lnTo>
                      <a:pt x="907780" y="2491308"/>
                    </a:lnTo>
                    <a:lnTo>
                      <a:pt x="816874" y="2436359"/>
                    </a:lnTo>
                    <a:cubicBezTo>
                      <a:pt x="785477" y="2415113"/>
                      <a:pt x="754881" y="2392053"/>
                      <a:pt x="725221" y="2367165"/>
                    </a:cubicBezTo>
                    <a:cubicBezTo>
                      <a:pt x="695562" y="2342277"/>
                      <a:pt x="667538" y="2316150"/>
                      <a:pt x="641163" y="2288921"/>
                    </a:cubicBezTo>
                    <a:lnTo>
                      <a:pt x="574277" y="2212385"/>
                    </a:lnTo>
                    <a:lnTo>
                      <a:pt x="268562" y="2313374"/>
                    </a:lnTo>
                    <a:lnTo>
                      <a:pt x="167340" y="2138053"/>
                    </a:lnTo>
                    <a:lnTo>
                      <a:pt x="411251" y="1920587"/>
                    </a:lnTo>
                    <a:lnTo>
                      <a:pt x="370408" y="1814340"/>
                    </a:lnTo>
                    <a:cubicBezTo>
                      <a:pt x="346310" y="1727013"/>
                      <a:pt x="332834" y="1636964"/>
                      <a:pt x="330144" y="1546283"/>
                    </a:cubicBezTo>
                    <a:lnTo>
                      <a:pt x="333010" y="1450313"/>
                    </a:lnTo>
                    <a:lnTo>
                      <a:pt x="0" y="1317659"/>
                    </a:lnTo>
                    <a:lnTo>
                      <a:pt x="35154" y="1118292"/>
                    </a:lnTo>
                    <a:lnTo>
                      <a:pt x="405289" y="1107180"/>
                    </a:lnTo>
                    <a:lnTo>
                      <a:pt x="444695" y="1011372"/>
                    </a:lnTo>
                    <a:cubicBezTo>
                      <a:pt x="485787" y="926536"/>
                      <a:pt x="537987" y="845252"/>
                      <a:pt x="601458" y="769611"/>
                    </a:cubicBezTo>
                    <a:lnTo>
                      <a:pt x="622589" y="747913"/>
                    </a:lnTo>
                    <a:lnTo>
                      <a:pt x="446039" y="419756"/>
                    </a:lnTo>
                    <a:lnTo>
                      <a:pt x="601120" y="289627"/>
                    </a:lnTo>
                    <a:lnTo>
                      <a:pt x="894887" y="521468"/>
                    </a:lnTo>
                    <a:lnTo>
                      <a:pt x="1005061" y="460695"/>
                    </a:lnTo>
                    <a:cubicBezTo>
                      <a:pt x="1055317" y="437563"/>
                      <a:pt x="1106924" y="418206"/>
                      <a:pt x="1159434" y="402668"/>
                    </a:cubicBezTo>
                    <a:lnTo>
                      <a:pt x="1288857" y="377431"/>
                    </a:lnTo>
                    <a:lnTo>
                      <a:pt x="1367154" y="0"/>
                    </a:lnTo>
                    <a:lnTo>
                      <a:pt x="1569597" y="0"/>
                    </a:lnTo>
                    <a:lnTo>
                      <a:pt x="1646698" y="371669"/>
                    </a:lnTo>
                    <a:lnTo>
                      <a:pt x="1803965" y="402316"/>
                    </a:lnTo>
                    <a:cubicBezTo>
                      <a:pt x="1873976" y="423270"/>
                      <a:pt x="1942381" y="451323"/>
                      <a:pt x="2008116" y="486582"/>
                    </a:cubicBezTo>
                    <a:lnTo>
                      <a:pt x="2055596" y="518765"/>
                    </a:lnTo>
                    <a:close/>
                  </a:path>
                </a:pathLst>
              </a:custGeom>
              <a:gradFill>
                <a:gsLst>
                  <a:gs pos="70000">
                    <a:srgbClr val="645847"/>
                  </a:gs>
                  <a:gs pos="0">
                    <a:srgbClr val="FFEDC3"/>
                  </a:gs>
                </a:gsLst>
                <a:lin ang="11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68580" tIns="34290" rIns="68580" bIns="34290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0" name="椭圆 32"/>
            <p:cNvSpPr/>
            <p:nvPr/>
          </p:nvSpPr>
          <p:spPr>
            <a:xfrm>
              <a:off x="6872327" y="2549102"/>
              <a:ext cx="399538" cy="311484"/>
            </a:xfrm>
            <a:custGeom>
              <a:avLst/>
              <a:gdLst>
                <a:gd name="connsiteX0" fmla="*/ 502687 w 607074"/>
                <a:gd name="connsiteY0" fmla="*/ 263123 h 473282"/>
                <a:gd name="connsiteX1" fmla="*/ 514300 w 607074"/>
                <a:gd name="connsiteY1" fmla="*/ 265593 h 473282"/>
                <a:gd name="connsiteX2" fmla="*/ 517526 w 607074"/>
                <a:gd name="connsiteY2" fmla="*/ 273862 h 473282"/>
                <a:gd name="connsiteX3" fmla="*/ 516021 w 607074"/>
                <a:gd name="connsiteY3" fmla="*/ 350000 h 473282"/>
                <a:gd name="connsiteX4" fmla="*/ 506451 w 607074"/>
                <a:gd name="connsiteY4" fmla="*/ 360309 h 473282"/>
                <a:gd name="connsiteX5" fmla="*/ 499891 w 607074"/>
                <a:gd name="connsiteY5" fmla="*/ 358054 h 473282"/>
                <a:gd name="connsiteX6" fmla="*/ 489138 w 607074"/>
                <a:gd name="connsiteY6" fmla="*/ 350215 h 473282"/>
                <a:gd name="connsiteX7" fmla="*/ 403114 w 607074"/>
                <a:gd name="connsiteY7" fmla="*/ 468020 h 473282"/>
                <a:gd name="connsiteX8" fmla="*/ 392684 w 607074"/>
                <a:gd name="connsiteY8" fmla="*/ 473282 h 473282"/>
                <a:gd name="connsiteX9" fmla="*/ 385049 w 607074"/>
                <a:gd name="connsiteY9" fmla="*/ 470812 h 473282"/>
                <a:gd name="connsiteX10" fmla="*/ 355478 w 607074"/>
                <a:gd name="connsiteY10" fmla="*/ 449227 h 473282"/>
                <a:gd name="connsiteX11" fmla="*/ 352575 w 607074"/>
                <a:gd name="connsiteY11" fmla="*/ 431293 h 473282"/>
                <a:gd name="connsiteX12" fmla="*/ 438599 w 607074"/>
                <a:gd name="connsiteY12" fmla="*/ 313381 h 473282"/>
                <a:gd name="connsiteX13" fmla="*/ 427846 w 607074"/>
                <a:gd name="connsiteY13" fmla="*/ 305541 h 473282"/>
                <a:gd name="connsiteX14" fmla="*/ 423330 w 607074"/>
                <a:gd name="connsiteY14" fmla="*/ 295769 h 473282"/>
                <a:gd name="connsiteX15" fmla="*/ 430534 w 607074"/>
                <a:gd name="connsiteY15" fmla="*/ 287822 h 473282"/>
                <a:gd name="connsiteX16" fmla="*/ 224870 w 607074"/>
                <a:gd name="connsiteY16" fmla="*/ 0 h 473282"/>
                <a:gd name="connsiteX17" fmla="*/ 280577 w 607074"/>
                <a:gd name="connsiteY17" fmla="*/ 55521 h 473282"/>
                <a:gd name="connsiteX18" fmla="*/ 259069 w 607074"/>
                <a:gd name="connsiteY18" fmla="*/ 99336 h 473282"/>
                <a:gd name="connsiteX19" fmla="*/ 264123 w 607074"/>
                <a:gd name="connsiteY19" fmla="*/ 99336 h 473282"/>
                <a:gd name="connsiteX20" fmla="*/ 281222 w 607074"/>
                <a:gd name="connsiteY20" fmla="*/ 116411 h 473282"/>
                <a:gd name="connsiteX21" fmla="*/ 281222 w 607074"/>
                <a:gd name="connsiteY21" fmla="*/ 180846 h 473282"/>
                <a:gd name="connsiteX22" fmla="*/ 371342 w 607074"/>
                <a:gd name="connsiteY22" fmla="*/ 65938 h 473282"/>
                <a:gd name="connsiteX23" fmla="*/ 413069 w 607074"/>
                <a:gd name="connsiteY23" fmla="*/ 45641 h 473282"/>
                <a:gd name="connsiteX24" fmla="*/ 577500 w 607074"/>
                <a:gd name="connsiteY24" fmla="*/ 45641 h 473282"/>
                <a:gd name="connsiteX25" fmla="*/ 607074 w 607074"/>
                <a:gd name="connsiteY25" fmla="*/ 75066 h 473282"/>
                <a:gd name="connsiteX26" fmla="*/ 607074 w 607074"/>
                <a:gd name="connsiteY26" fmla="*/ 146695 h 473282"/>
                <a:gd name="connsiteX27" fmla="*/ 577500 w 607074"/>
                <a:gd name="connsiteY27" fmla="*/ 176120 h 473282"/>
                <a:gd name="connsiteX28" fmla="*/ 482003 w 607074"/>
                <a:gd name="connsiteY28" fmla="*/ 176120 h 473282"/>
                <a:gd name="connsiteX29" fmla="*/ 451569 w 607074"/>
                <a:gd name="connsiteY29" fmla="*/ 191048 h 473282"/>
                <a:gd name="connsiteX30" fmla="*/ 250573 w 607074"/>
                <a:gd name="connsiteY30" fmla="*/ 448892 h 473282"/>
                <a:gd name="connsiteX31" fmla="*/ 208847 w 607074"/>
                <a:gd name="connsiteY31" fmla="*/ 469189 h 473282"/>
                <a:gd name="connsiteX32" fmla="*/ 29574 w 607074"/>
                <a:gd name="connsiteY32" fmla="*/ 469189 h 473282"/>
                <a:gd name="connsiteX33" fmla="*/ 0 w 607074"/>
                <a:gd name="connsiteY33" fmla="*/ 439764 h 473282"/>
                <a:gd name="connsiteX34" fmla="*/ 0 w 607074"/>
                <a:gd name="connsiteY34" fmla="*/ 368242 h 473282"/>
                <a:gd name="connsiteX35" fmla="*/ 29574 w 607074"/>
                <a:gd name="connsiteY35" fmla="*/ 338710 h 473282"/>
                <a:gd name="connsiteX36" fmla="*/ 138514 w 607074"/>
                <a:gd name="connsiteY36" fmla="*/ 338710 h 473282"/>
                <a:gd name="connsiteX37" fmla="*/ 169056 w 607074"/>
                <a:gd name="connsiteY37" fmla="*/ 323890 h 473282"/>
                <a:gd name="connsiteX38" fmla="*/ 184004 w 607074"/>
                <a:gd name="connsiteY38" fmla="*/ 304774 h 473282"/>
                <a:gd name="connsiteX39" fmla="*/ 184004 w 607074"/>
                <a:gd name="connsiteY39" fmla="*/ 264288 h 473282"/>
                <a:gd name="connsiteX40" fmla="*/ 168518 w 607074"/>
                <a:gd name="connsiteY40" fmla="*/ 247213 h 473282"/>
                <a:gd name="connsiteX41" fmla="*/ 168518 w 607074"/>
                <a:gd name="connsiteY41" fmla="*/ 116411 h 473282"/>
                <a:gd name="connsiteX42" fmla="*/ 185618 w 607074"/>
                <a:gd name="connsiteY42" fmla="*/ 99336 h 473282"/>
                <a:gd name="connsiteX43" fmla="*/ 190672 w 607074"/>
                <a:gd name="connsiteY43" fmla="*/ 99336 h 473282"/>
                <a:gd name="connsiteX44" fmla="*/ 169164 w 607074"/>
                <a:gd name="connsiteY44" fmla="*/ 55521 h 473282"/>
                <a:gd name="connsiteX45" fmla="*/ 224870 w 607074"/>
                <a:gd name="connsiteY45" fmla="*/ 0 h 473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07074" h="473282">
                  <a:moveTo>
                    <a:pt x="502687" y="263123"/>
                  </a:moveTo>
                  <a:cubicBezTo>
                    <a:pt x="506881" y="261727"/>
                    <a:pt x="511397" y="262693"/>
                    <a:pt x="514300" y="265593"/>
                  </a:cubicBezTo>
                  <a:cubicBezTo>
                    <a:pt x="516451" y="267741"/>
                    <a:pt x="517526" y="270640"/>
                    <a:pt x="517526" y="273862"/>
                  </a:cubicBezTo>
                  <a:lnTo>
                    <a:pt x="516021" y="350000"/>
                  </a:lnTo>
                  <a:cubicBezTo>
                    <a:pt x="515913" y="356766"/>
                    <a:pt x="511182" y="360309"/>
                    <a:pt x="506451" y="360309"/>
                  </a:cubicBezTo>
                  <a:cubicBezTo>
                    <a:pt x="504192" y="360309"/>
                    <a:pt x="501934" y="359558"/>
                    <a:pt x="499891" y="358054"/>
                  </a:cubicBezTo>
                  <a:lnTo>
                    <a:pt x="489138" y="350215"/>
                  </a:lnTo>
                  <a:lnTo>
                    <a:pt x="403114" y="468020"/>
                  </a:lnTo>
                  <a:cubicBezTo>
                    <a:pt x="400641" y="471349"/>
                    <a:pt x="396770" y="473282"/>
                    <a:pt x="392684" y="473282"/>
                  </a:cubicBezTo>
                  <a:cubicBezTo>
                    <a:pt x="389888" y="473282"/>
                    <a:pt x="387307" y="472423"/>
                    <a:pt x="385049" y="470812"/>
                  </a:cubicBezTo>
                  <a:lnTo>
                    <a:pt x="355478" y="449227"/>
                  </a:lnTo>
                  <a:cubicBezTo>
                    <a:pt x="349672" y="445039"/>
                    <a:pt x="348381" y="436985"/>
                    <a:pt x="352575" y="431293"/>
                  </a:cubicBezTo>
                  <a:lnTo>
                    <a:pt x="438599" y="313381"/>
                  </a:lnTo>
                  <a:lnTo>
                    <a:pt x="427846" y="305541"/>
                  </a:lnTo>
                  <a:cubicBezTo>
                    <a:pt x="424405" y="303072"/>
                    <a:pt x="422792" y="299420"/>
                    <a:pt x="423330" y="295769"/>
                  </a:cubicBezTo>
                  <a:cubicBezTo>
                    <a:pt x="423867" y="292118"/>
                    <a:pt x="426556" y="289111"/>
                    <a:pt x="430534" y="287822"/>
                  </a:cubicBezTo>
                  <a:close/>
                  <a:moveTo>
                    <a:pt x="224870" y="0"/>
                  </a:moveTo>
                  <a:cubicBezTo>
                    <a:pt x="255520" y="0"/>
                    <a:pt x="280577" y="24915"/>
                    <a:pt x="280577" y="55521"/>
                  </a:cubicBezTo>
                  <a:cubicBezTo>
                    <a:pt x="280577" y="73348"/>
                    <a:pt x="272081" y="89241"/>
                    <a:pt x="259069" y="99336"/>
                  </a:cubicBezTo>
                  <a:lnTo>
                    <a:pt x="264123" y="99336"/>
                  </a:lnTo>
                  <a:cubicBezTo>
                    <a:pt x="273587" y="99336"/>
                    <a:pt x="281222" y="107068"/>
                    <a:pt x="281222" y="116411"/>
                  </a:cubicBezTo>
                  <a:lnTo>
                    <a:pt x="281222" y="180846"/>
                  </a:lnTo>
                  <a:lnTo>
                    <a:pt x="371342" y="65938"/>
                  </a:lnTo>
                  <a:cubicBezTo>
                    <a:pt x="380268" y="54554"/>
                    <a:pt x="398658" y="45641"/>
                    <a:pt x="413069" y="45641"/>
                  </a:cubicBezTo>
                  <a:lnTo>
                    <a:pt x="577500" y="45641"/>
                  </a:lnTo>
                  <a:cubicBezTo>
                    <a:pt x="593739" y="45641"/>
                    <a:pt x="607074" y="58850"/>
                    <a:pt x="607074" y="75066"/>
                  </a:cubicBezTo>
                  <a:lnTo>
                    <a:pt x="607074" y="146695"/>
                  </a:lnTo>
                  <a:cubicBezTo>
                    <a:pt x="607074" y="162911"/>
                    <a:pt x="593739" y="176120"/>
                    <a:pt x="577500" y="176120"/>
                  </a:cubicBezTo>
                  <a:lnTo>
                    <a:pt x="482003" y="176120"/>
                  </a:lnTo>
                  <a:cubicBezTo>
                    <a:pt x="472002" y="176120"/>
                    <a:pt x="457806" y="183101"/>
                    <a:pt x="451569" y="191048"/>
                  </a:cubicBezTo>
                  <a:lnTo>
                    <a:pt x="250573" y="448892"/>
                  </a:lnTo>
                  <a:cubicBezTo>
                    <a:pt x="241647" y="460276"/>
                    <a:pt x="223365" y="469189"/>
                    <a:pt x="208847" y="469189"/>
                  </a:cubicBezTo>
                  <a:lnTo>
                    <a:pt x="29574" y="469189"/>
                  </a:lnTo>
                  <a:cubicBezTo>
                    <a:pt x="13228" y="469189"/>
                    <a:pt x="0" y="455980"/>
                    <a:pt x="0" y="439764"/>
                  </a:cubicBezTo>
                  <a:lnTo>
                    <a:pt x="0" y="368242"/>
                  </a:lnTo>
                  <a:cubicBezTo>
                    <a:pt x="0" y="351919"/>
                    <a:pt x="13228" y="338710"/>
                    <a:pt x="29574" y="338710"/>
                  </a:cubicBezTo>
                  <a:lnTo>
                    <a:pt x="138514" y="338710"/>
                  </a:lnTo>
                  <a:cubicBezTo>
                    <a:pt x="148623" y="338710"/>
                    <a:pt x="162819" y="331729"/>
                    <a:pt x="169056" y="323890"/>
                  </a:cubicBezTo>
                  <a:lnTo>
                    <a:pt x="184004" y="304774"/>
                  </a:lnTo>
                  <a:lnTo>
                    <a:pt x="184004" y="264288"/>
                  </a:lnTo>
                  <a:cubicBezTo>
                    <a:pt x="175294" y="263429"/>
                    <a:pt x="168518" y="256126"/>
                    <a:pt x="168518" y="247213"/>
                  </a:cubicBezTo>
                  <a:lnTo>
                    <a:pt x="168518" y="116411"/>
                  </a:lnTo>
                  <a:cubicBezTo>
                    <a:pt x="168518" y="107068"/>
                    <a:pt x="176154" y="99336"/>
                    <a:pt x="185618" y="99336"/>
                  </a:cubicBezTo>
                  <a:lnTo>
                    <a:pt x="190672" y="99336"/>
                  </a:lnTo>
                  <a:cubicBezTo>
                    <a:pt x="177659" y="89241"/>
                    <a:pt x="169164" y="73348"/>
                    <a:pt x="169164" y="55521"/>
                  </a:cubicBezTo>
                  <a:cubicBezTo>
                    <a:pt x="169164" y="24915"/>
                    <a:pt x="194113" y="0"/>
                    <a:pt x="224870" y="0"/>
                  </a:cubicBezTo>
                  <a:close/>
                </a:path>
              </a:pathLst>
            </a:custGeom>
            <a:gradFill>
              <a:gsLst>
                <a:gs pos="70000">
                  <a:srgbClr val="645847"/>
                </a:gs>
                <a:gs pos="0">
                  <a:srgbClr val="FFEDC3"/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椭圆 33"/>
            <p:cNvSpPr/>
            <p:nvPr/>
          </p:nvSpPr>
          <p:spPr>
            <a:xfrm>
              <a:off x="6068818" y="3459183"/>
              <a:ext cx="393430" cy="436491"/>
            </a:xfrm>
            <a:custGeom>
              <a:avLst/>
              <a:gdLst>
                <a:gd name="connsiteX0" fmla="*/ 0 w 546938"/>
                <a:gd name="connsiteY0" fmla="*/ 153314 h 606801"/>
                <a:gd name="connsiteX1" fmla="*/ 252939 w 546938"/>
                <a:gd name="connsiteY1" fmla="*/ 279222 h 606801"/>
                <a:gd name="connsiteX2" fmla="*/ 252939 w 546938"/>
                <a:gd name="connsiteY2" fmla="*/ 597785 h 606801"/>
                <a:gd name="connsiteX3" fmla="*/ 5317 w 546938"/>
                <a:gd name="connsiteY3" fmla="*/ 474152 h 606801"/>
                <a:gd name="connsiteX4" fmla="*/ 0 w 546938"/>
                <a:gd name="connsiteY4" fmla="*/ 465051 h 606801"/>
                <a:gd name="connsiteX5" fmla="*/ 546938 w 546938"/>
                <a:gd name="connsiteY5" fmla="*/ 142592 h 606801"/>
                <a:gd name="connsiteX6" fmla="*/ 546938 w 546938"/>
                <a:gd name="connsiteY6" fmla="*/ 464959 h 606801"/>
                <a:gd name="connsiteX7" fmla="*/ 541622 w 546938"/>
                <a:gd name="connsiteY7" fmla="*/ 474062 h 606801"/>
                <a:gd name="connsiteX8" fmla="*/ 278087 w 546938"/>
                <a:gd name="connsiteY8" fmla="*/ 606043 h 606801"/>
                <a:gd name="connsiteX9" fmla="*/ 277328 w 546938"/>
                <a:gd name="connsiteY9" fmla="*/ 606043 h 606801"/>
                <a:gd name="connsiteX10" fmla="*/ 273530 w 546938"/>
                <a:gd name="connsiteY10" fmla="*/ 606801 h 606801"/>
                <a:gd name="connsiteX11" fmla="*/ 273530 w 546938"/>
                <a:gd name="connsiteY11" fmla="*/ 279124 h 606801"/>
                <a:gd name="connsiteX12" fmla="*/ 267395 w 546938"/>
                <a:gd name="connsiteY12" fmla="*/ 826 h 606801"/>
                <a:gd name="connsiteX13" fmla="*/ 531708 w 546938"/>
                <a:gd name="connsiteY13" fmla="*/ 128254 h 606801"/>
                <a:gd name="connsiteX14" fmla="*/ 263598 w 546938"/>
                <a:gd name="connsiteY14" fmla="*/ 261751 h 606801"/>
                <a:gd name="connsiteX15" fmla="*/ 5361 w 546938"/>
                <a:gd name="connsiteY15" fmla="*/ 132806 h 606801"/>
                <a:gd name="connsiteX16" fmla="*/ 259041 w 546938"/>
                <a:gd name="connsiteY16" fmla="*/ 1585 h 606801"/>
                <a:gd name="connsiteX17" fmla="*/ 267395 w 546938"/>
                <a:gd name="connsiteY17" fmla="*/ 826 h 606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46938" h="606801">
                  <a:moveTo>
                    <a:pt x="0" y="153314"/>
                  </a:moveTo>
                  <a:lnTo>
                    <a:pt x="252939" y="279222"/>
                  </a:lnTo>
                  <a:lnTo>
                    <a:pt x="252939" y="597785"/>
                  </a:lnTo>
                  <a:lnTo>
                    <a:pt x="5317" y="474152"/>
                  </a:lnTo>
                  <a:cubicBezTo>
                    <a:pt x="2279" y="472635"/>
                    <a:pt x="0" y="468843"/>
                    <a:pt x="0" y="465051"/>
                  </a:cubicBezTo>
                  <a:close/>
                  <a:moveTo>
                    <a:pt x="546938" y="142592"/>
                  </a:moveTo>
                  <a:lnTo>
                    <a:pt x="546938" y="464959"/>
                  </a:lnTo>
                  <a:cubicBezTo>
                    <a:pt x="546938" y="468752"/>
                    <a:pt x="544660" y="472544"/>
                    <a:pt x="541622" y="474062"/>
                  </a:cubicBezTo>
                  <a:lnTo>
                    <a:pt x="278087" y="606043"/>
                  </a:lnTo>
                  <a:cubicBezTo>
                    <a:pt x="278087" y="606043"/>
                    <a:pt x="278087" y="606043"/>
                    <a:pt x="277328" y="606043"/>
                  </a:cubicBezTo>
                  <a:cubicBezTo>
                    <a:pt x="276568" y="606043"/>
                    <a:pt x="275049" y="606801"/>
                    <a:pt x="273530" y="606801"/>
                  </a:cubicBezTo>
                  <a:lnTo>
                    <a:pt x="273530" y="279124"/>
                  </a:lnTo>
                  <a:close/>
                  <a:moveTo>
                    <a:pt x="267395" y="826"/>
                  </a:moveTo>
                  <a:lnTo>
                    <a:pt x="531708" y="128254"/>
                  </a:lnTo>
                  <a:lnTo>
                    <a:pt x="263598" y="261751"/>
                  </a:lnTo>
                  <a:lnTo>
                    <a:pt x="5361" y="132806"/>
                  </a:lnTo>
                  <a:lnTo>
                    <a:pt x="259041" y="1585"/>
                  </a:lnTo>
                  <a:cubicBezTo>
                    <a:pt x="261319" y="68"/>
                    <a:pt x="265117" y="-691"/>
                    <a:pt x="267395" y="826"/>
                  </a:cubicBezTo>
                  <a:close/>
                </a:path>
              </a:pathLst>
            </a:custGeom>
            <a:gradFill>
              <a:gsLst>
                <a:gs pos="70000">
                  <a:srgbClr val="645847"/>
                </a:gs>
                <a:gs pos="0">
                  <a:srgbClr val="FFEDC3"/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椭圆 34"/>
            <p:cNvSpPr/>
            <p:nvPr/>
          </p:nvSpPr>
          <p:spPr>
            <a:xfrm>
              <a:off x="4294266" y="3443672"/>
              <a:ext cx="468234" cy="467517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  <a:gd name="connsiteX83" fmla="*/ 373273 h 605239"/>
                <a:gd name="connsiteY83" fmla="*/ 373273 h 605239"/>
                <a:gd name="connsiteX84" fmla="*/ 373273 h 605239"/>
                <a:gd name="connsiteY84" fmla="*/ 373273 h 605239"/>
                <a:gd name="connsiteX85" fmla="*/ 373273 h 605239"/>
                <a:gd name="connsiteY85" fmla="*/ 373273 h 605239"/>
                <a:gd name="connsiteX86" fmla="*/ 373273 h 605239"/>
                <a:gd name="connsiteY86" fmla="*/ 373273 h 605239"/>
                <a:gd name="connsiteX87" fmla="*/ 373273 h 605239"/>
                <a:gd name="connsiteY87" fmla="*/ 373273 h 605239"/>
                <a:gd name="connsiteX88" fmla="*/ 373273 h 605239"/>
                <a:gd name="connsiteY88" fmla="*/ 373273 h 605239"/>
                <a:gd name="connsiteX89" fmla="*/ 373273 h 605239"/>
                <a:gd name="connsiteY89" fmla="*/ 373273 h 605239"/>
                <a:gd name="connsiteX90" fmla="*/ 373273 h 605239"/>
                <a:gd name="connsiteY90" fmla="*/ 373273 h 605239"/>
                <a:gd name="connsiteX91" fmla="*/ 373273 h 605239"/>
                <a:gd name="connsiteY91" fmla="*/ 373273 h 605239"/>
                <a:gd name="connsiteX92" fmla="*/ 373273 h 605239"/>
                <a:gd name="connsiteY92" fmla="*/ 373273 h 605239"/>
                <a:gd name="connsiteX93" fmla="*/ 373273 h 605239"/>
                <a:gd name="connsiteY93" fmla="*/ 373273 h 605239"/>
                <a:gd name="connsiteX94" fmla="*/ 373273 h 605239"/>
                <a:gd name="connsiteY94" fmla="*/ 373273 h 605239"/>
                <a:gd name="connsiteX95" fmla="*/ 373273 h 605239"/>
                <a:gd name="connsiteY95" fmla="*/ 373273 h 605239"/>
                <a:gd name="connsiteX96" fmla="*/ 373273 h 605239"/>
                <a:gd name="connsiteY96" fmla="*/ 373273 h 605239"/>
                <a:gd name="connsiteX97" fmla="*/ 373273 h 605239"/>
                <a:gd name="connsiteY97" fmla="*/ 373273 h 605239"/>
                <a:gd name="connsiteX98" fmla="*/ 373273 h 605239"/>
                <a:gd name="connsiteY98" fmla="*/ 373273 h 605239"/>
                <a:gd name="connsiteX99" fmla="*/ 373273 h 605239"/>
                <a:gd name="connsiteY99" fmla="*/ 373273 h 605239"/>
                <a:gd name="connsiteX100" fmla="*/ 373273 h 605239"/>
                <a:gd name="connsiteY100" fmla="*/ 373273 h 605239"/>
                <a:gd name="connsiteX101" fmla="*/ 373273 h 605239"/>
                <a:gd name="connsiteY101" fmla="*/ 373273 h 605239"/>
                <a:gd name="connsiteX102" fmla="*/ 373273 h 605239"/>
                <a:gd name="connsiteY102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601409" h="600489">
                  <a:moveTo>
                    <a:pt x="63148" y="143225"/>
                  </a:moveTo>
                  <a:lnTo>
                    <a:pt x="41620" y="160426"/>
                  </a:lnTo>
                  <a:lnTo>
                    <a:pt x="58843" y="171894"/>
                  </a:lnTo>
                  <a:lnTo>
                    <a:pt x="91853" y="171894"/>
                  </a:lnTo>
                  <a:lnTo>
                    <a:pt x="142085" y="163293"/>
                  </a:lnTo>
                  <a:lnTo>
                    <a:pt x="173659" y="214896"/>
                  </a:lnTo>
                  <a:lnTo>
                    <a:pt x="173659" y="262200"/>
                  </a:lnTo>
                  <a:lnTo>
                    <a:pt x="216715" y="320970"/>
                  </a:lnTo>
                  <a:lnTo>
                    <a:pt x="223891" y="320970"/>
                  </a:lnTo>
                  <a:lnTo>
                    <a:pt x="223891" y="299469"/>
                  </a:lnTo>
                  <a:lnTo>
                    <a:pt x="241113" y="335305"/>
                  </a:lnTo>
                  <a:lnTo>
                    <a:pt x="291345" y="345339"/>
                  </a:lnTo>
                  <a:lnTo>
                    <a:pt x="312873" y="368273"/>
                  </a:lnTo>
                  <a:lnTo>
                    <a:pt x="332966" y="374007"/>
                  </a:lnTo>
                  <a:lnTo>
                    <a:pt x="312873" y="417010"/>
                  </a:lnTo>
                  <a:lnTo>
                    <a:pt x="335836" y="457146"/>
                  </a:lnTo>
                  <a:cubicBezTo>
                    <a:pt x="335836" y="457146"/>
                    <a:pt x="348753" y="503016"/>
                    <a:pt x="348753" y="505883"/>
                  </a:cubicBezTo>
                  <a:cubicBezTo>
                    <a:pt x="348753" y="507316"/>
                    <a:pt x="335836" y="561786"/>
                    <a:pt x="335836" y="561786"/>
                  </a:cubicBezTo>
                  <a:lnTo>
                    <a:pt x="338707" y="597622"/>
                  </a:lnTo>
                  <a:cubicBezTo>
                    <a:pt x="325790" y="599056"/>
                    <a:pt x="312873" y="600489"/>
                    <a:pt x="299957" y="600489"/>
                  </a:cubicBezTo>
                  <a:cubicBezTo>
                    <a:pt x="134909" y="600489"/>
                    <a:pt x="0" y="465747"/>
                    <a:pt x="0" y="299469"/>
                  </a:cubicBezTo>
                  <a:cubicBezTo>
                    <a:pt x="0" y="244998"/>
                    <a:pt x="15787" y="193395"/>
                    <a:pt x="41620" y="148959"/>
                  </a:cubicBezTo>
                  <a:close/>
                  <a:moveTo>
                    <a:pt x="367486" y="60233"/>
                  </a:moveTo>
                  <a:lnTo>
                    <a:pt x="394753" y="65966"/>
                  </a:lnTo>
                  <a:lnTo>
                    <a:pt x="419150" y="87465"/>
                  </a:lnTo>
                  <a:lnTo>
                    <a:pt x="426326" y="106098"/>
                  </a:lnTo>
                  <a:lnTo>
                    <a:pt x="432066" y="124731"/>
                  </a:lnTo>
                  <a:lnTo>
                    <a:pt x="469379" y="159130"/>
                  </a:lnTo>
                  <a:lnTo>
                    <a:pt x="479425" y="161996"/>
                  </a:lnTo>
                  <a:lnTo>
                    <a:pt x="493776" y="140497"/>
                  </a:lnTo>
                  <a:lnTo>
                    <a:pt x="541135" y="136197"/>
                  </a:lnTo>
                  <a:lnTo>
                    <a:pt x="549745" y="133331"/>
                  </a:lnTo>
                  <a:cubicBezTo>
                    <a:pt x="582753" y="180629"/>
                    <a:pt x="601409" y="237961"/>
                    <a:pt x="601409" y="299592"/>
                  </a:cubicBezTo>
                  <a:cubicBezTo>
                    <a:pt x="601409" y="441488"/>
                    <a:pt x="503822" y="560451"/>
                    <a:pt x="371791" y="591983"/>
                  </a:cubicBezTo>
                  <a:lnTo>
                    <a:pt x="376097" y="571917"/>
                  </a:lnTo>
                  <a:lnTo>
                    <a:pt x="427761" y="537518"/>
                  </a:lnTo>
                  <a:lnTo>
                    <a:pt x="442112" y="500253"/>
                  </a:lnTo>
                  <a:lnTo>
                    <a:pt x="477990" y="484486"/>
                  </a:lnTo>
                  <a:lnTo>
                    <a:pt x="510997" y="419988"/>
                  </a:lnTo>
                  <a:lnTo>
                    <a:pt x="459333" y="388456"/>
                  </a:lnTo>
                  <a:lnTo>
                    <a:pt x="432066" y="358357"/>
                  </a:lnTo>
                  <a:lnTo>
                    <a:pt x="416280" y="356924"/>
                  </a:lnTo>
                  <a:lnTo>
                    <a:pt x="384707" y="348324"/>
                  </a:lnTo>
                  <a:lnTo>
                    <a:pt x="356005" y="344024"/>
                  </a:lnTo>
                  <a:lnTo>
                    <a:pt x="333043" y="349757"/>
                  </a:lnTo>
                  <a:lnTo>
                    <a:pt x="317257" y="333991"/>
                  </a:lnTo>
                  <a:lnTo>
                    <a:pt x="302906" y="329691"/>
                  </a:lnTo>
                  <a:lnTo>
                    <a:pt x="304341" y="306759"/>
                  </a:lnTo>
                  <a:lnTo>
                    <a:pt x="285684" y="308192"/>
                  </a:lnTo>
                  <a:lnTo>
                    <a:pt x="275639" y="319658"/>
                  </a:lnTo>
                  <a:lnTo>
                    <a:pt x="269898" y="295292"/>
                  </a:lnTo>
                  <a:lnTo>
                    <a:pt x="294295" y="283826"/>
                  </a:lnTo>
                  <a:lnTo>
                    <a:pt x="317257" y="295292"/>
                  </a:lnTo>
                  <a:lnTo>
                    <a:pt x="330173" y="295292"/>
                  </a:lnTo>
                  <a:lnTo>
                    <a:pt x="335913" y="276660"/>
                  </a:lnTo>
                  <a:lnTo>
                    <a:pt x="371791" y="233661"/>
                  </a:lnTo>
                  <a:lnTo>
                    <a:pt x="420585" y="207862"/>
                  </a:lnTo>
                  <a:lnTo>
                    <a:pt x="449287" y="212162"/>
                  </a:lnTo>
                  <a:lnTo>
                    <a:pt x="452158" y="197829"/>
                  </a:lnTo>
                  <a:lnTo>
                    <a:pt x="416280" y="160563"/>
                  </a:lnTo>
                  <a:lnTo>
                    <a:pt x="403364" y="134764"/>
                  </a:lnTo>
                  <a:lnTo>
                    <a:pt x="383272" y="134764"/>
                  </a:lnTo>
                  <a:lnTo>
                    <a:pt x="371791" y="127598"/>
                  </a:lnTo>
                  <a:lnTo>
                    <a:pt x="344524" y="123298"/>
                  </a:lnTo>
                  <a:lnTo>
                    <a:pt x="338784" y="154830"/>
                  </a:lnTo>
                  <a:lnTo>
                    <a:pt x="307211" y="147664"/>
                  </a:lnTo>
                  <a:lnTo>
                    <a:pt x="304341" y="129031"/>
                  </a:lnTo>
                  <a:lnTo>
                    <a:pt x="328738" y="123298"/>
                  </a:lnTo>
                  <a:lnTo>
                    <a:pt x="337349" y="87465"/>
                  </a:lnTo>
                  <a:lnTo>
                    <a:pt x="361745" y="97498"/>
                  </a:lnTo>
                  <a:lnTo>
                    <a:pt x="361745" y="113265"/>
                  </a:lnTo>
                  <a:lnTo>
                    <a:pt x="380402" y="120431"/>
                  </a:lnTo>
                  <a:lnTo>
                    <a:pt x="391883" y="124731"/>
                  </a:lnTo>
                  <a:lnTo>
                    <a:pt x="407669" y="116131"/>
                  </a:lnTo>
                  <a:lnTo>
                    <a:pt x="393318" y="100365"/>
                  </a:lnTo>
                  <a:lnTo>
                    <a:pt x="366051" y="73133"/>
                  </a:lnTo>
                  <a:close/>
                  <a:moveTo>
                    <a:pt x="222541" y="32978"/>
                  </a:moveTo>
                  <a:cubicBezTo>
                    <a:pt x="222541" y="35846"/>
                    <a:pt x="202448" y="48750"/>
                    <a:pt x="202448" y="48750"/>
                  </a:cubicBezTo>
                  <a:lnTo>
                    <a:pt x="222541" y="60221"/>
                  </a:lnTo>
                  <a:lnTo>
                    <a:pt x="262728" y="48750"/>
                  </a:lnTo>
                  <a:lnTo>
                    <a:pt x="254117" y="32978"/>
                  </a:lnTo>
                  <a:lnTo>
                    <a:pt x="235458" y="37280"/>
                  </a:lnTo>
                  <a:close/>
                  <a:moveTo>
                    <a:pt x="344537" y="12904"/>
                  </a:moveTo>
                  <a:lnTo>
                    <a:pt x="312962" y="30110"/>
                  </a:lnTo>
                  <a:lnTo>
                    <a:pt x="295739" y="40147"/>
                  </a:lnTo>
                  <a:lnTo>
                    <a:pt x="308656" y="48750"/>
                  </a:lnTo>
                  <a:lnTo>
                    <a:pt x="335926" y="45883"/>
                  </a:lnTo>
                  <a:lnTo>
                    <a:pt x="363196" y="24375"/>
                  </a:lnTo>
                  <a:close/>
                  <a:moveTo>
                    <a:pt x="300045" y="0"/>
                  </a:moveTo>
                  <a:cubicBezTo>
                    <a:pt x="345973" y="0"/>
                    <a:pt x="390465" y="10037"/>
                    <a:pt x="429217" y="28677"/>
                  </a:cubicBezTo>
                  <a:lnTo>
                    <a:pt x="417735" y="30110"/>
                  </a:lnTo>
                  <a:lnTo>
                    <a:pt x="389030" y="25809"/>
                  </a:lnTo>
                  <a:lnTo>
                    <a:pt x="367501" y="40147"/>
                  </a:lnTo>
                  <a:lnTo>
                    <a:pt x="353149" y="55919"/>
                  </a:lnTo>
                  <a:lnTo>
                    <a:pt x="298609" y="61655"/>
                  </a:lnTo>
                  <a:lnTo>
                    <a:pt x="277081" y="57353"/>
                  </a:lnTo>
                  <a:lnTo>
                    <a:pt x="261293" y="81728"/>
                  </a:lnTo>
                  <a:lnTo>
                    <a:pt x="218235" y="84596"/>
                  </a:lnTo>
                  <a:lnTo>
                    <a:pt x="189530" y="75993"/>
                  </a:lnTo>
                  <a:lnTo>
                    <a:pt x="165131" y="88897"/>
                  </a:lnTo>
                  <a:lnTo>
                    <a:pt x="112027" y="97500"/>
                  </a:lnTo>
                  <a:lnTo>
                    <a:pt x="68969" y="108971"/>
                  </a:lnTo>
                  <a:cubicBezTo>
                    <a:pt x="123509" y="43015"/>
                    <a:pt x="206753" y="0"/>
                    <a:pt x="300045" y="0"/>
                  </a:cubicBezTo>
                  <a:close/>
                </a:path>
              </a:pathLst>
            </a:custGeom>
            <a:gradFill>
              <a:gsLst>
                <a:gs pos="70000">
                  <a:srgbClr val="645847"/>
                </a:gs>
                <a:gs pos="0">
                  <a:srgbClr val="FFEDC3"/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椭圆 35"/>
            <p:cNvSpPr/>
            <p:nvPr/>
          </p:nvSpPr>
          <p:spPr>
            <a:xfrm>
              <a:off x="5163824" y="4490152"/>
              <a:ext cx="444876" cy="505074"/>
            </a:xfrm>
            <a:custGeom>
              <a:avLst/>
              <a:gdLst>
                <a:gd name="connsiteX0" fmla="*/ 107266 w 516452"/>
                <a:gd name="connsiteY0" fmla="*/ 501333 h 586334"/>
                <a:gd name="connsiteX1" fmla="*/ 72199 w 516452"/>
                <a:gd name="connsiteY1" fmla="*/ 521773 h 586334"/>
                <a:gd name="connsiteX2" fmla="*/ 73445 w 516452"/>
                <a:gd name="connsiteY2" fmla="*/ 562299 h 586334"/>
                <a:gd name="connsiteX3" fmla="*/ 108512 w 516452"/>
                <a:gd name="connsiteY3" fmla="*/ 541859 h 586334"/>
                <a:gd name="connsiteX4" fmla="*/ 107266 w 516452"/>
                <a:gd name="connsiteY4" fmla="*/ 501333 h 586334"/>
                <a:gd name="connsiteX5" fmla="*/ 179716 w 516452"/>
                <a:gd name="connsiteY5" fmla="*/ 463918 h 586334"/>
                <a:gd name="connsiteX6" fmla="*/ 144648 w 516452"/>
                <a:gd name="connsiteY6" fmla="*/ 484358 h 586334"/>
                <a:gd name="connsiteX7" fmla="*/ 145894 w 516452"/>
                <a:gd name="connsiteY7" fmla="*/ 524884 h 586334"/>
                <a:gd name="connsiteX8" fmla="*/ 180962 w 516452"/>
                <a:gd name="connsiteY8" fmla="*/ 504443 h 586334"/>
                <a:gd name="connsiteX9" fmla="*/ 179716 w 516452"/>
                <a:gd name="connsiteY9" fmla="*/ 463918 h 586334"/>
                <a:gd name="connsiteX10" fmla="*/ 100502 w 516452"/>
                <a:gd name="connsiteY10" fmla="*/ 420104 h 586334"/>
                <a:gd name="connsiteX11" fmla="*/ 65434 w 516452"/>
                <a:gd name="connsiteY11" fmla="*/ 440544 h 586334"/>
                <a:gd name="connsiteX12" fmla="*/ 66769 w 516452"/>
                <a:gd name="connsiteY12" fmla="*/ 481070 h 586334"/>
                <a:gd name="connsiteX13" fmla="*/ 101748 w 516452"/>
                <a:gd name="connsiteY13" fmla="*/ 460629 h 586334"/>
                <a:gd name="connsiteX14" fmla="*/ 100502 w 516452"/>
                <a:gd name="connsiteY14" fmla="*/ 420104 h 586334"/>
                <a:gd name="connsiteX15" fmla="*/ 263202 w 516452"/>
                <a:gd name="connsiteY15" fmla="*/ 406773 h 586334"/>
                <a:gd name="connsiteX16" fmla="*/ 228135 w 516452"/>
                <a:gd name="connsiteY16" fmla="*/ 427214 h 586334"/>
                <a:gd name="connsiteX17" fmla="*/ 229381 w 516452"/>
                <a:gd name="connsiteY17" fmla="*/ 467739 h 586334"/>
                <a:gd name="connsiteX18" fmla="*/ 264359 w 516452"/>
                <a:gd name="connsiteY18" fmla="*/ 447299 h 586334"/>
                <a:gd name="connsiteX19" fmla="*/ 263202 w 516452"/>
                <a:gd name="connsiteY19" fmla="*/ 406773 h 586334"/>
                <a:gd name="connsiteX20" fmla="*/ 183988 w 516452"/>
                <a:gd name="connsiteY20" fmla="*/ 362959 h 586334"/>
                <a:gd name="connsiteX21" fmla="*/ 148921 w 516452"/>
                <a:gd name="connsiteY21" fmla="*/ 383400 h 586334"/>
                <a:gd name="connsiteX22" fmla="*/ 150167 w 516452"/>
                <a:gd name="connsiteY22" fmla="*/ 423925 h 586334"/>
                <a:gd name="connsiteX23" fmla="*/ 185234 w 516452"/>
                <a:gd name="connsiteY23" fmla="*/ 403485 h 586334"/>
                <a:gd name="connsiteX24" fmla="*/ 183988 w 516452"/>
                <a:gd name="connsiteY24" fmla="*/ 362959 h 586334"/>
                <a:gd name="connsiteX25" fmla="*/ 346600 w 516452"/>
                <a:gd name="connsiteY25" fmla="*/ 349539 h 586334"/>
                <a:gd name="connsiteX26" fmla="*/ 311621 w 516452"/>
                <a:gd name="connsiteY26" fmla="*/ 369980 h 586334"/>
                <a:gd name="connsiteX27" fmla="*/ 312778 w 516452"/>
                <a:gd name="connsiteY27" fmla="*/ 410506 h 586334"/>
                <a:gd name="connsiteX28" fmla="*/ 347846 w 516452"/>
                <a:gd name="connsiteY28" fmla="*/ 390065 h 586334"/>
                <a:gd name="connsiteX29" fmla="*/ 346600 w 516452"/>
                <a:gd name="connsiteY29" fmla="*/ 349539 h 586334"/>
                <a:gd name="connsiteX30" fmla="*/ 104863 w 516452"/>
                <a:gd name="connsiteY30" fmla="*/ 319145 h 586334"/>
                <a:gd name="connsiteX31" fmla="*/ 69795 w 516452"/>
                <a:gd name="connsiteY31" fmla="*/ 339586 h 586334"/>
                <a:gd name="connsiteX32" fmla="*/ 70953 w 516452"/>
                <a:gd name="connsiteY32" fmla="*/ 380111 h 586334"/>
                <a:gd name="connsiteX33" fmla="*/ 106020 w 516452"/>
                <a:gd name="connsiteY33" fmla="*/ 359671 h 586334"/>
                <a:gd name="connsiteX34" fmla="*/ 104863 w 516452"/>
                <a:gd name="connsiteY34" fmla="*/ 319145 h 586334"/>
                <a:gd name="connsiteX35" fmla="*/ 109046 w 516452"/>
                <a:gd name="connsiteY35" fmla="*/ 218187 h 586334"/>
                <a:gd name="connsiteX36" fmla="*/ 73979 w 516452"/>
                <a:gd name="connsiteY36" fmla="*/ 238627 h 586334"/>
                <a:gd name="connsiteX37" fmla="*/ 75314 w 516452"/>
                <a:gd name="connsiteY37" fmla="*/ 279153 h 586334"/>
                <a:gd name="connsiteX38" fmla="*/ 110293 w 516452"/>
                <a:gd name="connsiteY38" fmla="*/ 258712 h 586334"/>
                <a:gd name="connsiteX39" fmla="*/ 109046 w 516452"/>
                <a:gd name="connsiteY39" fmla="*/ 218187 h 586334"/>
                <a:gd name="connsiteX40" fmla="*/ 30901 w 516452"/>
                <a:gd name="connsiteY40" fmla="*/ 187348 h 586334"/>
                <a:gd name="connsiteX41" fmla="*/ 139219 w 516452"/>
                <a:gd name="connsiteY41" fmla="*/ 204056 h 586334"/>
                <a:gd name="connsiteX42" fmla="*/ 173664 w 516452"/>
                <a:gd name="connsiteY42" fmla="*/ 200857 h 586334"/>
                <a:gd name="connsiteX43" fmla="*/ 173041 w 516452"/>
                <a:gd name="connsiteY43" fmla="*/ 262534 h 586334"/>
                <a:gd name="connsiteX44" fmla="*/ 153193 w 516452"/>
                <a:gd name="connsiteY44" fmla="*/ 282441 h 586334"/>
                <a:gd name="connsiteX45" fmla="*/ 154439 w 516452"/>
                <a:gd name="connsiteY45" fmla="*/ 322967 h 586334"/>
                <a:gd name="connsiteX46" fmla="*/ 184878 w 516452"/>
                <a:gd name="connsiteY46" fmla="*/ 309547 h 586334"/>
                <a:gd name="connsiteX47" fmla="*/ 204103 w 516452"/>
                <a:gd name="connsiteY47" fmla="*/ 326522 h 586334"/>
                <a:gd name="connsiteX48" fmla="*/ 228847 w 516452"/>
                <a:gd name="connsiteY48" fmla="*/ 333809 h 586334"/>
                <a:gd name="connsiteX49" fmla="*/ 233653 w 516452"/>
                <a:gd name="connsiteY49" fmla="*/ 366781 h 586334"/>
                <a:gd name="connsiteX50" fmla="*/ 268721 w 516452"/>
                <a:gd name="connsiteY50" fmla="*/ 346340 h 586334"/>
                <a:gd name="connsiteX51" fmla="*/ 275129 w 516452"/>
                <a:gd name="connsiteY51" fmla="*/ 318967 h 586334"/>
                <a:gd name="connsiteX52" fmla="*/ 327108 w 516452"/>
                <a:gd name="connsiteY52" fmla="*/ 285729 h 586334"/>
                <a:gd name="connsiteX53" fmla="*/ 414332 w 516452"/>
                <a:gd name="connsiteY53" fmla="*/ 399397 h 586334"/>
                <a:gd name="connsiteX54" fmla="*/ 65167 w 516452"/>
                <a:gd name="connsiteY54" fmla="*/ 577052 h 586334"/>
                <a:gd name="connsiteX55" fmla="*/ 30901 w 516452"/>
                <a:gd name="connsiteY55" fmla="*/ 187348 h 586334"/>
                <a:gd name="connsiteX56" fmla="*/ 417994 w 516452"/>
                <a:gd name="connsiteY56" fmla="*/ 130473 h 586334"/>
                <a:gd name="connsiteX57" fmla="*/ 512421 w 516452"/>
                <a:gd name="connsiteY57" fmla="*/ 223681 h 586334"/>
                <a:gd name="connsiteX58" fmla="*/ 495601 w 516452"/>
                <a:gd name="connsiteY58" fmla="*/ 376510 h 586334"/>
                <a:gd name="connsiteX59" fmla="*/ 476288 w 516452"/>
                <a:gd name="connsiteY59" fmla="*/ 395703 h 586334"/>
                <a:gd name="connsiteX60" fmla="*/ 468545 w 516452"/>
                <a:gd name="connsiteY60" fmla="*/ 396858 h 586334"/>
                <a:gd name="connsiteX61" fmla="*/ 449767 w 516452"/>
                <a:gd name="connsiteY61" fmla="*/ 389661 h 586334"/>
                <a:gd name="connsiteX62" fmla="*/ 354272 w 516452"/>
                <a:gd name="connsiteY62" fmla="*/ 268997 h 586334"/>
                <a:gd name="connsiteX63" fmla="*/ 353293 w 516452"/>
                <a:gd name="connsiteY63" fmla="*/ 265176 h 586334"/>
                <a:gd name="connsiteX64" fmla="*/ 393787 w 516452"/>
                <a:gd name="connsiteY64" fmla="*/ 218261 h 586334"/>
                <a:gd name="connsiteX65" fmla="*/ 417994 w 516452"/>
                <a:gd name="connsiteY65" fmla="*/ 130473 h 586334"/>
                <a:gd name="connsiteX66" fmla="*/ 173218 w 516452"/>
                <a:gd name="connsiteY66" fmla="*/ 4584 h 586334"/>
                <a:gd name="connsiteX67" fmla="*/ 257324 w 516452"/>
                <a:gd name="connsiteY67" fmla="*/ 41739 h 586334"/>
                <a:gd name="connsiteX68" fmla="*/ 195557 w 516452"/>
                <a:gd name="connsiteY68" fmla="*/ 108581 h 586334"/>
                <a:gd name="connsiteX69" fmla="*/ 177223 w 516452"/>
                <a:gd name="connsiteY69" fmla="*/ 167780 h 586334"/>
                <a:gd name="connsiteX70" fmla="*/ 173396 w 516452"/>
                <a:gd name="connsiteY70" fmla="*/ 168935 h 586334"/>
                <a:gd name="connsiteX71" fmla="*/ 139220 w 516452"/>
                <a:gd name="connsiteY71" fmla="*/ 173024 h 586334"/>
                <a:gd name="connsiteX72" fmla="*/ 20314 w 516452"/>
                <a:gd name="connsiteY72" fmla="*/ 152225 h 586334"/>
                <a:gd name="connsiteX73" fmla="*/ 1090 w 516452"/>
                <a:gd name="connsiteY73" fmla="*/ 132936 h 586334"/>
                <a:gd name="connsiteX74" fmla="*/ 7142 w 516452"/>
                <a:gd name="connsiteY74" fmla="*/ 106448 h 586334"/>
                <a:gd name="connsiteX75" fmla="*/ 128005 w 516452"/>
                <a:gd name="connsiteY75" fmla="*/ 11073 h 586334"/>
                <a:gd name="connsiteX76" fmla="*/ 173218 w 516452"/>
                <a:gd name="connsiteY76" fmla="*/ 4584 h 586334"/>
                <a:gd name="connsiteX77" fmla="*/ 449661 w 516452"/>
                <a:gd name="connsiteY77" fmla="*/ 966 h 586334"/>
                <a:gd name="connsiteX78" fmla="*/ 499344 w 516452"/>
                <a:gd name="connsiteY78" fmla="*/ 23909 h 586334"/>
                <a:gd name="connsiteX79" fmla="*/ 500234 w 516452"/>
                <a:gd name="connsiteY79" fmla="*/ 43992 h 586334"/>
                <a:gd name="connsiteX80" fmla="*/ 480122 w 516452"/>
                <a:gd name="connsiteY80" fmla="*/ 44969 h 586334"/>
                <a:gd name="connsiteX81" fmla="*/ 424056 w 516452"/>
                <a:gd name="connsiteY81" fmla="*/ 30040 h 586334"/>
                <a:gd name="connsiteX82" fmla="*/ 389437 w 516452"/>
                <a:gd name="connsiteY82" fmla="*/ 50212 h 586334"/>
                <a:gd name="connsiteX83" fmla="*/ 369325 w 516452"/>
                <a:gd name="connsiteY83" fmla="*/ 74471 h 586334"/>
                <a:gd name="connsiteX84" fmla="*/ 366655 w 516452"/>
                <a:gd name="connsiteY84" fmla="*/ 203143 h 586334"/>
                <a:gd name="connsiteX85" fmla="*/ 246514 w 516452"/>
                <a:gd name="connsiteY85" fmla="*/ 299381 h 586334"/>
                <a:gd name="connsiteX86" fmla="*/ 232898 w 516452"/>
                <a:gd name="connsiteY86" fmla="*/ 302935 h 586334"/>
                <a:gd name="connsiteX87" fmla="*/ 219282 w 516452"/>
                <a:gd name="connsiteY87" fmla="*/ 299381 h 586334"/>
                <a:gd name="connsiteX88" fmla="*/ 204776 w 516452"/>
                <a:gd name="connsiteY88" fmla="*/ 276365 h 586334"/>
                <a:gd name="connsiteX89" fmla="*/ 222753 w 516452"/>
                <a:gd name="connsiteY89" fmla="*/ 123612 h 586334"/>
                <a:gd name="connsiteX90" fmla="*/ 322425 w 516452"/>
                <a:gd name="connsiteY90" fmla="*/ 52522 h 586334"/>
                <a:gd name="connsiteX91" fmla="*/ 346454 w 516452"/>
                <a:gd name="connsiteY91" fmla="*/ 57232 h 586334"/>
                <a:gd name="connsiteX92" fmla="*/ 366655 w 516452"/>
                <a:gd name="connsiteY92" fmla="*/ 32529 h 586334"/>
                <a:gd name="connsiteX93" fmla="*/ 417915 w 516452"/>
                <a:gd name="connsiteY93" fmla="*/ 2138 h 586334"/>
                <a:gd name="connsiteX94" fmla="*/ 449661 w 516452"/>
                <a:gd name="connsiteY94" fmla="*/ 966 h 586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6452" h="586334">
                  <a:moveTo>
                    <a:pt x="107266" y="501333"/>
                  </a:moveTo>
                  <a:cubicBezTo>
                    <a:pt x="97209" y="495734"/>
                    <a:pt x="81544" y="504977"/>
                    <a:pt x="72199" y="521773"/>
                  </a:cubicBezTo>
                  <a:cubicBezTo>
                    <a:pt x="62853" y="538570"/>
                    <a:pt x="63387" y="556700"/>
                    <a:pt x="73445" y="562299"/>
                  </a:cubicBezTo>
                  <a:cubicBezTo>
                    <a:pt x="83413" y="567809"/>
                    <a:pt x="99167" y="558655"/>
                    <a:pt x="108512" y="541859"/>
                  </a:cubicBezTo>
                  <a:cubicBezTo>
                    <a:pt x="117858" y="524973"/>
                    <a:pt x="117235" y="506843"/>
                    <a:pt x="107266" y="501333"/>
                  </a:cubicBezTo>
                  <a:close/>
                  <a:moveTo>
                    <a:pt x="179716" y="463918"/>
                  </a:moveTo>
                  <a:cubicBezTo>
                    <a:pt x="169748" y="458319"/>
                    <a:pt x="153994" y="467561"/>
                    <a:pt x="144648" y="484358"/>
                  </a:cubicBezTo>
                  <a:cubicBezTo>
                    <a:pt x="135303" y="501155"/>
                    <a:pt x="135926" y="519374"/>
                    <a:pt x="145894" y="524884"/>
                  </a:cubicBezTo>
                  <a:cubicBezTo>
                    <a:pt x="155952" y="530394"/>
                    <a:pt x="171617" y="521240"/>
                    <a:pt x="180962" y="504443"/>
                  </a:cubicBezTo>
                  <a:cubicBezTo>
                    <a:pt x="190308" y="487647"/>
                    <a:pt x="189774" y="469428"/>
                    <a:pt x="179716" y="463918"/>
                  </a:cubicBezTo>
                  <a:close/>
                  <a:moveTo>
                    <a:pt x="100502" y="420104"/>
                  </a:moveTo>
                  <a:cubicBezTo>
                    <a:pt x="90534" y="414594"/>
                    <a:pt x="74869" y="423748"/>
                    <a:pt x="65434" y="440544"/>
                  </a:cubicBezTo>
                  <a:cubicBezTo>
                    <a:pt x="56178" y="457341"/>
                    <a:pt x="56712" y="475560"/>
                    <a:pt x="66769" y="481070"/>
                  </a:cubicBezTo>
                  <a:cubicBezTo>
                    <a:pt x="76738" y="486669"/>
                    <a:pt x="92492" y="477426"/>
                    <a:pt x="101748" y="460629"/>
                  </a:cubicBezTo>
                  <a:cubicBezTo>
                    <a:pt x="111094" y="443833"/>
                    <a:pt x="110560" y="425703"/>
                    <a:pt x="100502" y="420104"/>
                  </a:cubicBezTo>
                  <a:close/>
                  <a:moveTo>
                    <a:pt x="263202" y="406773"/>
                  </a:moveTo>
                  <a:cubicBezTo>
                    <a:pt x="253145" y="401174"/>
                    <a:pt x="237480" y="410328"/>
                    <a:pt x="228135" y="427214"/>
                  </a:cubicBezTo>
                  <a:cubicBezTo>
                    <a:pt x="218789" y="444010"/>
                    <a:pt x="219323" y="462140"/>
                    <a:pt x="229381" y="467739"/>
                  </a:cubicBezTo>
                  <a:cubicBezTo>
                    <a:pt x="239349" y="473249"/>
                    <a:pt x="255103" y="464095"/>
                    <a:pt x="264359" y="447299"/>
                  </a:cubicBezTo>
                  <a:cubicBezTo>
                    <a:pt x="273705" y="430413"/>
                    <a:pt x="273171" y="412283"/>
                    <a:pt x="263202" y="406773"/>
                  </a:cubicBezTo>
                  <a:close/>
                  <a:moveTo>
                    <a:pt x="183988" y="362959"/>
                  </a:moveTo>
                  <a:cubicBezTo>
                    <a:pt x="173931" y="357449"/>
                    <a:pt x="158266" y="366603"/>
                    <a:pt x="148921" y="383400"/>
                  </a:cubicBezTo>
                  <a:cubicBezTo>
                    <a:pt x="139575" y="400196"/>
                    <a:pt x="140198" y="418326"/>
                    <a:pt x="150167" y="423925"/>
                  </a:cubicBezTo>
                  <a:cubicBezTo>
                    <a:pt x="160224" y="429435"/>
                    <a:pt x="175889" y="420282"/>
                    <a:pt x="185234" y="403485"/>
                  </a:cubicBezTo>
                  <a:cubicBezTo>
                    <a:pt x="194580" y="386599"/>
                    <a:pt x="194046" y="368469"/>
                    <a:pt x="183988" y="362959"/>
                  </a:cubicBezTo>
                  <a:close/>
                  <a:moveTo>
                    <a:pt x="346600" y="349539"/>
                  </a:moveTo>
                  <a:cubicBezTo>
                    <a:pt x="336631" y="344029"/>
                    <a:pt x="320877" y="353183"/>
                    <a:pt x="311621" y="369980"/>
                  </a:cubicBezTo>
                  <a:cubicBezTo>
                    <a:pt x="302186" y="386866"/>
                    <a:pt x="302809" y="404996"/>
                    <a:pt x="312778" y="410506"/>
                  </a:cubicBezTo>
                  <a:cubicBezTo>
                    <a:pt x="322835" y="416105"/>
                    <a:pt x="338589" y="406951"/>
                    <a:pt x="347846" y="390065"/>
                  </a:cubicBezTo>
                  <a:cubicBezTo>
                    <a:pt x="357191" y="373268"/>
                    <a:pt x="356657" y="355138"/>
                    <a:pt x="346600" y="349539"/>
                  </a:cubicBezTo>
                  <a:close/>
                  <a:moveTo>
                    <a:pt x="104863" y="319145"/>
                  </a:moveTo>
                  <a:cubicBezTo>
                    <a:pt x="94806" y="313635"/>
                    <a:pt x="79052" y="322789"/>
                    <a:pt x="69795" y="339586"/>
                  </a:cubicBezTo>
                  <a:cubicBezTo>
                    <a:pt x="60450" y="356471"/>
                    <a:pt x="60984" y="374601"/>
                    <a:pt x="70953" y="380111"/>
                  </a:cubicBezTo>
                  <a:cubicBezTo>
                    <a:pt x="81010" y="385621"/>
                    <a:pt x="96675" y="376468"/>
                    <a:pt x="106020" y="359671"/>
                  </a:cubicBezTo>
                  <a:cubicBezTo>
                    <a:pt x="115366" y="342874"/>
                    <a:pt x="114832" y="324655"/>
                    <a:pt x="104863" y="319145"/>
                  </a:cubicBezTo>
                  <a:close/>
                  <a:moveTo>
                    <a:pt x="109046" y="218187"/>
                  </a:moveTo>
                  <a:cubicBezTo>
                    <a:pt x="99078" y="212677"/>
                    <a:pt x="83324" y="221830"/>
                    <a:pt x="73979" y="238627"/>
                  </a:cubicBezTo>
                  <a:cubicBezTo>
                    <a:pt x="64722" y="255424"/>
                    <a:pt x="65256" y="273643"/>
                    <a:pt x="75314" y="279153"/>
                  </a:cubicBezTo>
                  <a:cubicBezTo>
                    <a:pt x="85282" y="284663"/>
                    <a:pt x="100947" y="275509"/>
                    <a:pt x="110293" y="258712"/>
                  </a:cubicBezTo>
                  <a:cubicBezTo>
                    <a:pt x="119638" y="241915"/>
                    <a:pt x="119104" y="223786"/>
                    <a:pt x="109046" y="218187"/>
                  </a:cubicBezTo>
                  <a:close/>
                  <a:moveTo>
                    <a:pt x="30901" y="187348"/>
                  </a:moveTo>
                  <a:cubicBezTo>
                    <a:pt x="63654" y="195880"/>
                    <a:pt x="104151" y="204056"/>
                    <a:pt x="139219" y="204056"/>
                  </a:cubicBezTo>
                  <a:cubicBezTo>
                    <a:pt x="151858" y="204056"/>
                    <a:pt x="163428" y="202989"/>
                    <a:pt x="173664" y="200857"/>
                  </a:cubicBezTo>
                  <a:cubicBezTo>
                    <a:pt x="172418" y="219431"/>
                    <a:pt x="172151" y="240049"/>
                    <a:pt x="173041" y="262534"/>
                  </a:cubicBezTo>
                  <a:cubicBezTo>
                    <a:pt x="165831" y="265822"/>
                    <a:pt x="158533" y="272932"/>
                    <a:pt x="153193" y="282441"/>
                  </a:cubicBezTo>
                  <a:cubicBezTo>
                    <a:pt x="143847" y="299238"/>
                    <a:pt x="144470" y="317368"/>
                    <a:pt x="154439" y="322967"/>
                  </a:cubicBezTo>
                  <a:cubicBezTo>
                    <a:pt x="162983" y="327677"/>
                    <a:pt x="175533" y="321723"/>
                    <a:pt x="184878" y="309547"/>
                  </a:cubicBezTo>
                  <a:cubicBezTo>
                    <a:pt x="189863" y="316479"/>
                    <a:pt x="196360" y="322256"/>
                    <a:pt x="204103" y="326522"/>
                  </a:cubicBezTo>
                  <a:cubicBezTo>
                    <a:pt x="211758" y="330787"/>
                    <a:pt x="220213" y="333276"/>
                    <a:pt x="228847" y="333809"/>
                  </a:cubicBezTo>
                  <a:cubicBezTo>
                    <a:pt x="223417" y="348206"/>
                    <a:pt x="225108" y="361982"/>
                    <a:pt x="233653" y="366781"/>
                  </a:cubicBezTo>
                  <a:cubicBezTo>
                    <a:pt x="243621" y="372291"/>
                    <a:pt x="259375" y="363137"/>
                    <a:pt x="268721" y="346340"/>
                  </a:cubicBezTo>
                  <a:cubicBezTo>
                    <a:pt x="273972" y="336742"/>
                    <a:pt x="276108" y="326788"/>
                    <a:pt x="275129" y="318967"/>
                  </a:cubicBezTo>
                  <a:cubicBezTo>
                    <a:pt x="294621" y="307681"/>
                    <a:pt x="311977" y="296661"/>
                    <a:pt x="327108" y="285729"/>
                  </a:cubicBezTo>
                  <a:cubicBezTo>
                    <a:pt x="339123" y="318079"/>
                    <a:pt x="368317" y="356205"/>
                    <a:pt x="414332" y="399397"/>
                  </a:cubicBezTo>
                  <a:cubicBezTo>
                    <a:pt x="336275" y="485247"/>
                    <a:pt x="149010" y="623443"/>
                    <a:pt x="65167" y="577052"/>
                  </a:cubicBezTo>
                  <a:cubicBezTo>
                    <a:pt x="-18586" y="530749"/>
                    <a:pt x="-607" y="298971"/>
                    <a:pt x="30901" y="187348"/>
                  </a:cubicBezTo>
                  <a:close/>
                  <a:moveTo>
                    <a:pt x="417994" y="130473"/>
                  </a:moveTo>
                  <a:cubicBezTo>
                    <a:pt x="456798" y="131184"/>
                    <a:pt x="496669" y="169125"/>
                    <a:pt x="512421" y="223681"/>
                  </a:cubicBezTo>
                  <a:cubicBezTo>
                    <a:pt x="523991" y="264021"/>
                    <a:pt x="508238" y="332705"/>
                    <a:pt x="495601" y="376510"/>
                  </a:cubicBezTo>
                  <a:cubicBezTo>
                    <a:pt x="492842" y="385751"/>
                    <a:pt x="485633" y="393037"/>
                    <a:pt x="476288" y="395703"/>
                  </a:cubicBezTo>
                  <a:cubicBezTo>
                    <a:pt x="473796" y="396503"/>
                    <a:pt x="471126" y="396858"/>
                    <a:pt x="468545" y="396858"/>
                  </a:cubicBezTo>
                  <a:cubicBezTo>
                    <a:pt x="461692" y="396858"/>
                    <a:pt x="455018" y="394370"/>
                    <a:pt x="449767" y="389661"/>
                  </a:cubicBezTo>
                  <a:cubicBezTo>
                    <a:pt x="415770" y="359273"/>
                    <a:pt x="365931" y="309337"/>
                    <a:pt x="354272" y="268997"/>
                  </a:cubicBezTo>
                  <a:cubicBezTo>
                    <a:pt x="353916" y="267664"/>
                    <a:pt x="353560" y="266420"/>
                    <a:pt x="353293" y="265176"/>
                  </a:cubicBezTo>
                  <a:cubicBezTo>
                    <a:pt x="371805" y="249093"/>
                    <a:pt x="385421" y="233366"/>
                    <a:pt x="393787" y="218261"/>
                  </a:cubicBezTo>
                  <a:cubicBezTo>
                    <a:pt x="409985" y="189028"/>
                    <a:pt x="417905" y="158551"/>
                    <a:pt x="417994" y="130473"/>
                  </a:cubicBezTo>
                  <a:close/>
                  <a:moveTo>
                    <a:pt x="173218" y="4584"/>
                  </a:moveTo>
                  <a:cubicBezTo>
                    <a:pt x="210242" y="4584"/>
                    <a:pt x="242194" y="18273"/>
                    <a:pt x="257324" y="41739"/>
                  </a:cubicBezTo>
                  <a:cubicBezTo>
                    <a:pt x="233116" y="56938"/>
                    <a:pt x="211399" y="80049"/>
                    <a:pt x="195557" y="108581"/>
                  </a:cubicBezTo>
                  <a:cubicBezTo>
                    <a:pt x="187102" y="123692"/>
                    <a:pt x="181050" y="143514"/>
                    <a:pt x="177223" y="167780"/>
                  </a:cubicBezTo>
                  <a:cubicBezTo>
                    <a:pt x="175977" y="168224"/>
                    <a:pt x="174731" y="168580"/>
                    <a:pt x="173396" y="168935"/>
                  </a:cubicBezTo>
                  <a:cubicBezTo>
                    <a:pt x="163517" y="171780"/>
                    <a:pt x="151769" y="173024"/>
                    <a:pt x="139220" y="173024"/>
                  </a:cubicBezTo>
                  <a:cubicBezTo>
                    <a:pt x="100593" y="173024"/>
                    <a:pt x="53334" y="161735"/>
                    <a:pt x="20314" y="152225"/>
                  </a:cubicBezTo>
                  <a:cubicBezTo>
                    <a:pt x="10969" y="149469"/>
                    <a:pt x="3760" y="142180"/>
                    <a:pt x="1090" y="132936"/>
                  </a:cubicBezTo>
                  <a:cubicBezTo>
                    <a:pt x="-1580" y="123603"/>
                    <a:pt x="734" y="113648"/>
                    <a:pt x="7142" y="106448"/>
                  </a:cubicBezTo>
                  <a:cubicBezTo>
                    <a:pt x="37580" y="72493"/>
                    <a:pt x="87599" y="22628"/>
                    <a:pt x="128005" y="11073"/>
                  </a:cubicBezTo>
                  <a:cubicBezTo>
                    <a:pt x="143403" y="6628"/>
                    <a:pt x="158711" y="4584"/>
                    <a:pt x="173218" y="4584"/>
                  </a:cubicBezTo>
                  <a:close/>
                  <a:moveTo>
                    <a:pt x="449661" y="966"/>
                  </a:moveTo>
                  <a:cubicBezTo>
                    <a:pt x="478637" y="5315"/>
                    <a:pt x="498277" y="22909"/>
                    <a:pt x="499344" y="23909"/>
                  </a:cubicBezTo>
                  <a:cubicBezTo>
                    <a:pt x="505218" y="29152"/>
                    <a:pt x="505574" y="38216"/>
                    <a:pt x="500234" y="43992"/>
                  </a:cubicBezTo>
                  <a:cubicBezTo>
                    <a:pt x="494984" y="49857"/>
                    <a:pt x="485995" y="50212"/>
                    <a:pt x="480122" y="44969"/>
                  </a:cubicBezTo>
                  <a:cubicBezTo>
                    <a:pt x="479588" y="44525"/>
                    <a:pt x="454670" y="22843"/>
                    <a:pt x="424056" y="30040"/>
                  </a:cubicBezTo>
                  <a:cubicBezTo>
                    <a:pt x="412131" y="32795"/>
                    <a:pt x="400562" y="39638"/>
                    <a:pt x="389437" y="50212"/>
                  </a:cubicBezTo>
                  <a:cubicBezTo>
                    <a:pt x="382496" y="56877"/>
                    <a:pt x="375821" y="64963"/>
                    <a:pt x="369325" y="74471"/>
                  </a:cubicBezTo>
                  <a:cubicBezTo>
                    <a:pt x="392908" y="103440"/>
                    <a:pt x="392997" y="155691"/>
                    <a:pt x="366655" y="203143"/>
                  </a:cubicBezTo>
                  <a:cubicBezTo>
                    <a:pt x="346276" y="239932"/>
                    <a:pt x="286472" y="277432"/>
                    <a:pt x="246514" y="299381"/>
                  </a:cubicBezTo>
                  <a:cubicBezTo>
                    <a:pt x="242242" y="301691"/>
                    <a:pt x="237525" y="302935"/>
                    <a:pt x="232898" y="302935"/>
                  </a:cubicBezTo>
                  <a:cubicBezTo>
                    <a:pt x="228181" y="302935"/>
                    <a:pt x="223553" y="301691"/>
                    <a:pt x="219282" y="299381"/>
                  </a:cubicBezTo>
                  <a:cubicBezTo>
                    <a:pt x="210827" y="294671"/>
                    <a:pt x="205310" y="285962"/>
                    <a:pt x="204776" y="276365"/>
                  </a:cubicBezTo>
                  <a:cubicBezTo>
                    <a:pt x="202284" y="230868"/>
                    <a:pt x="202373" y="160401"/>
                    <a:pt x="222753" y="123612"/>
                  </a:cubicBezTo>
                  <a:cubicBezTo>
                    <a:pt x="247226" y="79536"/>
                    <a:pt x="287184" y="52522"/>
                    <a:pt x="322425" y="52522"/>
                  </a:cubicBezTo>
                  <a:cubicBezTo>
                    <a:pt x="330791" y="52522"/>
                    <a:pt x="338889" y="54122"/>
                    <a:pt x="346454" y="57232"/>
                  </a:cubicBezTo>
                  <a:cubicBezTo>
                    <a:pt x="352861" y="47902"/>
                    <a:pt x="359625" y="39638"/>
                    <a:pt x="366655" y="32529"/>
                  </a:cubicBezTo>
                  <a:cubicBezTo>
                    <a:pt x="382407" y="16533"/>
                    <a:pt x="399583" y="6403"/>
                    <a:pt x="417915" y="2138"/>
                  </a:cubicBezTo>
                  <a:cubicBezTo>
                    <a:pt x="429306" y="-461"/>
                    <a:pt x="440002" y="-483"/>
                    <a:pt x="449661" y="966"/>
                  </a:cubicBezTo>
                  <a:close/>
                </a:path>
              </a:pathLst>
            </a:custGeom>
            <a:gradFill>
              <a:gsLst>
                <a:gs pos="70000">
                  <a:srgbClr val="645847"/>
                </a:gs>
                <a:gs pos="0">
                  <a:srgbClr val="FFEDC3"/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142741" y="2321862"/>
            <a:ext cx="2784999" cy="810991"/>
            <a:chOff x="1541719" y="2349127"/>
            <a:chExt cx="2784999" cy="810991"/>
          </a:xfrm>
        </p:grpSpPr>
        <p:sp>
          <p:nvSpPr>
            <p:cNvPr id="19" name="文本框 18"/>
            <p:cNvSpPr txBox="1"/>
            <p:nvPr/>
          </p:nvSpPr>
          <p:spPr>
            <a:xfrm>
              <a:off x="1541719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标题文字添加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41719" y="2687681"/>
              <a:ext cx="2784999" cy="4724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此部分内容作为文字排版占位显示（建议使用主题字体）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977501" y="5020155"/>
            <a:ext cx="2784999" cy="816890"/>
            <a:chOff x="1541719" y="2349127"/>
            <a:chExt cx="2784999" cy="816890"/>
          </a:xfrm>
        </p:grpSpPr>
        <p:sp>
          <p:nvSpPr>
            <p:cNvPr id="22" name="文本框 21"/>
            <p:cNvSpPr txBox="1"/>
            <p:nvPr/>
          </p:nvSpPr>
          <p:spPr>
            <a:xfrm>
              <a:off x="1541719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标题文字添加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541719" y="2687681"/>
              <a:ext cx="2784999" cy="47833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R="0" lvl="0" indent="0" defTabSz="457200"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100" b="0" i="0" u="none" strike="noStrike" cap="none" spc="0" normalizeH="0" baseline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charset="-122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787579" y="4496026"/>
            <a:ext cx="2784999" cy="816890"/>
            <a:chOff x="1541719" y="2349127"/>
            <a:chExt cx="2784999" cy="816890"/>
          </a:xfrm>
        </p:grpSpPr>
        <p:sp>
          <p:nvSpPr>
            <p:cNvPr id="25" name="文本框 24"/>
            <p:cNvSpPr txBox="1"/>
            <p:nvPr/>
          </p:nvSpPr>
          <p:spPr>
            <a:xfrm>
              <a:off x="1541719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标题文字添加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541719" y="2687681"/>
              <a:ext cx="2784999" cy="47833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R="0" lvl="0" indent="0" defTabSz="457200"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100" b="0" i="0" u="none" strike="noStrike" cap="none" spc="0" normalizeH="0" baseline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charset="-122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096905" y="2425758"/>
            <a:ext cx="2784999" cy="810991"/>
            <a:chOff x="1541719" y="2349127"/>
            <a:chExt cx="2784999" cy="810991"/>
          </a:xfrm>
        </p:grpSpPr>
        <p:sp>
          <p:nvSpPr>
            <p:cNvPr id="28" name="文本框 27"/>
            <p:cNvSpPr txBox="1"/>
            <p:nvPr/>
          </p:nvSpPr>
          <p:spPr>
            <a:xfrm>
              <a:off x="1541719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标题文字添加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541719" y="2687681"/>
              <a:ext cx="2784999" cy="4724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R="0" lvl="0" indent="0" defTabSz="457200" fontAlgn="auto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100" b="0" i="0" u="none" strike="noStrike" cap="none" spc="0" normalizeH="0" baseline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微软雅黑" panose="020B0503020204020204" charset="-122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此部分内容作为文字排版占位显示（建议使用主题字体）</a:t>
              </a:r>
              <a:endPara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000">
        <p:fade/>
      </p:transition>
    </mc:Choice>
    <mc:Fallback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LIDE.DIAGRAM" val="249399"/>
</p:tagLst>
</file>

<file path=ppt/tags/tag2.xml><?xml version="1.0" encoding="utf-8"?>
<p:tagLst xmlns:p="http://schemas.openxmlformats.org/presentationml/2006/main">
  <p:tag name="ISLIDE.DIAGRAM" val="246790"/>
</p:tagLst>
</file>

<file path=ppt/tags/tag3.xml><?xml version="1.0" encoding="utf-8"?>
<p:tagLst xmlns:p="http://schemas.openxmlformats.org/presentationml/2006/main">
  <p:tag name="ISLIDE.DIAGRAM" val="243693"/>
</p:tagLst>
</file>

<file path=ppt/theme/theme1.xml><?xml version="1.0" encoding="utf-8"?>
<a:theme xmlns:a="http://schemas.openxmlformats.org/drawingml/2006/main" name="好客模板www.haoke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2601</Words>
  <Application>WPS 演示</Application>
  <PresentationFormat>宽屏</PresentationFormat>
  <Paragraphs>338</Paragraphs>
  <Slides>20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6" baseType="lpstr">
      <vt:lpstr>Arial</vt:lpstr>
      <vt:lpstr>宋体</vt:lpstr>
      <vt:lpstr>Wingdings</vt:lpstr>
      <vt:lpstr>Arial</vt:lpstr>
      <vt:lpstr>思源黑体 CN Normal</vt:lpstr>
      <vt:lpstr>黑体</vt:lpstr>
      <vt:lpstr>思源黑体 CN Medium</vt:lpstr>
      <vt:lpstr>Century Gothic</vt:lpstr>
      <vt:lpstr>微软雅黑</vt:lpstr>
      <vt:lpstr>思源黑体 CN Regular</vt:lpstr>
      <vt:lpstr>Arial Unicode MS</vt:lpstr>
      <vt:lpstr>思源黑体 CN Bold</vt:lpstr>
      <vt:lpstr>Arial Black</vt:lpstr>
      <vt:lpstr>等线</vt:lpstr>
      <vt:lpstr>Calibri</vt:lpstr>
      <vt:lpstr>好客模板www.haoke.com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一颗苹果</cp:lastModifiedBy>
  <cp:revision>3</cp:revision>
  <dcterms:created xsi:type="dcterms:W3CDTF">2019-04-23T08:27:00Z</dcterms:created>
  <dcterms:modified xsi:type="dcterms:W3CDTF">2021-09-06T09:22:28Z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631BFE07179041CF88632896A624C121</vt:lpwstr>
  </property>
</Properties>
</file>